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7" r:id="rId4"/>
    <p:sldId id="256" r:id="rId5"/>
  </p:sldIdLst>
  <p:sldSz cx="9144000" cy="7315200"/>
  <p:notesSz cx="7772400" cy="10058400"/>
  <p:defaultTextStyle>
    <a:defPPr>
      <a:defRPr lang="en-GB"/>
    </a:defPPr>
    <a:lvl1pPr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92150" indent="-265113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65213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92250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9288" indent="-212725" algn="l" defTabSz="42545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D35F"/>
    <a:srgbClr val="00D376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4"/>
    <p:restoredTop sz="94651"/>
  </p:normalViewPr>
  <p:slideViewPr>
    <p:cSldViewPr>
      <p:cViewPr>
        <p:scale>
          <a:sx n="155" d="100"/>
          <a:sy n="155" d="100"/>
        </p:scale>
        <p:origin x="1456" y="-736"/>
      </p:cViewPr>
      <p:guideLst>
        <p:guide orient="horz" pos="209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328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AA4DC148-75F4-1747-A512-915B809B12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1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692150" indent="-265113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065213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492250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1919288" indent="-212725" algn="l" defTabSz="4254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132838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59406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5973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2541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764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8336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908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7480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A46898-9735-9A4E-A7E3-D8EF7B2BD1E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smtClean="0"/>
          </a:p>
        </p:txBody>
      </p:sp>
    </p:spTree>
    <p:extLst>
      <p:ext uri="{BB962C8B-B14F-4D97-AF65-F5344CB8AC3E}">
        <p14:creationId xmlns:p14="http://schemas.microsoft.com/office/powerpoint/2010/main" val="91265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764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8336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908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7480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A46898-9735-9A4E-A7E3-D8EF7B2BD1E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smtClean="0"/>
          </a:p>
        </p:txBody>
      </p:sp>
    </p:spTree>
    <p:extLst>
      <p:ext uri="{BB962C8B-B14F-4D97-AF65-F5344CB8AC3E}">
        <p14:creationId xmlns:p14="http://schemas.microsoft.com/office/powerpoint/2010/main" val="54552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764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8336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908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7480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42F27E-5A23-B042-94CE-CB80734C215D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smtClean="0"/>
          </a:p>
        </p:txBody>
      </p:sp>
    </p:spTree>
    <p:extLst>
      <p:ext uri="{BB962C8B-B14F-4D97-AF65-F5344CB8AC3E}">
        <p14:creationId xmlns:p14="http://schemas.microsoft.com/office/powerpoint/2010/main" val="186602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764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8336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908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748088" indent="-212725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A46898-9735-9A4E-A7E3-D8EF7B2BD1E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28763" y="763588"/>
            <a:ext cx="471487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>
              <a:defRPr/>
            </a:pPr>
            <a:endParaRPr lang="en-US" altLang="en-US" sz="1120" smtClean="0"/>
          </a:p>
        </p:txBody>
      </p:sp>
    </p:spTree>
    <p:extLst>
      <p:ext uri="{BB962C8B-B14F-4D97-AF65-F5344CB8AC3E}">
        <p14:creationId xmlns:p14="http://schemas.microsoft.com/office/powerpoint/2010/main" val="45250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2912F-C330-6D49-9083-6C0D55C8C1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44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F5E6-03A3-284B-BF7D-B77FE3DF1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D24E1-D23B-0C48-B892-40205A5F1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92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D2001-911B-7144-8BF1-20F81AEDE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8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9F4A6-51AF-3A44-A5FB-B74C03571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1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E5B1-D9AF-0548-80F0-FAE18D4A6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CEC4-2A66-2243-B9FB-4D2128C12C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2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F78A3-F50C-E54B-8821-76C1417A2B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706AF-1522-9E47-9F8C-79F44FA92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6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758E-D87A-2D4F-8D82-F41F1287A3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9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139F-2A97-CD45-A133-8FE569DB4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6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88938"/>
            <a:ext cx="788670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947863"/>
            <a:ext cx="788670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213"/>
            <a:ext cx="20574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213"/>
            <a:ext cx="30861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213"/>
            <a:ext cx="20574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53B05-C3FB-334A-B636-EF934F8B95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949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Verticals</a:t>
            </a:r>
          </a:p>
        </p:txBody>
      </p:sp>
      <p:sp>
        <p:nvSpPr>
          <p:cNvPr id="4168" name="TextBox 3641"/>
          <p:cNvSpPr txBox="1">
            <a:spLocks noChangeArrowheads="1"/>
          </p:cNvSpPr>
          <p:nvPr/>
        </p:nvSpPr>
        <p:spPr bwMode="auto">
          <a:xfrm>
            <a:off x="457200" y="3657600"/>
            <a:ext cx="936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Partners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8314" y="2348272"/>
            <a:ext cx="407497" cy="64831"/>
            <a:chOff x="468314" y="2348272"/>
            <a:chExt cx="407497" cy="64831"/>
          </a:xfrm>
        </p:grpSpPr>
        <p:sp>
          <p:nvSpPr>
            <p:cNvPr id="576" name="Freeform 180"/>
            <p:cNvSpPr>
              <a:spLocks noChangeArrowheads="1"/>
            </p:cNvSpPr>
            <p:nvPr/>
          </p:nvSpPr>
          <p:spPr bwMode="auto">
            <a:xfrm>
              <a:off x="468314" y="2348272"/>
              <a:ext cx="44454" cy="64830"/>
            </a:xfrm>
            <a:custGeom>
              <a:avLst/>
              <a:gdLst>
                <a:gd name="T0" fmla="*/ 0 w 105"/>
                <a:gd name="T1" fmla="*/ 153 h 154"/>
                <a:gd name="T2" fmla="*/ 0 w 105"/>
                <a:gd name="T3" fmla="*/ 0 h 154"/>
                <a:gd name="T4" fmla="*/ 104 w 105"/>
                <a:gd name="T5" fmla="*/ 0 h 154"/>
                <a:gd name="T6" fmla="*/ 104 w 105"/>
                <a:gd name="T7" fmla="*/ 19 h 154"/>
                <a:gd name="T8" fmla="*/ 21 w 105"/>
                <a:gd name="T9" fmla="*/ 19 h 154"/>
                <a:gd name="T10" fmla="*/ 21 w 105"/>
                <a:gd name="T11" fmla="*/ 64 h 154"/>
                <a:gd name="T12" fmla="*/ 94 w 105"/>
                <a:gd name="T13" fmla="*/ 64 h 154"/>
                <a:gd name="T14" fmla="*/ 94 w 105"/>
                <a:gd name="T15" fmla="*/ 84 h 154"/>
                <a:gd name="T16" fmla="*/ 21 w 105"/>
                <a:gd name="T17" fmla="*/ 84 h 154"/>
                <a:gd name="T18" fmla="*/ 21 w 105"/>
                <a:gd name="T19" fmla="*/ 153 h 154"/>
                <a:gd name="T20" fmla="*/ 0 w 105"/>
                <a:gd name="T2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4">
                  <a:moveTo>
                    <a:pt x="0" y="153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4" y="64"/>
                  </a:lnTo>
                  <a:lnTo>
                    <a:pt x="94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Freeform 181"/>
            <p:cNvSpPr>
              <a:spLocks noChangeArrowheads="1"/>
            </p:cNvSpPr>
            <p:nvPr/>
          </p:nvSpPr>
          <p:spPr bwMode="auto">
            <a:xfrm>
              <a:off x="520177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Freeform 182"/>
            <p:cNvSpPr>
              <a:spLocks noChangeArrowheads="1"/>
            </p:cNvSpPr>
            <p:nvPr/>
          </p:nvSpPr>
          <p:spPr bwMode="auto">
            <a:xfrm>
              <a:off x="538700" y="2363091"/>
              <a:ext cx="38897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8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8 w 94"/>
                <a:gd name="T13" fmla="*/ 51 h 116"/>
                <a:gd name="T14" fmla="*/ 18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7 w 94"/>
                <a:gd name="T21" fmla="*/ 4 h 116"/>
                <a:gd name="T22" fmla="*/ 17 w 94"/>
                <a:gd name="T23" fmla="*/ 20 h 116"/>
                <a:gd name="T24" fmla="*/ 33 w 94"/>
                <a:gd name="T25" fmla="*/ 6 h 116"/>
                <a:gd name="T26" fmla="*/ 53 w 94"/>
                <a:gd name="T27" fmla="*/ 0 h 116"/>
                <a:gd name="T28" fmla="*/ 75 w 94"/>
                <a:gd name="T29" fmla="*/ 5 h 116"/>
                <a:gd name="T30" fmla="*/ 88 w 94"/>
                <a:gd name="T31" fmla="*/ 16 h 116"/>
                <a:gd name="T32" fmla="*/ 91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8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6"/>
                  </a:cubicBezTo>
                  <a:cubicBezTo>
                    <a:pt x="22" y="33"/>
                    <a:pt x="18" y="41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38" y="2"/>
                    <a:pt x="46" y="0"/>
                    <a:pt x="53" y="0"/>
                  </a:cubicBezTo>
                  <a:cubicBezTo>
                    <a:pt x="62" y="0"/>
                    <a:pt x="68" y="1"/>
                    <a:pt x="75" y="5"/>
                  </a:cubicBezTo>
                  <a:cubicBezTo>
                    <a:pt x="81" y="7"/>
                    <a:pt x="85" y="11"/>
                    <a:pt x="88" y="16"/>
                  </a:cubicBezTo>
                  <a:cubicBezTo>
                    <a:pt x="89" y="18"/>
                    <a:pt x="91" y="22"/>
                    <a:pt x="91" y="25"/>
                  </a:cubicBezTo>
                  <a:cubicBezTo>
                    <a:pt x="92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Freeform 183"/>
            <p:cNvSpPr>
              <a:spLocks noChangeArrowheads="1"/>
            </p:cNvSpPr>
            <p:nvPr/>
          </p:nvSpPr>
          <p:spPr bwMode="auto">
            <a:xfrm>
              <a:off x="586858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8 w 107"/>
                <a:gd name="T5" fmla="*/ 115 h 121"/>
                <a:gd name="T6" fmla="*/ 37 w 107"/>
                <a:gd name="T7" fmla="*/ 120 h 121"/>
                <a:gd name="T8" fmla="*/ 10 w 107"/>
                <a:gd name="T9" fmla="*/ 111 h 121"/>
                <a:gd name="T10" fmla="*/ 0 w 107"/>
                <a:gd name="T11" fmla="*/ 86 h 121"/>
                <a:gd name="T12" fmla="*/ 10 w 107"/>
                <a:gd name="T13" fmla="*/ 62 h 121"/>
                <a:gd name="T14" fmla="*/ 39 w 107"/>
                <a:gd name="T15" fmla="*/ 51 h 121"/>
                <a:gd name="T16" fmla="*/ 52 w 107"/>
                <a:gd name="T17" fmla="*/ 49 h 121"/>
                <a:gd name="T18" fmla="*/ 69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9 w 107"/>
                <a:gd name="T25" fmla="*/ 22 h 121"/>
                <a:gd name="T26" fmla="*/ 49 w 107"/>
                <a:gd name="T27" fmla="*/ 17 h 121"/>
                <a:gd name="T28" fmla="*/ 29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7 w 107"/>
                <a:gd name="T37" fmla="*/ 11 h 121"/>
                <a:gd name="T38" fmla="*/ 50 w 107"/>
                <a:gd name="T39" fmla="*/ 0 h 121"/>
                <a:gd name="T40" fmla="*/ 84 w 107"/>
                <a:gd name="T41" fmla="*/ 9 h 121"/>
                <a:gd name="T42" fmla="*/ 94 w 107"/>
                <a:gd name="T43" fmla="*/ 36 h 121"/>
                <a:gd name="T44" fmla="*/ 94 w 107"/>
                <a:gd name="T45" fmla="*/ 92 h 121"/>
                <a:gd name="T46" fmla="*/ 95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5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4 w 107"/>
                <a:gd name="T67" fmla="*/ 60 h 121"/>
                <a:gd name="T68" fmla="*/ 74 w 107"/>
                <a:gd name="T69" fmla="*/ 60 h 121"/>
                <a:gd name="T70" fmla="*/ 49 w 107"/>
                <a:gd name="T71" fmla="*/ 66 h 121"/>
                <a:gd name="T72" fmla="*/ 39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40 w 107"/>
                <a:gd name="T81" fmla="*/ 103 h 121"/>
                <a:gd name="T82" fmla="*/ 65 w 107"/>
                <a:gd name="T83" fmla="*/ 96 h 121"/>
                <a:gd name="T84" fmla="*/ 74 w 107"/>
                <a:gd name="T85" fmla="*/ 76 h 121"/>
                <a:gd name="T86" fmla="*/ 74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5" y="112"/>
                    <a:pt x="58" y="115"/>
                  </a:cubicBezTo>
                  <a:cubicBezTo>
                    <a:pt x="51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0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10" y="62"/>
                  </a:cubicBezTo>
                  <a:cubicBezTo>
                    <a:pt x="16" y="57"/>
                    <a:pt x="25" y="52"/>
                    <a:pt x="39" y="51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2" y="48"/>
                    <a:pt x="67" y="47"/>
                    <a:pt x="69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10" y="17"/>
                    <a:pt x="17" y="11"/>
                  </a:cubicBezTo>
                  <a:cubicBezTo>
                    <a:pt x="25" y="5"/>
                    <a:pt x="37" y="0"/>
                    <a:pt x="50" y="0"/>
                  </a:cubicBezTo>
                  <a:cubicBezTo>
                    <a:pt x="65" y="0"/>
                    <a:pt x="76" y="3"/>
                    <a:pt x="84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3" y="117"/>
                    <a:pt x="101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70" y="62"/>
                    <a:pt x="61" y="64"/>
                    <a:pt x="49" y="66"/>
                  </a:cubicBezTo>
                  <a:cubicBezTo>
                    <a:pt x="44" y="66"/>
                    <a:pt x="41" y="67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1" y="96"/>
                    <a:pt x="25" y="99"/>
                  </a:cubicBezTo>
                  <a:cubicBezTo>
                    <a:pt x="28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Freeform 184"/>
            <p:cNvSpPr>
              <a:spLocks noChangeArrowheads="1"/>
            </p:cNvSpPr>
            <p:nvPr/>
          </p:nvSpPr>
          <p:spPr bwMode="auto">
            <a:xfrm>
              <a:off x="638722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8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9 w 95"/>
                <a:gd name="T21" fmla="*/ 4 h 116"/>
                <a:gd name="T22" fmla="*/ 19 w 95"/>
                <a:gd name="T23" fmla="*/ 20 h 116"/>
                <a:gd name="T24" fmla="*/ 33 w 95"/>
                <a:gd name="T25" fmla="*/ 6 h 116"/>
                <a:gd name="T26" fmla="*/ 54 w 95"/>
                <a:gd name="T27" fmla="*/ 0 h 116"/>
                <a:gd name="T28" fmla="*/ 76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7" y="19"/>
                    <a:pt x="60" y="17"/>
                    <a:pt x="52" y="17"/>
                  </a:cubicBezTo>
                  <a:cubicBezTo>
                    <a:pt x="42" y="17"/>
                    <a:pt x="33" y="20"/>
                    <a:pt x="28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3" y="13"/>
                    <a:pt x="28" y="9"/>
                    <a:pt x="33" y="6"/>
                  </a:cubicBezTo>
                  <a:cubicBezTo>
                    <a:pt x="40" y="2"/>
                    <a:pt x="47" y="0"/>
                    <a:pt x="54" y="0"/>
                  </a:cubicBezTo>
                  <a:cubicBezTo>
                    <a:pt x="63" y="0"/>
                    <a:pt x="70" y="1"/>
                    <a:pt x="76" y="5"/>
                  </a:cubicBezTo>
                  <a:cubicBezTo>
                    <a:pt x="81" y="7"/>
                    <a:pt x="85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4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Freeform 185"/>
            <p:cNvSpPr>
              <a:spLocks noChangeArrowheads="1"/>
            </p:cNvSpPr>
            <p:nvPr/>
          </p:nvSpPr>
          <p:spPr bwMode="auto">
            <a:xfrm>
              <a:off x="688732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1 w 100"/>
                <a:gd name="T7" fmla="*/ 18 h 121"/>
                <a:gd name="T8" fmla="*/ 27 w 100"/>
                <a:gd name="T9" fmla="*/ 28 h 121"/>
                <a:gd name="T10" fmla="*/ 18 w 100"/>
                <a:gd name="T11" fmla="*/ 60 h 121"/>
                <a:gd name="T12" fmla="*/ 27 w 100"/>
                <a:gd name="T13" fmla="*/ 92 h 121"/>
                <a:gd name="T14" fmla="*/ 50 w 100"/>
                <a:gd name="T15" fmla="*/ 102 h 121"/>
                <a:gd name="T16" fmla="*/ 71 w 100"/>
                <a:gd name="T17" fmla="*/ 96 h 121"/>
                <a:gd name="T18" fmla="*/ 80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49 w 100"/>
                <a:gd name="T25" fmla="*/ 120 h 121"/>
                <a:gd name="T26" fmla="*/ 12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1 w 100"/>
                <a:gd name="T33" fmla="*/ 0 h 121"/>
                <a:gd name="T34" fmla="*/ 84 w 100"/>
                <a:gd name="T35" fmla="*/ 12 h 121"/>
                <a:gd name="T36" fmla="*/ 98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79" y="34"/>
                    <a:pt x="76" y="28"/>
                    <a:pt x="72" y="24"/>
                  </a:cubicBezTo>
                  <a:cubicBezTo>
                    <a:pt x="66" y="20"/>
                    <a:pt x="59" y="18"/>
                    <a:pt x="51" y="18"/>
                  </a:cubicBezTo>
                  <a:cubicBezTo>
                    <a:pt x="40" y="18"/>
                    <a:pt x="33" y="21"/>
                    <a:pt x="27" y="28"/>
                  </a:cubicBezTo>
                  <a:cubicBezTo>
                    <a:pt x="22" y="36"/>
                    <a:pt x="18" y="46"/>
                    <a:pt x="18" y="60"/>
                  </a:cubicBezTo>
                  <a:cubicBezTo>
                    <a:pt x="18" y="73"/>
                    <a:pt x="22" y="85"/>
                    <a:pt x="27" y="92"/>
                  </a:cubicBezTo>
                  <a:cubicBezTo>
                    <a:pt x="32" y="99"/>
                    <a:pt x="39" y="102"/>
                    <a:pt x="50" y="102"/>
                  </a:cubicBezTo>
                  <a:cubicBezTo>
                    <a:pt x="58" y="102"/>
                    <a:pt x="65" y="100"/>
                    <a:pt x="71" y="96"/>
                  </a:cubicBezTo>
                  <a:cubicBezTo>
                    <a:pt x="76" y="91"/>
                    <a:pt x="79" y="85"/>
                    <a:pt x="80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2" y="100"/>
                    <a:pt x="84" y="109"/>
                  </a:cubicBezTo>
                  <a:cubicBezTo>
                    <a:pt x="75" y="116"/>
                    <a:pt x="63" y="120"/>
                    <a:pt x="49" y="120"/>
                  </a:cubicBezTo>
                  <a:cubicBezTo>
                    <a:pt x="33" y="120"/>
                    <a:pt x="22" y="115"/>
                    <a:pt x="12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3" y="6"/>
                    <a:pt x="35" y="0"/>
                    <a:pt x="51" y="0"/>
                  </a:cubicBezTo>
                  <a:cubicBezTo>
                    <a:pt x="64" y="0"/>
                    <a:pt x="76" y="5"/>
                    <a:pt x="84" y="12"/>
                  </a:cubicBezTo>
                  <a:cubicBezTo>
                    <a:pt x="93" y="19"/>
                    <a:pt x="98" y="29"/>
                    <a:pt x="98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Freeform 186"/>
            <p:cNvSpPr>
              <a:spLocks noChangeArrowheads="1"/>
            </p:cNvSpPr>
            <p:nvPr/>
          </p:nvSpPr>
          <p:spPr bwMode="auto">
            <a:xfrm>
              <a:off x="736891" y="2348272"/>
              <a:ext cx="9262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Freeform 187"/>
            <p:cNvSpPr>
              <a:spLocks noChangeArrowheads="1"/>
            </p:cNvSpPr>
            <p:nvPr/>
          </p:nvSpPr>
          <p:spPr bwMode="auto">
            <a:xfrm>
              <a:off x="755414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7 w 107"/>
                <a:gd name="T5" fmla="*/ 115 h 121"/>
                <a:gd name="T6" fmla="*/ 36 w 107"/>
                <a:gd name="T7" fmla="*/ 120 h 121"/>
                <a:gd name="T8" fmla="*/ 9 w 107"/>
                <a:gd name="T9" fmla="*/ 111 h 121"/>
                <a:gd name="T10" fmla="*/ 0 w 107"/>
                <a:gd name="T11" fmla="*/ 86 h 121"/>
                <a:gd name="T12" fmla="*/ 9 w 107"/>
                <a:gd name="T13" fmla="*/ 62 h 121"/>
                <a:gd name="T14" fmla="*/ 38 w 107"/>
                <a:gd name="T15" fmla="*/ 51 h 121"/>
                <a:gd name="T16" fmla="*/ 52 w 107"/>
                <a:gd name="T17" fmla="*/ 49 h 121"/>
                <a:gd name="T18" fmla="*/ 70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9 w 107"/>
                <a:gd name="T25" fmla="*/ 22 h 121"/>
                <a:gd name="T26" fmla="*/ 50 w 107"/>
                <a:gd name="T27" fmla="*/ 17 h 121"/>
                <a:gd name="T28" fmla="*/ 30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8 w 107"/>
                <a:gd name="T37" fmla="*/ 11 h 121"/>
                <a:gd name="T38" fmla="*/ 50 w 107"/>
                <a:gd name="T39" fmla="*/ 0 h 121"/>
                <a:gd name="T40" fmla="*/ 83 w 107"/>
                <a:gd name="T41" fmla="*/ 9 h 121"/>
                <a:gd name="T42" fmla="*/ 94 w 107"/>
                <a:gd name="T43" fmla="*/ 36 h 121"/>
                <a:gd name="T44" fmla="*/ 94 w 107"/>
                <a:gd name="T45" fmla="*/ 92 h 121"/>
                <a:gd name="T46" fmla="*/ 96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5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5 w 107"/>
                <a:gd name="T67" fmla="*/ 60 h 121"/>
                <a:gd name="T68" fmla="*/ 75 w 107"/>
                <a:gd name="T69" fmla="*/ 60 h 121"/>
                <a:gd name="T70" fmla="*/ 49 w 107"/>
                <a:gd name="T71" fmla="*/ 66 h 121"/>
                <a:gd name="T72" fmla="*/ 38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40 w 107"/>
                <a:gd name="T81" fmla="*/ 103 h 121"/>
                <a:gd name="T82" fmla="*/ 65 w 107"/>
                <a:gd name="T83" fmla="*/ 96 h 121"/>
                <a:gd name="T84" fmla="*/ 75 w 107"/>
                <a:gd name="T85" fmla="*/ 76 h 121"/>
                <a:gd name="T86" fmla="*/ 75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7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6" y="57"/>
                    <a:pt x="26" y="52"/>
                    <a:pt x="38" y="51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1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8" y="17"/>
                    <a:pt x="50" y="17"/>
                  </a:cubicBezTo>
                  <a:cubicBezTo>
                    <a:pt x="41" y="17"/>
                    <a:pt x="34" y="19"/>
                    <a:pt x="30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8" y="11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6" y="0"/>
                    <a:pt x="76" y="3"/>
                    <a:pt x="83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0" y="64"/>
                    <a:pt x="49" y="66"/>
                  </a:cubicBezTo>
                  <a:cubicBezTo>
                    <a:pt x="45" y="66"/>
                    <a:pt x="41" y="67"/>
                    <a:pt x="38" y="67"/>
                  </a:cubicBezTo>
                  <a:cubicBezTo>
                    <a:pt x="32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8" y="101"/>
                    <a:pt x="33" y="103"/>
                    <a:pt x="40" y="103"/>
                  </a:cubicBezTo>
                  <a:cubicBezTo>
                    <a:pt x="50" y="103"/>
                    <a:pt x="58" y="100"/>
                    <a:pt x="65" y="96"/>
                  </a:cubicBezTo>
                  <a:cubicBezTo>
                    <a:pt x="71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Freeform 188"/>
            <p:cNvSpPr>
              <a:spLocks noChangeArrowheads="1"/>
            </p:cNvSpPr>
            <p:nvPr/>
          </p:nvSpPr>
          <p:spPr bwMode="auto">
            <a:xfrm>
              <a:off x="807277" y="2348272"/>
              <a:ext cx="9262" cy="64830"/>
            </a:xfrm>
            <a:custGeom>
              <a:avLst/>
              <a:gdLst>
                <a:gd name="T0" fmla="*/ 0 w 20"/>
                <a:gd name="T1" fmla="*/ 153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153 h 154"/>
                <a:gd name="T8" fmla="*/ 0 w 20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15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Freeform 189"/>
            <p:cNvSpPr>
              <a:spLocks noChangeArrowheads="1"/>
            </p:cNvSpPr>
            <p:nvPr/>
          </p:nvSpPr>
          <p:spPr bwMode="auto">
            <a:xfrm>
              <a:off x="853584" y="2350125"/>
              <a:ext cx="22227" cy="62977"/>
            </a:xfrm>
            <a:custGeom>
              <a:avLst/>
              <a:gdLst>
                <a:gd name="T0" fmla="*/ 35 w 55"/>
                <a:gd name="T1" fmla="*/ 149 h 150"/>
                <a:gd name="T2" fmla="*/ 35 w 55"/>
                <a:gd name="T3" fmla="*/ 149 h 150"/>
                <a:gd name="T4" fmla="*/ 35 w 55"/>
                <a:gd name="T5" fmla="*/ 44 h 150"/>
                <a:gd name="T6" fmla="*/ 0 w 55"/>
                <a:gd name="T7" fmla="*/ 44 h 150"/>
                <a:gd name="T8" fmla="*/ 0 w 55"/>
                <a:gd name="T9" fmla="*/ 28 h 150"/>
                <a:gd name="T10" fmla="*/ 28 w 55"/>
                <a:gd name="T11" fmla="*/ 21 h 150"/>
                <a:gd name="T12" fmla="*/ 40 w 55"/>
                <a:gd name="T13" fmla="*/ 0 h 150"/>
                <a:gd name="T14" fmla="*/ 54 w 55"/>
                <a:gd name="T15" fmla="*/ 0 h 150"/>
                <a:gd name="T16" fmla="*/ 54 w 55"/>
                <a:gd name="T17" fmla="*/ 149 h 150"/>
                <a:gd name="T18" fmla="*/ 35 w 55"/>
                <a:gd name="T1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0">
                  <a:moveTo>
                    <a:pt x="35" y="149"/>
                  </a:moveTo>
                  <a:lnTo>
                    <a:pt x="35" y="149"/>
                  </a:lnTo>
                  <a:cubicBezTo>
                    <a:pt x="35" y="44"/>
                    <a:pt x="35" y="44"/>
                    <a:pt x="3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3" y="28"/>
                    <a:pt x="22" y="26"/>
                    <a:pt x="28" y="21"/>
                  </a:cubicBezTo>
                  <a:cubicBezTo>
                    <a:pt x="35" y="17"/>
                    <a:pt x="39" y="9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lnTo>
                    <a:pt x="35" y="14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4059" y="2348272"/>
            <a:ext cx="424167" cy="64831"/>
            <a:chOff x="1324059" y="2348272"/>
            <a:chExt cx="424167" cy="64831"/>
          </a:xfrm>
        </p:grpSpPr>
        <p:sp>
          <p:nvSpPr>
            <p:cNvPr id="586" name="Freeform 190"/>
            <p:cNvSpPr>
              <a:spLocks noChangeArrowheads="1"/>
            </p:cNvSpPr>
            <p:nvPr/>
          </p:nvSpPr>
          <p:spPr bwMode="auto">
            <a:xfrm>
              <a:off x="1324059" y="2348272"/>
              <a:ext cx="44454" cy="64830"/>
            </a:xfrm>
            <a:custGeom>
              <a:avLst/>
              <a:gdLst>
                <a:gd name="T0" fmla="*/ 0 w 105"/>
                <a:gd name="T1" fmla="*/ 153 h 154"/>
                <a:gd name="T2" fmla="*/ 0 w 105"/>
                <a:gd name="T3" fmla="*/ 0 h 154"/>
                <a:gd name="T4" fmla="*/ 104 w 105"/>
                <a:gd name="T5" fmla="*/ 0 h 154"/>
                <a:gd name="T6" fmla="*/ 104 w 105"/>
                <a:gd name="T7" fmla="*/ 19 h 154"/>
                <a:gd name="T8" fmla="*/ 21 w 105"/>
                <a:gd name="T9" fmla="*/ 19 h 154"/>
                <a:gd name="T10" fmla="*/ 21 w 105"/>
                <a:gd name="T11" fmla="*/ 64 h 154"/>
                <a:gd name="T12" fmla="*/ 93 w 105"/>
                <a:gd name="T13" fmla="*/ 64 h 154"/>
                <a:gd name="T14" fmla="*/ 93 w 105"/>
                <a:gd name="T15" fmla="*/ 84 h 154"/>
                <a:gd name="T16" fmla="*/ 21 w 105"/>
                <a:gd name="T17" fmla="*/ 84 h 154"/>
                <a:gd name="T18" fmla="*/ 21 w 105"/>
                <a:gd name="T19" fmla="*/ 153 h 154"/>
                <a:gd name="T20" fmla="*/ 0 w 105"/>
                <a:gd name="T2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4">
                  <a:moveTo>
                    <a:pt x="0" y="153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3" y="64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Freeform 191"/>
            <p:cNvSpPr>
              <a:spLocks noChangeArrowheads="1"/>
            </p:cNvSpPr>
            <p:nvPr/>
          </p:nvSpPr>
          <p:spPr bwMode="auto">
            <a:xfrm>
              <a:off x="1375922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Freeform 192"/>
            <p:cNvSpPr>
              <a:spLocks noChangeArrowheads="1"/>
            </p:cNvSpPr>
            <p:nvPr/>
          </p:nvSpPr>
          <p:spPr bwMode="auto">
            <a:xfrm>
              <a:off x="1396296" y="2363091"/>
              <a:ext cx="40750" cy="48159"/>
            </a:xfrm>
            <a:custGeom>
              <a:avLst/>
              <a:gdLst>
                <a:gd name="T0" fmla="*/ 74 w 95"/>
                <a:gd name="T1" fmla="*/ 115 h 116"/>
                <a:gd name="T2" fmla="*/ 74 w 95"/>
                <a:gd name="T3" fmla="*/ 115 h 116"/>
                <a:gd name="T4" fmla="*/ 74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4 w 95"/>
                <a:gd name="T25" fmla="*/ 6 h 116"/>
                <a:gd name="T26" fmla="*/ 54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4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70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13"/>
                    <a:pt x="27" y="9"/>
                    <a:pt x="34" y="6"/>
                  </a:cubicBezTo>
                  <a:cubicBezTo>
                    <a:pt x="40" y="2"/>
                    <a:pt x="46" y="0"/>
                    <a:pt x="54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1" y="7"/>
                    <a:pt x="86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3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Freeform 193"/>
            <p:cNvSpPr>
              <a:spLocks noChangeArrowheads="1"/>
            </p:cNvSpPr>
            <p:nvPr/>
          </p:nvSpPr>
          <p:spPr bwMode="auto">
            <a:xfrm>
              <a:off x="1444455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7 w 107"/>
                <a:gd name="T5" fmla="*/ 115 h 121"/>
                <a:gd name="T6" fmla="*/ 36 w 107"/>
                <a:gd name="T7" fmla="*/ 120 h 121"/>
                <a:gd name="T8" fmla="*/ 9 w 107"/>
                <a:gd name="T9" fmla="*/ 111 h 121"/>
                <a:gd name="T10" fmla="*/ 0 w 107"/>
                <a:gd name="T11" fmla="*/ 86 h 121"/>
                <a:gd name="T12" fmla="*/ 9 w 107"/>
                <a:gd name="T13" fmla="*/ 62 h 121"/>
                <a:gd name="T14" fmla="*/ 38 w 107"/>
                <a:gd name="T15" fmla="*/ 51 h 121"/>
                <a:gd name="T16" fmla="*/ 52 w 107"/>
                <a:gd name="T17" fmla="*/ 49 h 121"/>
                <a:gd name="T18" fmla="*/ 70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8 w 107"/>
                <a:gd name="T25" fmla="*/ 22 h 121"/>
                <a:gd name="T26" fmla="*/ 50 w 107"/>
                <a:gd name="T27" fmla="*/ 17 h 121"/>
                <a:gd name="T28" fmla="*/ 30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7 w 107"/>
                <a:gd name="T37" fmla="*/ 11 h 121"/>
                <a:gd name="T38" fmla="*/ 50 w 107"/>
                <a:gd name="T39" fmla="*/ 0 h 121"/>
                <a:gd name="T40" fmla="*/ 83 w 107"/>
                <a:gd name="T41" fmla="*/ 9 h 121"/>
                <a:gd name="T42" fmla="*/ 93 w 107"/>
                <a:gd name="T43" fmla="*/ 36 h 121"/>
                <a:gd name="T44" fmla="*/ 93 w 107"/>
                <a:gd name="T45" fmla="*/ 92 h 121"/>
                <a:gd name="T46" fmla="*/ 96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5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5 w 107"/>
                <a:gd name="T67" fmla="*/ 60 h 121"/>
                <a:gd name="T68" fmla="*/ 75 w 107"/>
                <a:gd name="T69" fmla="*/ 60 h 121"/>
                <a:gd name="T70" fmla="*/ 49 w 107"/>
                <a:gd name="T71" fmla="*/ 66 h 121"/>
                <a:gd name="T72" fmla="*/ 38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39 w 107"/>
                <a:gd name="T81" fmla="*/ 103 h 121"/>
                <a:gd name="T82" fmla="*/ 64 w 107"/>
                <a:gd name="T83" fmla="*/ 96 h 121"/>
                <a:gd name="T84" fmla="*/ 75 w 107"/>
                <a:gd name="T85" fmla="*/ 76 h 121"/>
                <a:gd name="T86" fmla="*/ 75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4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6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5" y="57"/>
                    <a:pt x="26" y="52"/>
                    <a:pt x="38" y="51"/>
                  </a:cubicBezTo>
                  <a:cubicBezTo>
                    <a:pt x="41" y="50"/>
                    <a:pt x="46" y="50"/>
                    <a:pt x="52" y="49"/>
                  </a:cubicBezTo>
                  <a:cubicBezTo>
                    <a:pt x="61" y="48"/>
                    <a:pt x="67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8" y="22"/>
                  </a:cubicBezTo>
                  <a:cubicBezTo>
                    <a:pt x="64" y="19"/>
                    <a:pt x="58" y="17"/>
                    <a:pt x="50" y="17"/>
                  </a:cubicBezTo>
                  <a:cubicBezTo>
                    <a:pt x="40" y="17"/>
                    <a:pt x="34" y="19"/>
                    <a:pt x="30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7" y="11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5" y="0"/>
                    <a:pt x="76" y="3"/>
                    <a:pt x="83" y="9"/>
                  </a:cubicBezTo>
                  <a:cubicBezTo>
                    <a:pt x="90" y="15"/>
                    <a:pt x="93" y="23"/>
                    <a:pt x="93" y="36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96"/>
                    <a:pt x="95" y="99"/>
                    <a:pt x="96" y="100"/>
                  </a:cubicBezTo>
                  <a:cubicBezTo>
                    <a:pt x="97" y="102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0" y="64"/>
                    <a:pt x="49" y="66"/>
                  </a:cubicBezTo>
                  <a:cubicBezTo>
                    <a:pt x="45" y="66"/>
                    <a:pt x="40" y="67"/>
                    <a:pt x="38" y="67"/>
                  </a:cubicBezTo>
                  <a:cubicBezTo>
                    <a:pt x="32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6"/>
                  </a:cubicBezTo>
                  <a:cubicBezTo>
                    <a:pt x="71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Freeform 194"/>
            <p:cNvSpPr>
              <a:spLocks noChangeArrowheads="1"/>
            </p:cNvSpPr>
            <p:nvPr/>
          </p:nvSpPr>
          <p:spPr bwMode="auto">
            <a:xfrm>
              <a:off x="1496318" y="2363091"/>
              <a:ext cx="38898" cy="48159"/>
            </a:xfrm>
            <a:custGeom>
              <a:avLst/>
              <a:gdLst>
                <a:gd name="T0" fmla="*/ 75 w 94"/>
                <a:gd name="T1" fmla="*/ 115 h 116"/>
                <a:gd name="T2" fmla="*/ 75 w 94"/>
                <a:gd name="T3" fmla="*/ 115 h 116"/>
                <a:gd name="T4" fmla="*/ 75 w 94"/>
                <a:gd name="T5" fmla="*/ 46 h 116"/>
                <a:gd name="T6" fmla="*/ 69 w 94"/>
                <a:gd name="T7" fmla="*/ 23 h 116"/>
                <a:gd name="T8" fmla="*/ 52 w 94"/>
                <a:gd name="T9" fmla="*/ 17 h 116"/>
                <a:gd name="T10" fmla="*/ 28 w 94"/>
                <a:gd name="T11" fmla="*/ 26 h 116"/>
                <a:gd name="T12" fmla="*/ 18 w 94"/>
                <a:gd name="T13" fmla="*/ 51 h 116"/>
                <a:gd name="T14" fmla="*/ 18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8 w 94"/>
                <a:gd name="T21" fmla="*/ 4 h 116"/>
                <a:gd name="T22" fmla="*/ 18 w 94"/>
                <a:gd name="T23" fmla="*/ 20 h 116"/>
                <a:gd name="T24" fmla="*/ 33 w 94"/>
                <a:gd name="T25" fmla="*/ 6 h 116"/>
                <a:gd name="T26" fmla="*/ 54 w 94"/>
                <a:gd name="T27" fmla="*/ 0 h 116"/>
                <a:gd name="T28" fmla="*/ 76 w 94"/>
                <a:gd name="T29" fmla="*/ 5 h 116"/>
                <a:gd name="T30" fmla="*/ 89 w 94"/>
                <a:gd name="T31" fmla="*/ 16 h 116"/>
                <a:gd name="T32" fmla="*/ 92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5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69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1" y="17"/>
                    <a:pt x="33" y="20"/>
                    <a:pt x="28" y="26"/>
                  </a:cubicBezTo>
                  <a:cubicBezTo>
                    <a:pt x="22" y="33"/>
                    <a:pt x="18" y="41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9"/>
                    <a:pt x="33" y="6"/>
                  </a:cubicBezTo>
                  <a:cubicBezTo>
                    <a:pt x="39" y="2"/>
                    <a:pt x="47" y="0"/>
                    <a:pt x="54" y="0"/>
                  </a:cubicBezTo>
                  <a:cubicBezTo>
                    <a:pt x="62" y="0"/>
                    <a:pt x="69" y="1"/>
                    <a:pt x="76" y="5"/>
                  </a:cubicBezTo>
                  <a:cubicBezTo>
                    <a:pt x="81" y="7"/>
                    <a:pt x="85" y="11"/>
                    <a:pt x="89" y="16"/>
                  </a:cubicBezTo>
                  <a:cubicBezTo>
                    <a:pt x="90" y="18"/>
                    <a:pt x="91" y="22"/>
                    <a:pt x="92" y="25"/>
                  </a:cubicBezTo>
                  <a:cubicBezTo>
                    <a:pt x="93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Freeform 195"/>
            <p:cNvSpPr>
              <a:spLocks noChangeArrowheads="1"/>
            </p:cNvSpPr>
            <p:nvPr/>
          </p:nvSpPr>
          <p:spPr bwMode="auto">
            <a:xfrm>
              <a:off x="1544477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1 w 100"/>
                <a:gd name="T7" fmla="*/ 18 h 121"/>
                <a:gd name="T8" fmla="*/ 27 w 100"/>
                <a:gd name="T9" fmla="*/ 28 h 121"/>
                <a:gd name="T10" fmla="*/ 19 w 100"/>
                <a:gd name="T11" fmla="*/ 60 h 121"/>
                <a:gd name="T12" fmla="*/ 27 w 100"/>
                <a:gd name="T13" fmla="*/ 92 h 121"/>
                <a:gd name="T14" fmla="*/ 50 w 100"/>
                <a:gd name="T15" fmla="*/ 102 h 121"/>
                <a:gd name="T16" fmla="*/ 71 w 100"/>
                <a:gd name="T17" fmla="*/ 96 h 121"/>
                <a:gd name="T18" fmla="*/ 80 w 100"/>
                <a:gd name="T19" fmla="*/ 76 h 121"/>
                <a:gd name="T20" fmla="*/ 99 w 100"/>
                <a:gd name="T21" fmla="*/ 76 h 121"/>
                <a:gd name="T22" fmla="*/ 85 w 100"/>
                <a:gd name="T23" fmla="*/ 109 h 121"/>
                <a:gd name="T24" fmla="*/ 49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4 w 100"/>
                <a:gd name="T31" fmla="*/ 17 h 121"/>
                <a:gd name="T32" fmla="*/ 51 w 100"/>
                <a:gd name="T33" fmla="*/ 0 h 121"/>
                <a:gd name="T34" fmla="*/ 86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79" y="34"/>
                    <a:pt x="77" y="28"/>
                    <a:pt x="72" y="24"/>
                  </a:cubicBezTo>
                  <a:cubicBezTo>
                    <a:pt x="67" y="20"/>
                    <a:pt x="60" y="18"/>
                    <a:pt x="51" y="18"/>
                  </a:cubicBezTo>
                  <a:cubicBezTo>
                    <a:pt x="41" y="18"/>
                    <a:pt x="34" y="21"/>
                    <a:pt x="27" y="28"/>
                  </a:cubicBezTo>
                  <a:cubicBezTo>
                    <a:pt x="22" y="36"/>
                    <a:pt x="19" y="46"/>
                    <a:pt x="19" y="60"/>
                  </a:cubicBezTo>
                  <a:cubicBezTo>
                    <a:pt x="19" y="73"/>
                    <a:pt x="22" y="85"/>
                    <a:pt x="27" y="92"/>
                  </a:cubicBezTo>
                  <a:cubicBezTo>
                    <a:pt x="33" y="99"/>
                    <a:pt x="41" y="102"/>
                    <a:pt x="50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1"/>
                    <a:pt x="79" y="85"/>
                    <a:pt x="80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3" y="100"/>
                    <a:pt x="85" y="109"/>
                  </a:cubicBezTo>
                  <a:cubicBezTo>
                    <a:pt x="75" y="116"/>
                    <a:pt x="64" y="120"/>
                    <a:pt x="49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3" y="6"/>
                    <a:pt x="36" y="0"/>
                    <a:pt x="51" y="0"/>
                  </a:cubicBezTo>
                  <a:cubicBezTo>
                    <a:pt x="66" y="0"/>
                    <a:pt x="76" y="5"/>
                    <a:pt x="86" y="12"/>
                  </a:cubicBezTo>
                  <a:cubicBezTo>
                    <a:pt x="94" y="19"/>
                    <a:pt x="98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Freeform 196"/>
            <p:cNvSpPr>
              <a:spLocks noChangeArrowheads="1"/>
            </p:cNvSpPr>
            <p:nvPr/>
          </p:nvSpPr>
          <p:spPr bwMode="auto">
            <a:xfrm>
              <a:off x="1594489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Freeform 197"/>
            <p:cNvSpPr>
              <a:spLocks noChangeArrowheads="1"/>
            </p:cNvSpPr>
            <p:nvPr/>
          </p:nvSpPr>
          <p:spPr bwMode="auto">
            <a:xfrm>
              <a:off x="1611159" y="2363091"/>
              <a:ext cx="44454" cy="50012"/>
            </a:xfrm>
            <a:custGeom>
              <a:avLst/>
              <a:gdLst>
                <a:gd name="T0" fmla="*/ 76 w 108"/>
                <a:gd name="T1" fmla="*/ 101 h 121"/>
                <a:gd name="T2" fmla="*/ 76 w 108"/>
                <a:gd name="T3" fmla="*/ 101 h 121"/>
                <a:gd name="T4" fmla="*/ 58 w 108"/>
                <a:gd name="T5" fmla="*/ 115 h 121"/>
                <a:gd name="T6" fmla="*/ 37 w 108"/>
                <a:gd name="T7" fmla="*/ 120 h 121"/>
                <a:gd name="T8" fmla="*/ 11 w 108"/>
                <a:gd name="T9" fmla="*/ 111 h 121"/>
                <a:gd name="T10" fmla="*/ 0 w 108"/>
                <a:gd name="T11" fmla="*/ 86 h 121"/>
                <a:gd name="T12" fmla="*/ 10 w 108"/>
                <a:gd name="T13" fmla="*/ 62 h 121"/>
                <a:gd name="T14" fmla="*/ 39 w 108"/>
                <a:gd name="T15" fmla="*/ 51 h 121"/>
                <a:gd name="T16" fmla="*/ 53 w 108"/>
                <a:gd name="T17" fmla="*/ 49 h 121"/>
                <a:gd name="T18" fmla="*/ 70 w 108"/>
                <a:gd name="T19" fmla="*/ 47 h 121"/>
                <a:gd name="T20" fmla="*/ 74 w 108"/>
                <a:gd name="T21" fmla="*/ 43 h 121"/>
                <a:gd name="T22" fmla="*/ 75 w 108"/>
                <a:gd name="T23" fmla="*/ 35 h 121"/>
                <a:gd name="T24" fmla="*/ 69 w 108"/>
                <a:gd name="T25" fmla="*/ 22 h 121"/>
                <a:gd name="T26" fmla="*/ 50 w 108"/>
                <a:gd name="T27" fmla="*/ 17 h 121"/>
                <a:gd name="T28" fmla="*/ 31 w 108"/>
                <a:gd name="T29" fmla="*/ 22 h 121"/>
                <a:gd name="T30" fmla="*/ 23 w 108"/>
                <a:gd name="T31" fmla="*/ 38 h 121"/>
                <a:gd name="T32" fmla="*/ 6 w 108"/>
                <a:gd name="T33" fmla="*/ 38 h 121"/>
                <a:gd name="T34" fmla="*/ 6 w 108"/>
                <a:gd name="T35" fmla="*/ 38 h 121"/>
                <a:gd name="T36" fmla="*/ 18 w 108"/>
                <a:gd name="T37" fmla="*/ 11 h 121"/>
                <a:gd name="T38" fmla="*/ 50 w 108"/>
                <a:gd name="T39" fmla="*/ 0 h 121"/>
                <a:gd name="T40" fmla="*/ 84 w 108"/>
                <a:gd name="T41" fmla="*/ 9 h 121"/>
                <a:gd name="T42" fmla="*/ 94 w 108"/>
                <a:gd name="T43" fmla="*/ 36 h 121"/>
                <a:gd name="T44" fmla="*/ 94 w 108"/>
                <a:gd name="T45" fmla="*/ 92 h 121"/>
                <a:gd name="T46" fmla="*/ 96 w 108"/>
                <a:gd name="T47" fmla="*/ 100 h 121"/>
                <a:gd name="T48" fmla="*/ 102 w 108"/>
                <a:gd name="T49" fmla="*/ 102 h 121"/>
                <a:gd name="T50" fmla="*/ 104 w 108"/>
                <a:gd name="T51" fmla="*/ 102 h 121"/>
                <a:gd name="T52" fmla="*/ 107 w 108"/>
                <a:gd name="T53" fmla="*/ 102 h 121"/>
                <a:gd name="T54" fmla="*/ 107 w 108"/>
                <a:gd name="T55" fmla="*/ 117 h 121"/>
                <a:gd name="T56" fmla="*/ 100 w 108"/>
                <a:gd name="T57" fmla="*/ 118 h 121"/>
                <a:gd name="T58" fmla="*/ 95 w 108"/>
                <a:gd name="T59" fmla="*/ 118 h 121"/>
                <a:gd name="T60" fmla="*/ 82 w 108"/>
                <a:gd name="T61" fmla="*/ 114 h 121"/>
                <a:gd name="T62" fmla="*/ 76 w 108"/>
                <a:gd name="T63" fmla="*/ 102 h 121"/>
                <a:gd name="T64" fmla="*/ 76 w 108"/>
                <a:gd name="T65" fmla="*/ 101 h 121"/>
                <a:gd name="T66" fmla="*/ 75 w 108"/>
                <a:gd name="T67" fmla="*/ 60 h 121"/>
                <a:gd name="T68" fmla="*/ 75 w 108"/>
                <a:gd name="T69" fmla="*/ 60 h 121"/>
                <a:gd name="T70" fmla="*/ 49 w 108"/>
                <a:gd name="T71" fmla="*/ 66 h 121"/>
                <a:gd name="T72" fmla="*/ 40 w 108"/>
                <a:gd name="T73" fmla="*/ 67 h 121"/>
                <a:gd name="T74" fmla="*/ 24 w 108"/>
                <a:gd name="T75" fmla="*/ 73 h 121"/>
                <a:gd name="T76" fmla="*/ 20 w 108"/>
                <a:gd name="T77" fmla="*/ 86 h 121"/>
                <a:gd name="T78" fmla="*/ 25 w 108"/>
                <a:gd name="T79" fmla="*/ 99 h 121"/>
                <a:gd name="T80" fmla="*/ 40 w 108"/>
                <a:gd name="T81" fmla="*/ 103 h 121"/>
                <a:gd name="T82" fmla="*/ 65 w 108"/>
                <a:gd name="T83" fmla="*/ 96 h 121"/>
                <a:gd name="T84" fmla="*/ 75 w 108"/>
                <a:gd name="T85" fmla="*/ 76 h 121"/>
                <a:gd name="T86" fmla="*/ 75 w 108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8" y="115"/>
                  </a:cubicBezTo>
                  <a:cubicBezTo>
                    <a:pt x="52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1" y="111"/>
                  </a:cubicBezTo>
                  <a:cubicBezTo>
                    <a:pt x="4" y="104"/>
                    <a:pt x="0" y="96"/>
                    <a:pt x="0" y="86"/>
                  </a:cubicBezTo>
                  <a:cubicBezTo>
                    <a:pt x="0" y="76"/>
                    <a:pt x="4" y="68"/>
                    <a:pt x="10" y="62"/>
                  </a:cubicBezTo>
                  <a:cubicBezTo>
                    <a:pt x="17" y="57"/>
                    <a:pt x="27" y="52"/>
                    <a:pt x="39" y="51"/>
                  </a:cubicBezTo>
                  <a:cubicBezTo>
                    <a:pt x="42" y="50"/>
                    <a:pt x="47" y="50"/>
                    <a:pt x="53" y="49"/>
                  </a:cubicBezTo>
                  <a:cubicBezTo>
                    <a:pt x="62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5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9" y="17"/>
                    <a:pt x="50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8"/>
                  </a:lnTo>
                  <a:cubicBezTo>
                    <a:pt x="6" y="26"/>
                    <a:pt x="10" y="17"/>
                    <a:pt x="18" y="11"/>
                  </a:cubicBezTo>
                  <a:cubicBezTo>
                    <a:pt x="25" y="5"/>
                    <a:pt x="37" y="0"/>
                    <a:pt x="50" y="0"/>
                  </a:cubicBezTo>
                  <a:cubicBezTo>
                    <a:pt x="66" y="0"/>
                    <a:pt x="76" y="3"/>
                    <a:pt x="84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9" y="102"/>
                    <a:pt x="102" y="102"/>
                  </a:cubicBezTo>
                  <a:cubicBezTo>
                    <a:pt x="103" y="102"/>
                    <a:pt x="103" y="102"/>
                    <a:pt x="104" y="102"/>
                  </a:cubicBezTo>
                  <a:cubicBezTo>
                    <a:pt x="105" y="102"/>
                    <a:pt x="106" y="102"/>
                    <a:pt x="107" y="102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5" y="117"/>
                    <a:pt x="103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9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2" y="64"/>
                    <a:pt x="49" y="66"/>
                  </a:cubicBezTo>
                  <a:cubicBezTo>
                    <a:pt x="45" y="66"/>
                    <a:pt x="42" y="67"/>
                    <a:pt x="40" y="67"/>
                  </a:cubicBezTo>
                  <a:cubicBezTo>
                    <a:pt x="33" y="68"/>
                    <a:pt x="28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9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6"/>
                  </a:cubicBezTo>
                  <a:cubicBezTo>
                    <a:pt x="72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Freeform 198"/>
            <p:cNvSpPr>
              <a:spLocks noChangeArrowheads="1"/>
            </p:cNvSpPr>
            <p:nvPr/>
          </p:nvSpPr>
          <p:spPr bwMode="auto">
            <a:xfrm>
              <a:off x="1663022" y="2348272"/>
              <a:ext cx="9262" cy="64830"/>
            </a:xfrm>
            <a:custGeom>
              <a:avLst/>
              <a:gdLst>
                <a:gd name="T0" fmla="*/ 0 w 20"/>
                <a:gd name="T1" fmla="*/ 153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153 h 154"/>
                <a:gd name="T8" fmla="*/ 0 w 20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15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Freeform 199"/>
            <p:cNvSpPr>
              <a:spLocks noChangeArrowheads="1"/>
            </p:cNvSpPr>
            <p:nvPr/>
          </p:nvSpPr>
          <p:spPr bwMode="auto">
            <a:xfrm>
              <a:off x="1705625" y="2350125"/>
              <a:ext cx="42601" cy="62977"/>
            </a:xfrm>
            <a:custGeom>
              <a:avLst/>
              <a:gdLst>
                <a:gd name="T0" fmla="*/ 0 w 103"/>
                <a:gd name="T1" fmla="*/ 149 h 150"/>
                <a:gd name="T2" fmla="*/ 0 w 103"/>
                <a:gd name="T3" fmla="*/ 149 h 150"/>
                <a:gd name="T4" fmla="*/ 0 w 103"/>
                <a:gd name="T5" fmla="*/ 148 h 150"/>
                <a:gd name="T6" fmla="*/ 11 w 103"/>
                <a:gd name="T7" fmla="*/ 111 h 150"/>
                <a:gd name="T8" fmla="*/ 47 w 103"/>
                <a:gd name="T9" fmla="*/ 82 h 150"/>
                <a:gd name="T10" fmla="*/ 60 w 103"/>
                <a:gd name="T11" fmla="*/ 76 h 150"/>
                <a:gd name="T12" fmla="*/ 76 w 103"/>
                <a:gd name="T13" fmla="*/ 61 h 150"/>
                <a:gd name="T14" fmla="*/ 82 w 103"/>
                <a:gd name="T15" fmla="*/ 44 h 150"/>
                <a:gd name="T16" fmla="*/ 74 w 103"/>
                <a:gd name="T17" fmla="*/ 25 h 150"/>
                <a:gd name="T18" fmla="*/ 52 w 103"/>
                <a:gd name="T19" fmla="*/ 18 h 150"/>
                <a:gd name="T20" fmla="*/ 31 w 103"/>
                <a:gd name="T21" fmla="*/ 27 h 150"/>
                <a:gd name="T22" fmla="*/ 23 w 103"/>
                <a:gd name="T23" fmla="*/ 52 h 150"/>
                <a:gd name="T24" fmla="*/ 23 w 103"/>
                <a:gd name="T25" fmla="*/ 54 h 150"/>
                <a:gd name="T26" fmla="*/ 3 w 103"/>
                <a:gd name="T27" fmla="*/ 54 h 150"/>
                <a:gd name="T28" fmla="*/ 3 w 103"/>
                <a:gd name="T29" fmla="*/ 51 h 150"/>
                <a:gd name="T30" fmla="*/ 17 w 103"/>
                <a:gd name="T31" fmla="*/ 14 h 150"/>
                <a:gd name="T32" fmla="*/ 53 w 103"/>
                <a:gd name="T33" fmla="*/ 0 h 150"/>
                <a:gd name="T34" fmla="*/ 89 w 103"/>
                <a:gd name="T35" fmla="*/ 11 h 150"/>
                <a:gd name="T36" fmla="*/ 102 w 103"/>
                <a:gd name="T37" fmla="*/ 44 h 150"/>
                <a:gd name="T38" fmla="*/ 94 w 103"/>
                <a:gd name="T39" fmla="*/ 71 h 150"/>
                <a:gd name="T40" fmla="*/ 70 w 103"/>
                <a:gd name="T41" fmla="*/ 91 h 150"/>
                <a:gd name="T42" fmla="*/ 58 w 103"/>
                <a:gd name="T43" fmla="*/ 97 h 150"/>
                <a:gd name="T44" fmla="*/ 33 w 103"/>
                <a:gd name="T45" fmla="*/ 113 h 150"/>
                <a:gd name="T46" fmla="*/ 22 w 103"/>
                <a:gd name="T47" fmla="*/ 131 h 150"/>
                <a:gd name="T48" fmla="*/ 102 w 103"/>
                <a:gd name="T49" fmla="*/ 131 h 150"/>
                <a:gd name="T50" fmla="*/ 102 w 103"/>
                <a:gd name="T51" fmla="*/ 149 h 150"/>
                <a:gd name="T52" fmla="*/ 0 w 103"/>
                <a:gd name="T53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0">
                  <a:moveTo>
                    <a:pt x="0" y="149"/>
                  </a:moveTo>
                  <a:lnTo>
                    <a:pt x="0" y="149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3"/>
                    <a:pt x="3" y="122"/>
                    <a:pt x="11" y="111"/>
                  </a:cubicBezTo>
                  <a:cubicBezTo>
                    <a:pt x="18" y="102"/>
                    <a:pt x="31" y="92"/>
                    <a:pt x="47" y="82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8" y="72"/>
                    <a:pt x="73" y="67"/>
                    <a:pt x="76" y="61"/>
                  </a:cubicBezTo>
                  <a:cubicBezTo>
                    <a:pt x="81" y="56"/>
                    <a:pt x="82" y="51"/>
                    <a:pt x="82" y="44"/>
                  </a:cubicBezTo>
                  <a:cubicBezTo>
                    <a:pt x="82" y="35"/>
                    <a:pt x="79" y="29"/>
                    <a:pt x="74" y="25"/>
                  </a:cubicBezTo>
                  <a:cubicBezTo>
                    <a:pt x="69" y="20"/>
                    <a:pt x="62" y="18"/>
                    <a:pt x="52" y="18"/>
                  </a:cubicBezTo>
                  <a:cubicBezTo>
                    <a:pt x="43" y="18"/>
                    <a:pt x="36" y="21"/>
                    <a:pt x="31" y="27"/>
                  </a:cubicBezTo>
                  <a:cubicBezTo>
                    <a:pt x="25" y="32"/>
                    <a:pt x="23" y="4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35"/>
                    <a:pt x="8" y="23"/>
                    <a:pt x="17" y="14"/>
                  </a:cubicBezTo>
                  <a:cubicBezTo>
                    <a:pt x="26" y="4"/>
                    <a:pt x="38" y="0"/>
                    <a:pt x="53" y="0"/>
                  </a:cubicBezTo>
                  <a:cubicBezTo>
                    <a:pt x="68" y="0"/>
                    <a:pt x="79" y="4"/>
                    <a:pt x="89" y="11"/>
                  </a:cubicBezTo>
                  <a:cubicBezTo>
                    <a:pt x="98" y="20"/>
                    <a:pt x="102" y="31"/>
                    <a:pt x="102" y="44"/>
                  </a:cubicBezTo>
                  <a:cubicBezTo>
                    <a:pt x="102" y="54"/>
                    <a:pt x="99" y="64"/>
                    <a:pt x="94" y="71"/>
                  </a:cubicBezTo>
                  <a:cubicBezTo>
                    <a:pt x="89" y="78"/>
                    <a:pt x="82" y="85"/>
                    <a:pt x="70" y="91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46" y="103"/>
                    <a:pt x="38" y="109"/>
                    <a:pt x="33" y="113"/>
                  </a:cubicBezTo>
                  <a:cubicBezTo>
                    <a:pt x="27" y="119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49"/>
                    <a:pt x="102" y="149"/>
                    <a:pt x="102" y="149"/>
                  </a:cubicBezTo>
                  <a:lnTo>
                    <a:pt x="0" y="14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79804" y="2346421"/>
            <a:ext cx="492702" cy="68533"/>
            <a:chOff x="2179804" y="2346421"/>
            <a:chExt cx="492702" cy="68533"/>
          </a:xfrm>
        </p:grpSpPr>
        <p:sp>
          <p:nvSpPr>
            <p:cNvPr id="596" name="Freeform 200"/>
            <p:cNvSpPr>
              <a:spLocks noChangeArrowheads="1"/>
            </p:cNvSpPr>
            <p:nvPr/>
          </p:nvSpPr>
          <p:spPr bwMode="auto">
            <a:xfrm>
              <a:off x="2179804" y="2346421"/>
              <a:ext cx="59272" cy="68533"/>
            </a:xfrm>
            <a:custGeom>
              <a:avLst/>
              <a:gdLst>
                <a:gd name="T0" fmla="*/ 122 w 141"/>
                <a:gd name="T1" fmla="*/ 137 h 163"/>
                <a:gd name="T2" fmla="*/ 122 w 141"/>
                <a:gd name="T3" fmla="*/ 137 h 163"/>
                <a:gd name="T4" fmla="*/ 99 w 141"/>
                <a:gd name="T5" fmla="*/ 156 h 163"/>
                <a:gd name="T6" fmla="*/ 70 w 141"/>
                <a:gd name="T7" fmla="*/ 162 h 163"/>
                <a:gd name="T8" fmla="*/ 19 w 141"/>
                <a:gd name="T9" fmla="*/ 139 h 163"/>
                <a:gd name="T10" fmla="*/ 0 w 141"/>
                <a:gd name="T11" fmla="*/ 81 h 163"/>
                <a:gd name="T12" fmla="*/ 20 w 141"/>
                <a:gd name="T13" fmla="*/ 22 h 163"/>
                <a:gd name="T14" fmla="*/ 74 w 141"/>
                <a:gd name="T15" fmla="*/ 0 h 163"/>
                <a:gd name="T16" fmla="*/ 117 w 141"/>
                <a:gd name="T17" fmla="*/ 13 h 163"/>
                <a:gd name="T18" fmla="*/ 137 w 141"/>
                <a:gd name="T19" fmla="*/ 50 h 163"/>
                <a:gd name="T20" fmla="*/ 117 w 141"/>
                <a:gd name="T21" fmla="*/ 50 h 163"/>
                <a:gd name="T22" fmla="*/ 103 w 141"/>
                <a:gd name="T23" fmla="*/ 26 h 163"/>
                <a:gd name="T24" fmla="*/ 74 w 141"/>
                <a:gd name="T25" fmla="*/ 17 h 163"/>
                <a:gd name="T26" fmla="*/ 35 w 141"/>
                <a:gd name="T27" fmla="*/ 34 h 163"/>
                <a:gd name="T28" fmla="*/ 21 w 141"/>
                <a:gd name="T29" fmla="*/ 80 h 163"/>
                <a:gd name="T30" fmla="*/ 34 w 141"/>
                <a:gd name="T31" fmla="*/ 126 h 163"/>
                <a:gd name="T32" fmla="*/ 73 w 141"/>
                <a:gd name="T33" fmla="*/ 142 h 163"/>
                <a:gd name="T34" fmla="*/ 107 w 141"/>
                <a:gd name="T35" fmla="*/ 129 h 163"/>
                <a:gd name="T36" fmla="*/ 121 w 141"/>
                <a:gd name="T37" fmla="*/ 93 h 163"/>
                <a:gd name="T38" fmla="*/ 121 w 141"/>
                <a:gd name="T39" fmla="*/ 91 h 163"/>
                <a:gd name="T40" fmla="*/ 72 w 141"/>
                <a:gd name="T41" fmla="*/ 91 h 163"/>
                <a:gd name="T42" fmla="*/ 72 w 141"/>
                <a:gd name="T43" fmla="*/ 75 h 163"/>
                <a:gd name="T44" fmla="*/ 140 w 141"/>
                <a:gd name="T45" fmla="*/ 75 h 163"/>
                <a:gd name="T46" fmla="*/ 140 w 141"/>
                <a:gd name="T47" fmla="*/ 157 h 163"/>
                <a:gd name="T48" fmla="*/ 126 w 141"/>
                <a:gd name="T49" fmla="*/ 157 h 163"/>
                <a:gd name="T50" fmla="*/ 122 w 141"/>
                <a:gd name="T51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3">
                  <a:moveTo>
                    <a:pt x="122" y="137"/>
                  </a:moveTo>
                  <a:lnTo>
                    <a:pt x="122" y="137"/>
                  </a:lnTo>
                  <a:cubicBezTo>
                    <a:pt x="116" y="145"/>
                    <a:pt x="107" y="152"/>
                    <a:pt x="99" y="156"/>
                  </a:cubicBezTo>
                  <a:cubicBezTo>
                    <a:pt x="91" y="160"/>
                    <a:pt x="80" y="162"/>
                    <a:pt x="70" y="162"/>
                  </a:cubicBezTo>
                  <a:cubicBezTo>
                    <a:pt x="49" y="162"/>
                    <a:pt x="32" y="154"/>
                    <a:pt x="19" y="139"/>
                  </a:cubicBezTo>
                  <a:cubicBezTo>
                    <a:pt x="6" y="125"/>
                    <a:pt x="0" y="105"/>
                    <a:pt x="0" y="81"/>
                  </a:cubicBezTo>
                  <a:cubicBezTo>
                    <a:pt x="0" y="56"/>
                    <a:pt x="6" y="36"/>
                    <a:pt x="20" y="22"/>
                  </a:cubicBezTo>
                  <a:cubicBezTo>
                    <a:pt x="33" y="7"/>
                    <a:pt x="51" y="0"/>
                    <a:pt x="74" y="0"/>
                  </a:cubicBezTo>
                  <a:cubicBezTo>
                    <a:pt x="92" y="0"/>
                    <a:pt x="106" y="4"/>
                    <a:pt x="117" y="13"/>
                  </a:cubicBezTo>
                  <a:cubicBezTo>
                    <a:pt x="128" y="22"/>
                    <a:pt x="134" y="34"/>
                    <a:pt x="137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5" y="39"/>
                    <a:pt x="110" y="32"/>
                    <a:pt x="103" y="26"/>
                  </a:cubicBezTo>
                  <a:cubicBezTo>
                    <a:pt x="95" y="21"/>
                    <a:pt x="85" y="17"/>
                    <a:pt x="74" y="17"/>
                  </a:cubicBezTo>
                  <a:cubicBezTo>
                    <a:pt x="57" y="17"/>
                    <a:pt x="44" y="23"/>
                    <a:pt x="35" y="34"/>
                  </a:cubicBezTo>
                  <a:cubicBezTo>
                    <a:pt x="26" y="44"/>
                    <a:pt x="21" y="60"/>
                    <a:pt x="21" y="80"/>
                  </a:cubicBezTo>
                  <a:cubicBezTo>
                    <a:pt x="21" y="100"/>
                    <a:pt x="26" y="115"/>
                    <a:pt x="34" y="126"/>
                  </a:cubicBezTo>
                  <a:cubicBezTo>
                    <a:pt x="44" y="137"/>
                    <a:pt x="56" y="142"/>
                    <a:pt x="73" y="142"/>
                  </a:cubicBezTo>
                  <a:cubicBezTo>
                    <a:pt x="87" y="142"/>
                    <a:pt x="99" y="138"/>
                    <a:pt x="107" y="129"/>
                  </a:cubicBezTo>
                  <a:cubicBezTo>
                    <a:pt x="116" y="120"/>
                    <a:pt x="121" y="109"/>
                    <a:pt x="121" y="93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26" y="157"/>
                    <a:pt x="126" y="157"/>
                    <a:pt x="126" y="157"/>
                  </a:cubicBezTo>
                  <a:lnTo>
                    <a:pt x="122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Freeform 201"/>
            <p:cNvSpPr>
              <a:spLocks noChangeArrowheads="1"/>
            </p:cNvSpPr>
            <p:nvPr/>
          </p:nvSpPr>
          <p:spPr bwMode="auto">
            <a:xfrm>
              <a:off x="2246485" y="2363091"/>
              <a:ext cx="46306" cy="50012"/>
            </a:xfrm>
            <a:custGeom>
              <a:avLst/>
              <a:gdLst>
                <a:gd name="T0" fmla="*/ 0 w 109"/>
                <a:gd name="T1" fmla="*/ 60 h 121"/>
                <a:gd name="T2" fmla="*/ 0 w 109"/>
                <a:gd name="T3" fmla="*/ 60 h 121"/>
                <a:gd name="T4" fmla="*/ 15 w 109"/>
                <a:gd name="T5" fmla="*/ 16 h 121"/>
                <a:gd name="T6" fmla="*/ 55 w 109"/>
                <a:gd name="T7" fmla="*/ 0 h 121"/>
                <a:gd name="T8" fmla="*/ 94 w 109"/>
                <a:gd name="T9" fmla="*/ 16 h 121"/>
                <a:gd name="T10" fmla="*/ 108 w 109"/>
                <a:gd name="T11" fmla="*/ 60 h 121"/>
                <a:gd name="T12" fmla="*/ 94 w 109"/>
                <a:gd name="T13" fmla="*/ 104 h 121"/>
                <a:gd name="T14" fmla="*/ 55 w 109"/>
                <a:gd name="T15" fmla="*/ 120 h 121"/>
                <a:gd name="T16" fmla="*/ 15 w 109"/>
                <a:gd name="T17" fmla="*/ 104 h 121"/>
                <a:gd name="T18" fmla="*/ 0 w 109"/>
                <a:gd name="T19" fmla="*/ 60 h 121"/>
                <a:gd name="T20" fmla="*/ 20 w 109"/>
                <a:gd name="T21" fmla="*/ 60 h 121"/>
                <a:gd name="T22" fmla="*/ 20 w 109"/>
                <a:gd name="T23" fmla="*/ 60 h 121"/>
                <a:gd name="T24" fmla="*/ 29 w 109"/>
                <a:gd name="T25" fmla="*/ 92 h 121"/>
                <a:gd name="T26" fmla="*/ 55 w 109"/>
                <a:gd name="T27" fmla="*/ 103 h 121"/>
                <a:gd name="T28" fmla="*/ 80 w 109"/>
                <a:gd name="T29" fmla="*/ 92 h 121"/>
                <a:gd name="T30" fmla="*/ 89 w 109"/>
                <a:gd name="T31" fmla="*/ 60 h 121"/>
                <a:gd name="T32" fmla="*/ 80 w 109"/>
                <a:gd name="T33" fmla="*/ 28 h 121"/>
                <a:gd name="T34" fmla="*/ 55 w 109"/>
                <a:gd name="T35" fmla="*/ 17 h 121"/>
                <a:gd name="T36" fmla="*/ 29 w 109"/>
                <a:gd name="T37" fmla="*/ 28 h 121"/>
                <a:gd name="T38" fmla="*/ 20 w 109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6" y="26"/>
                    <a:pt x="15" y="16"/>
                  </a:cubicBezTo>
                  <a:cubicBezTo>
                    <a:pt x="24" y="6"/>
                    <a:pt x="38" y="0"/>
                    <a:pt x="55" y="0"/>
                  </a:cubicBezTo>
                  <a:cubicBezTo>
                    <a:pt x="71" y="0"/>
                    <a:pt x="85" y="6"/>
                    <a:pt x="94" y="16"/>
                  </a:cubicBezTo>
                  <a:cubicBezTo>
                    <a:pt x="103" y="26"/>
                    <a:pt x="108" y="41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ubicBezTo>
                    <a:pt x="85" y="115"/>
                    <a:pt x="71" y="120"/>
                    <a:pt x="55" y="120"/>
                  </a:cubicBezTo>
                  <a:cubicBezTo>
                    <a:pt x="38" y="120"/>
                    <a:pt x="24" y="115"/>
                    <a:pt x="15" y="104"/>
                  </a:cubicBezTo>
                  <a:cubicBezTo>
                    <a:pt x="6" y="94"/>
                    <a:pt x="0" y="79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4"/>
                    <a:pt x="23" y="85"/>
                    <a:pt x="29" y="92"/>
                  </a:cubicBezTo>
                  <a:cubicBezTo>
                    <a:pt x="35" y="99"/>
                    <a:pt x="43" y="103"/>
                    <a:pt x="55" y="103"/>
                  </a:cubicBezTo>
                  <a:cubicBezTo>
                    <a:pt x="66" y="103"/>
                    <a:pt x="74" y="99"/>
                    <a:pt x="80" y="92"/>
                  </a:cubicBezTo>
                  <a:cubicBezTo>
                    <a:pt x="86" y="85"/>
                    <a:pt x="89" y="74"/>
                    <a:pt x="89" y="60"/>
                  </a:cubicBezTo>
                  <a:cubicBezTo>
                    <a:pt x="89" y="46"/>
                    <a:pt x="86" y="36"/>
                    <a:pt x="80" y="28"/>
                  </a:cubicBezTo>
                  <a:cubicBezTo>
                    <a:pt x="74" y="21"/>
                    <a:pt x="66" y="17"/>
                    <a:pt x="55" y="17"/>
                  </a:cubicBezTo>
                  <a:cubicBezTo>
                    <a:pt x="43" y="17"/>
                    <a:pt x="35" y="21"/>
                    <a:pt x="29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Freeform 202"/>
            <p:cNvSpPr>
              <a:spLocks noChangeArrowheads="1"/>
            </p:cNvSpPr>
            <p:nvPr/>
          </p:nvSpPr>
          <p:spPr bwMode="auto">
            <a:xfrm>
              <a:off x="2296496" y="2364943"/>
              <a:ext cx="42603" cy="46306"/>
            </a:xfrm>
            <a:custGeom>
              <a:avLst/>
              <a:gdLst>
                <a:gd name="T0" fmla="*/ 42 w 103"/>
                <a:gd name="T1" fmla="*/ 111 h 112"/>
                <a:gd name="T2" fmla="*/ 0 w 103"/>
                <a:gd name="T3" fmla="*/ 0 h 112"/>
                <a:gd name="T4" fmla="*/ 20 w 103"/>
                <a:gd name="T5" fmla="*/ 0 h 112"/>
                <a:gd name="T6" fmla="*/ 51 w 103"/>
                <a:gd name="T7" fmla="*/ 89 h 112"/>
                <a:gd name="T8" fmla="*/ 82 w 103"/>
                <a:gd name="T9" fmla="*/ 0 h 112"/>
                <a:gd name="T10" fmla="*/ 102 w 103"/>
                <a:gd name="T11" fmla="*/ 0 h 112"/>
                <a:gd name="T12" fmla="*/ 61 w 103"/>
                <a:gd name="T13" fmla="*/ 111 h 112"/>
                <a:gd name="T14" fmla="*/ 42 w 103"/>
                <a:gd name="T15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42" y="111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2" y="11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Freeform 203"/>
            <p:cNvSpPr>
              <a:spLocks noChangeArrowheads="1"/>
            </p:cNvSpPr>
            <p:nvPr/>
          </p:nvSpPr>
          <p:spPr bwMode="auto">
            <a:xfrm>
              <a:off x="2342803" y="2363091"/>
              <a:ext cx="42601" cy="50012"/>
            </a:xfrm>
            <a:custGeom>
              <a:avLst/>
              <a:gdLst>
                <a:gd name="T0" fmla="*/ 82 w 102"/>
                <a:gd name="T1" fmla="*/ 80 h 121"/>
                <a:gd name="T2" fmla="*/ 82 w 102"/>
                <a:gd name="T3" fmla="*/ 80 h 121"/>
                <a:gd name="T4" fmla="*/ 100 w 102"/>
                <a:gd name="T5" fmla="*/ 80 h 121"/>
                <a:gd name="T6" fmla="*/ 84 w 102"/>
                <a:gd name="T7" fmla="*/ 110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30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2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2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30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2" y="80"/>
                  </a:moveTo>
                  <a:lnTo>
                    <a:pt x="82" y="80"/>
                  </a:lnTo>
                  <a:cubicBezTo>
                    <a:pt x="100" y="80"/>
                    <a:pt x="100" y="80"/>
                    <a:pt x="100" y="80"/>
                  </a:cubicBezTo>
                  <a:cubicBezTo>
                    <a:pt x="98" y="93"/>
                    <a:pt x="92" y="102"/>
                    <a:pt x="84" y="110"/>
                  </a:cubicBezTo>
                  <a:cubicBezTo>
                    <a:pt x="75" y="116"/>
                    <a:pt x="64" y="120"/>
                    <a:pt x="50" y="120"/>
                  </a:cubicBezTo>
                  <a:cubicBezTo>
                    <a:pt x="36" y="120"/>
                    <a:pt x="23" y="115"/>
                    <a:pt x="14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4" y="17"/>
                  </a:cubicBezTo>
                  <a:cubicBezTo>
                    <a:pt x="23" y="7"/>
                    <a:pt x="35" y="0"/>
                    <a:pt x="50" y="0"/>
                  </a:cubicBezTo>
                  <a:cubicBezTo>
                    <a:pt x="67" y="0"/>
                    <a:pt x="80" y="6"/>
                    <a:pt x="88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30" y="93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1"/>
                    <a:pt x="71" y="97"/>
                  </a:cubicBezTo>
                  <a:cubicBezTo>
                    <a:pt x="76" y="93"/>
                    <a:pt x="80" y="88"/>
                    <a:pt x="82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40"/>
                    <a:pt x="78" y="32"/>
                    <a:pt x="73" y="26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Freeform 204"/>
            <p:cNvSpPr>
              <a:spLocks noChangeArrowheads="1"/>
            </p:cNvSpPr>
            <p:nvPr/>
          </p:nvSpPr>
          <p:spPr bwMode="auto">
            <a:xfrm>
              <a:off x="2394666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2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9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0" y="6"/>
                  </a:cubicBezTo>
                  <a:cubicBezTo>
                    <a:pt x="36" y="1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49" y="20"/>
                  </a:cubicBezTo>
                  <a:cubicBezTo>
                    <a:pt x="40" y="20"/>
                    <a:pt x="31" y="22"/>
                    <a:pt x="26" y="29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Freeform 205"/>
            <p:cNvSpPr>
              <a:spLocks noChangeArrowheads="1"/>
            </p:cNvSpPr>
            <p:nvPr/>
          </p:nvSpPr>
          <p:spPr bwMode="auto">
            <a:xfrm>
              <a:off x="2424302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3 w 95"/>
                <a:gd name="T25" fmla="*/ 6 h 116"/>
                <a:gd name="T26" fmla="*/ 54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40" y="2"/>
                    <a:pt x="46" y="0"/>
                    <a:pt x="54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1" y="7"/>
                    <a:pt x="85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3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Freeform 206"/>
            <p:cNvSpPr>
              <a:spLocks noChangeArrowheads="1"/>
            </p:cNvSpPr>
            <p:nvPr/>
          </p:nvSpPr>
          <p:spPr bwMode="auto">
            <a:xfrm>
              <a:off x="2476166" y="2363091"/>
              <a:ext cx="64829" cy="48159"/>
            </a:xfrm>
            <a:custGeom>
              <a:avLst/>
              <a:gdLst>
                <a:gd name="T0" fmla="*/ 136 w 156"/>
                <a:gd name="T1" fmla="*/ 115 h 116"/>
                <a:gd name="T2" fmla="*/ 136 w 156"/>
                <a:gd name="T3" fmla="*/ 115 h 116"/>
                <a:gd name="T4" fmla="*/ 136 w 156"/>
                <a:gd name="T5" fmla="*/ 46 h 116"/>
                <a:gd name="T6" fmla="*/ 131 w 156"/>
                <a:gd name="T7" fmla="*/ 23 h 116"/>
                <a:gd name="T8" fmla="*/ 115 w 156"/>
                <a:gd name="T9" fmla="*/ 17 h 116"/>
                <a:gd name="T10" fmla="*/ 95 w 156"/>
                <a:gd name="T11" fmla="*/ 25 h 116"/>
                <a:gd name="T12" fmla="*/ 87 w 156"/>
                <a:gd name="T13" fmla="*/ 49 h 116"/>
                <a:gd name="T14" fmla="*/ 87 w 156"/>
                <a:gd name="T15" fmla="*/ 115 h 116"/>
                <a:gd name="T16" fmla="*/ 68 w 156"/>
                <a:gd name="T17" fmla="*/ 115 h 116"/>
                <a:gd name="T18" fmla="*/ 68 w 156"/>
                <a:gd name="T19" fmla="*/ 46 h 116"/>
                <a:gd name="T20" fmla="*/ 63 w 156"/>
                <a:gd name="T21" fmla="*/ 23 h 116"/>
                <a:gd name="T22" fmla="*/ 48 w 156"/>
                <a:gd name="T23" fmla="*/ 17 h 116"/>
                <a:gd name="T24" fmla="*/ 26 w 156"/>
                <a:gd name="T25" fmla="*/ 25 h 116"/>
                <a:gd name="T26" fmla="*/ 19 w 156"/>
                <a:gd name="T27" fmla="*/ 49 h 116"/>
                <a:gd name="T28" fmla="*/ 19 w 156"/>
                <a:gd name="T29" fmla="*/ 115 h 116"/>
                <a:gd name="T30" fmla="*/ 0 w 156"/>
                <a:gd name="T31" fmla="*/ 115 h 116"/>
                <a:gd name="T32" fmla="*/ 0 w 156"/>
                <a:gd name="T33" fmla="*/ 4 h 116"/>
                <a:gd name="T34" fmla="*/ 18 w 156"/>
                <a:gd name="T35" fmla="*/ 4 h 116"/>
                <a:gd name="T36" fmla="*/ 18 w 156"/>
                <a:gd name="T37" fmla="*/ 19 h 116"/>
                <a:gd name="T38" fmla="*/ 32 w 156"/>
                <a:gd name="T39" fmla="*/ 6 h 116"/>
                <a:gd name="T40" fmla="*/ 53 w 156"/>
                <a:gd name="T41" fmla="*/ 0 h 116"/>
                <a:gd name="T42" fmla="*/ 71 w 156"/>
                <a:gd name="T43" fmla="*/ 5 h 116"/>
                <a:gd name="T44" fmla="*/ 83 w 156"/>
                <a:gd name="T45" fmla="*/ 18 h 116"/>
                <a:gd name="T46" fmla="*/ 99 w 156"/>
                <a:gd name="T47" fmla="*/ 5 h 116"/>
                <a:gd name="T48" fmla="*/ 120 w 156"/>
                <a:gd name="T49" fmla="*/ 0 h 116"/>
                <a:gd name="T50" fmla="*/ 138 w 156"/>
                <a:gd name="T51" fmla="*/ 5 h 116"/>
                <a:gd name="T52" fmla="*/ 151 w 156"/>
                <a:gd name="T53" fmla="*/ 16 h 116"/>
                <a:gd name="T54" fmla="*/ 154 w 156"/>
                <a:gd name="T55" fmla="*/ 26 h 116"/>
                <a:gd name="T56" fmla="*/ 155 w 156"/>
                <a:gd name="T57" fmla="*/ 45 h 116"/>
                <a:gd name="T58" fmla="*/ 155 w 156"/>
                <a:gd name="T59" fmla="*/ 48 h 116"/>
                <a:gd name="T60" fmla="*/ 155 w 156"/>
                <a:gd name="T61" fmla="*/ 115 h 116"/>
                <a:gd name="T62" fmla="*/ 136 w 156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6">
                  <a:moveTo>
                    <a:pt x="136" y="115"/>
                  </a:moveTo>
                  <a:lnTo>
                    <a:pt x="136" y="115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5"/>
                    <a:pt x="134" y="27"/>
                    <a:pt x="131" y="23"/>
                  </a:cubicBezTo>
                  <a:cubicBezTo>
                    <a:pt x="129" y="19"/>
                    <a:pt x="123" y="17"/>
                    <a:pt x="115" y="17"/>
                  </a:cubicBezTo>
                  <a:cubicBezTo>
                    <a:pt x="106" y="17"/>
                    <a:pt x="100" y="20"/>
                    <a:pt x="95" y="25"/>
                  </a:cubicBezTo>
                  <a:cubicBezTo>
                    <a:pt x="89" y="32"/>
                    <a:pt x="87" y="3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5"/>
                    <a:pt x="67" y="27"/>
                    <a:pt x="63" y="23"/>
                  </a:cubicBezTo>
                  <a:cubicBezTo>
                    <a:pt x="60" y="19"/>
                    <a:pt x="55" y="17"/>
                    <a:pt x="48" y="17"/>
                  </a:cubicBezTo>
                  <a:cubicBezTo>
                    <a:pt x="38" y="17"/>
                    <a:pt x="31" y="20"/>
                    <a:pt x="26" y="25"/>
                  </a:cubicBezTo>
                  <a:cubicBezTo>
                    <a:pt x="21" y="32"/>
                    <a:pt x="19" y="3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9"/>
                    <a:pt x="32" y="6"/>
                  </a:cubicBezTo>
                  <a:cubicBezTo>
                    <a:pt x="38" y="2"/>
                    <a:pt x="45" y="0"/>
                    <a:pt x="53" y="0"/>
                  </a:cubicBezTo>
                  <a:cubicBezTo>
                    <a:pt x="59" y="0"/>
                    <a:pt x="65" y="2"/>
                    <a:pt x="71" y="5"/>
                  </a:cubicBezTo>
                  <a:cubicBezTo>
                    <a:pt x="76" y="8"/>
                    <a:pt x="80" y="12"/>
                    <a:pt x="83" y="18"/>
                  </a:cubicBezTo>
                  <a:cubicBezTo>
                    <a:pt x="88" y="12"/>
                    <a:pt x="94" y="8"/>
                    <a:pt x="99" y="5"/>
                  </a:cubicBezTo>
                  <a:cubicBezTo>
                    <a:pt x="105" y="2"/>
                    <a:pt x="111" y="0"/>
                    <a:pt x="120" y="0"/>
                  </a:cubicBezTo>
                  <a:cubicBezTo>
                    <a:pt x="127" y="0"/>
                    <a:pt x="133" y="1"/>
                    <a:pt x="138" y="5"/>
                  </a:cubicBezTo>
                  <a:cubicBezTo>
                    <a:pt x="144" y="7"/>
                    <a:pt x="148" y="11"/>
                    <a:pt x="151" y="16"/>
                  </a:cubicBezTo>
                  <a:cubicBezTo>
                    <a:pt x="152" y="19"/>
                    <a:pt x="153" y="22"/>
                    <a:pt x="154" y="26"/>
                  </a:cubicBezTo>
                  <a:cubicBezTo>
                    <a:pt x="155" y="30"/>
                    <a:pt x="155" y="37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lnTo>
                    <a:pt x="1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Freeform 207"/>
            <p:cNvSpPr>
              <a:spLocks noChangeArrowheads="1"/>
            </p:cNvSpPr>
            <p:nvPr/>
          </p:nvSpPr>
          <p:spPr bwMode="auto">
            <a:xfrm>
              <a:off x="2550256" y="2363091"/>
              <a:ext cx="42601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99 w 102"/>
                <a:gd name="T5" fmla="*/ 80 h 121"/>
                <a:gd name="T6" fmla="*/ 83 w 102"/>
                <a:gd name="T7" fmla="*/ 110 h 121"/>
                <a:gd name="T8" fmla="*/ 50 w 102"/>
                <a:gd name="T9" fmla="*/ 120 h 121"/>
                <a:gd name="T10" fmla="*/ 13 w 102"/>
                <a:gd name="T11" fmla="*/ 104 h 121"/>
                <a:gd name="T12" fmla="*/ 0 w 102"/>
                <a:gd name="T13" fmla="*/ 62 h 121"/>
                <a:gd name="T14" fmla="*/ 13 w 102"/>
                <a:gd name="T15" fmla="*/ 17 h 121"/>
                <a:gd name="T16" fmla="*/ 50 w 102"/>
                <a:gd name="T17" fmla="*/ 0 h 121"/>
                <a:gd name="T18" fmla="*/ 87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1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1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8" y="93"/>
                    <a:pt x="92" y="102"/>
                    <a:pt x="83" y="110"/>
                  </a:cubicBezTo>
                  <a:cubicBezTo>
                    <a:pt x="75" y="116"/>
                    <a:pt x="63" y="120"/>
                    <a:pt x="50" y="120"/>
                  </a:cubicBezTo>
                  <a:cubicBezTo>
                    <a:pt x="34" y="120"/>
                    <a:pt x="23" y="115"/>
                    <a:pt x="13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3" y="7"/>
                    <a:pt x="34" y="0"/>
                    <a:pt x="50" y="0"/>
                  </a:cubicBezTo>
                  <a:cubicBezTo>
                    <a:pt x="67" y="0"/>
                    <a:pt x="79" y="6"/>
                    <a:pt x="87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7" y="101"/>
                    <a:pt x="71" y="97"/>
                  </a:cubicBezTo>
                  <a:cubicBezTo>
                    <a:pt x="76" y="93"/>
                    <a:pt x="79" y="88"/>
                    <a:pt x="81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8" y="32"/>
                    <a:pt x="73" y="26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Freeform 208"/>
            <p:cNvSpPr>
              <a:spLocks noChangeArrowheads="1"/>
            </p:cNvSpPr>
            <p:nvPr/>
          </p:nvSpPr>
          <p:spPr bwMode="auto">
            <a:xfrm>
              <a:off x="2602120" y="2363091"/>
              <a:ext cx="38897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8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9 w 94"/>
                <a:gd name="T13" fmla="*/ 51 h 116"/>
                <a:gd name="T14" fmla="*/ 19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7 w 94"/>
                <a:gd name="T21" fmla="*/ 4 h 116"/>
                <a:gd name="T22" fmla="*/ 17 w 94"/>
                <a:gd name="T23" fmla="*/ 20 h 116"/>
                <a:gd name="T24" fmla="*/ 33 w 94"/>
                <a:gd name="T25" fmla="*/ 6 h 116"/>
                <a:gd name="T26" fmla="*/ 53 w 94"/>
                <a:gd name="T27" fmla="*/ 0 h 116"/>
                <a:gd name="T28" fmla="*/ 75 w 94"/>
                <a:gd name="T29" fmla="*/ 5 h 116"/>
                <a:gd name="T30" fmla="*/ 88 w 94"/>
                <a:gd name="T31" fmla="*/ 16 h 116"/>
                <a:gd name="T32" fmla="*/ 91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8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38" y="2"/>
                    <a:pt x="46" y="0"/>
                    <a:pt x="53" y="0"/>
                  </a:cubicBezTo>
                  <a:cubicBezTo>
                    <a:pt x="62" y="0"/>
                    <a:pt x="68" y="1"/>
                    <a:pt x="75" y="5"/>
                  </a:cubicBezTo>
                  <a:cubicBezTo>
                    <a:pt x="80" y="7"/>
                    <a:pt x="85" y="11"/>
                    <a:pt x="88" y="16"/>
                  </a:cubicBezTo>
                  <a:cubicBezTo>
                    <a:pt x="89" y="18"/>
                    <a:pt x="91" y="22"/>
                    <a:pt x="91" y="25"/>
                  </a:cubicBezTo>
                  <a:cubicBezTo>
                    <a:pt x="92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Freeform 209"/>
            <p:cNvSpPr>
              <a:spLocks noChangeArrowheads="1"/>
            </p:cNvSpPr>
            <p:nvPr/>
          </p:nvSpPr>
          <p:spPr bwMode="auto">
            <a:xfrm>
              <a:off x="2648426" y="2351977"/>
              <a:ext cx="24080" cy="61125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8 w 56"/>
                <a:gd name="T5" fmla="*/ 125 h 146"/>
                <a:gd name="T6" fmla="*/ 45 w 56"/>
                <a:gd name="T7" fmla="*/ 127 h 146"/>
                <a:gd name="T8" fmla="*/ 49 w 56"/>
                <a:gd name="T9" fmla="*/ 127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4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1 h 146"/>
                <a:gd name="T22" fmla="*/ 17 w 56"/>
                <a:gd name="T23" fmla="*/ 46 h 146"/>
                <a:gd name="T24" fmla="*/ 0 w 56"/>
                <a:gd name="T25" fmla="*/ 46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6 h 146"/>
                <a:gd name="T40" fmla="*/ 35 w 56"/>
                <a:gd name="T41" fmla="*/ 46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5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4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1105" y="2348272"/>
            <a:ext cx="394533" cy="66681"/>
            <a:chOff x="3041105" y="2348272"/>
            <a:chExt cx="394533" cy="66681"/>
          </a:xfrm>
        </p:grpSpPr>
        <p:sp>
          <p:nvSpPr>
            <p:cNvPr id="606" name="Freeform 210"/>
            <p:cNvSpPr>
              <a:spLocks noChangeArrowheads="1"/>
            </p:cNvSpPr>
            <p:nvPr/>
          </p:nvSpPr>
          <p:spPr bwMode="auto">
            <a:xfrm>
              <a:off x="3041105" y="2348272"/>
              <a:ext cx="48159" cy="64830"/>
            </a:xfrm>
            <a:custGeom>
              <a:avLst/>
              <a:gdLst>
                <a:gd name="T0" fmla="*/ 0 w 113"/>
                <a:gd name="T1" fmla="*/ 153 h 154"/>
                <a:gd name="T2" fmla="*/ 0 w 113"/>
                <a:gd name="T3" fmla="*/ 0 h 154"/>
                <a:gd name="T4" fmla="*/ 110 w 113"/>
                <a:gd name="T5" fmla="*/ 0 h 154"/>
                <a:gd name="T6" fmla="*/ 110 w 113"/>
                <a:gd name="T7" fmla="*/ 19 h 154"/>
                <a:gd name="T8" fmla="*/ 21 w 113"/>
                <a:gd name="T9" fmla="*/ 19 h 154"/>
                <a:gd name="T10" fmla="*/ 21 w 113"/>
                <a:gd name="T11" fmla="*/ 64 h 154"/>
                <a:gd name="T12" fmla="*/ 103 w 113"/>
                <a:gd name="T13" fmla="*/ 64 h 154"/>
                <a:gd name="T14" fmla="*/ 103 w 113"/>
                <a:gd name="T15" fmla="*/ 82 h 154"/>
                <a:gd name="T16" fmla="*/ 21 w 113"/>
                <a:gd name="T17" fmla="*/ 82 h 154"/>
                <a:gd name="T18" fmla="*/ 21 w 113"/>
                <a:gd name="T19" fmla="*/ 134 h 154"/>
                <a:gd name="T20" fmla="*/ 112 w 113"/>
                <a:gd name="T21" fmla="*/ 134 h 154"/>
                <a:gd name="T22" fmla="*/ 112 w 113"/>
                <a:gd name="T23" fmla="*/ 153 h 154"/>
                <a:gd name="T24" fmla="*/ 0 w 113"/>
                <a:gd name="T2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4">
                  <a:moveTo>
                    <a:pt x="0" y="153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103" y="64"/>
                  </a:lnTo>
                  <a:lnTo>
                    <a:pt x="103" y="82"/>
                  </a:lnTo>
                  <a:lnTo>
                    <a:pt x="21" y="82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Freeform 211"/>
            <p:cNvSpPr>
              <a:spLocks noChangeArrowheads="1"/>
            </p:cNvSpPr>
            <p:nvPr/>
          </p:nvSpPr>
          <p:spPr bwMode="auto">
            <a:xfrm>
              <a:off x="3094821" y="2348272"/>
              <a:ext cx="44454" cy="66681"/>
            </a:xfrm>
            <a:custGeom>
              <a:avLst/>
              <a:gdLst>
                <a:gd name="T0" fmla="*/ 104 w 105"/>
                <a:gd name="T1" fmla="*/ 0 h 158"/>
                <a:gd name="T2" fmla="*/ 104 w 105"/>
                <a:gd name="T3" fmla="*/ 0 h 158"/>
                <a:gd name="T4" fmla="*/ 104 w 105"/>
                <a:gd name="T5" fmla="*/ 153 h 158"/>
                <a:gd name="T6" fmla="*/ 85 w 105"/>
                <a:gd name="T7" fmla="*/ 153 h 158"/>
                <a:gd name="T8" fmla="*/ 85 w 105"/>
                <a:gd name="T9" fmla="*/ 139 h 158"/>
                <a:gd name="T10" fmla="*/ 70 w 105"/>
                <a:gd name="T11" fmla="*/ 152 h 158"/>
                <a:gd name="T12" fmla="*/ 49 w 105"/>
                <a:gd name="T13" fmla="*/ 157 h 158"/>
                <a:gd name="T14" fmla="*/ 14 w 105"/>
                <a:gd name="T15" fmla="*/ 140 h 158"/>
                <a:gd name="T16" fmla="*/ 0 w 105"/>
                <a:gd name="T17" fmla="*/ 98 h 158"/>
                <a:gd name="T18" fmla="*/ 14 w 105"/>
                <a:gd name="T19" fmla="*/ 54 h 158"/>
                <a:gd name="T20" fmla="*/ 49 w 105"/>
                <a:gd name="T21" fmla="*/ 37 h 158"/>
                <a:gd name="T22" fmla="*/ 70 w 105"/>
                <a:gd name="T23" fmla="*/ 43 h 158"/>
                <a:gd name="T24" fmla="*/ 85 w 105"/>
                <a:gd name="T25" fmla="*/ 55 h 158"/>
                <a:gd name="T26" fmla="*/ 85 w 105"/>
                <a:gd name="T27" fmla="*/ 0 h 158"/>
                <a:gd name="T28" fmla="*/ 104 w 105"/>
                <a:gd name="T29" fmla="*/ 0 h 158"/>
                <a:gd name="T30" fmla="*/ 87 w 105"/>
                <a:gd name="T31" fmla="*/ 97 h 158"/>
                <a:gd name="T32" fmla="*/ 87 w 105"/>
                <a:gd name="T33" fmla="*/ 97 h 158"/>
                <a:gd name="T34" fmla="*/ 78 w 105"/>
                <a:gd name="T35" fmla="*/ 65 h 158"/>
                <a:gd name="T36" fmla="*/ 53 w 105"/>
                <a:gd name="T37" fmla="*/ 55 h 158"/>
                <a:gd name="T38" fmla="*/ 28 w 105"/>
                <a:gd name="T39" fmla="*/ 66 h 158"/>
                <a:gd name="T40" fmla="*/ 20 w 105"/>
                <a:gd name="T41" fmla="*/ 99 h 158"/>
                <a:gd name="T42" fmla="*/ 28 w 105"/>
                <a:gd name="T43" fmla="*/ 129 h 158"/>
                <a:gd name="T44" fmla="*/ 53 w 105"/>
                <a:gd name="T45" fmla="*/ 140 h 158"/>
                <a:gd name="T46" fmla="*/ 78 w 105"/>
                <a:gd name="T47" fmla="*/ 129 h 158"/>
                <a:gd name="T48" fmla="*/ 87 w 105"/>
                <a:gd name="T4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8">
                  <a:moveTo>
                    <a:pt x="104" y="0"/>
                  </a:moveTo>
                  <a:lnTo>
                    <a:pt x="104" y="0"/>
                  </a:lnTo>
                  <a:cubicBezTo>
                    <a:pt x="104" y="153"/>
                    <a:pt x="104" y="153"/>
                    <a:pt x="104" y="153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1" y="145"/>
                    <a:pt x="75" y="150"/>
                    <a:pt x="70" y="152"/>
                  </a:cubicBezTo>
                  <a:cubicBezTo>
                    <a:pt x="64" y="155"/>
                    <a:pt x="56" y="157"/>
                    <a:pt x="49" y="157"/>
                  </a:cubicBezTo>
                  <a:cubicBezTo>
                    <a:pt x="34" y="157"/>
                    <a:pt x="23" y="152"/>
                    <a:pt x="14" y="140"/>
                  </a:cubicBezTo>
                  <a:cubicBezTo>
                    <a:pt x="4" y="130"/>
                    <a:pt x="0" y="115"/>
                    <a:pt x="0" y="98"/>
                  </a:cubicBezTo>
                  <a:cubicBezTo>
                    <a:pt x="0" y="79"/>
                    <a:pt x="5" y="64"/>
                    <a:pt x="14" y="54"/>
                  </a:cubicBezTo>
                  <a:cubicBezTo>
                    <a:pt x="23" y="44"/>
                    <a:pt x="34" y="37"/>
                    <a:pt x="49" y="37"/>
                  </a:cubicBezTo>
                  <a:cubicBezTo>
                    <a:pt x="57" y="37"/>
                    <a:pt x="64" y="39"/>
                    <a:pt x="70" y="43"/>
                  </a:cubicBezTo>
                  <a:cubicBezTo>
                    <a:pt x="76" y="45"/>
                    <a:pt x="81" y="49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104" y="0"/>
                  </a:lnTo>
                  <a:close/>
                  <a:moveTo>
                    <a:pt x="87" y="97"/>
                  </a:moveTo>
                  <a:lnTo>
                    <a:pt x="87" y="97"/>
                  </a:lnTo>
                  <a:cubicBezTo>
                    <a:pt x="87" y="83"/>
                    <a:pt x="83" y="73"/>
                    <a:pt x="78" y="65"/>
                  </a:cubicBezTo>
                  <a:cubicBezTo>
                    <a:pt x="72" y="58"/>
                    <a:pt x="64" y="55"/>
                    <a:pt x="53" y="55"/>
                  </a:cubicBezTo>
                  <a:cubicBezTo>
                    <a:pt x="43" y="55"/>
                    <a:pt x="34" y="58"/>
                    <a:pt x="28" y="66"/>
                  </a:cubicBezTo>
                  <a:cubicBezTo>
                    <a:pt x="23" y="74"/>
                    <a:pt x="20" y="85"/>
                    <a:pt x="20" y="99"/>
                  </a:cubicBezTo>
                  <a:cubicBezTo>
                    <a:pt x="20" y="111"/>
                    <a:pt x="23" y="122"/>
                    <a:pt x="28" y="129"/>
                  </a:cubicBezTo>
                  <a:cubicBezTo>
                    <a:pt x="34" y="136"/>
                    <a:pt x="43" y="140"/>
                    <a:pt x="53" y="140"/>
                  </a:cubicBezTo>
                  <a:cubicBezTo>
                    <a:pt x="64" y="140"/>
                    <a:pt x="72" y="136"/>
                    <a:pt x="78" y="129"/>
                  </a:cubicBezTo>
                  <a:cubicBezTo>
                    <a:pt x="83" y="122"/>
                    <a:pt x="87" y="110"/>
                    <a:pt x="87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Freeform 212"/>
            <p:cNvSpPr>
              <a:spLocks noChangeArrowheads="1"/>
            </p:cNvSpPr>
            <p:nvPr/>
          </p:nvSpPr>
          <p:spPr bwMode="auto">
            <a:xfrm>
              <a:off x="3150389" y="2364943"/>
              <a:ext cx="38897" cy="48159"/>
            </a:xfrm>
            <a:custGeom>
              <a:avLst/>
              <a:gdLst>
                <a:gd name="T0" fmla="*/ 19 w 94"/>
                <a:gd name="T1" fmla="*/ 0 h 115"/>
                <a:gd name="T2" fmla="*/ 19 w 94"/>
                <a:gd name="T3" fmla="*/ 0 h 115"/>
                <a:gd name="T4" fmla="*/ 19 w 94"/>
                <a:gd name="T5" fmla="*/ 68 h 115"/>
                <a:gd name="T6" fmla="*/ 24 w 94"/>
                <a:gd name="T7" fmla="*/ 91 h 115"/>
                <a:gd name="T8" fmla="*/ 42 w 94"/>
                <a:gd name="T9" fmla="*/ 97 h 115"/>
                <a:gd name="T10" fmla="*/ 66 w 94"/>
                <a:gd name="T11" fmla="*/ 88 h 115"/>
                <a:gd name="T12" fmla="*/ 74 w 94"/>
                <a:gd name="T13" fmla="*/ 60 h 115"/>
                <a:gd name="T14" fmla="*/ 74 w 94"/>
                <a:gd name="T15" fmla="*/ 0 h 115"/>
                <a:gd name="T16" fmla="*/ 93 w 94"/>
                <a:gd name="T17" fmla="*/ 0 h 115"/>
                <a:gd name="T18" fmla="*/ 93 w 94"/>
                <a:gd name="T19" fmla="*/ 111 h 115"/>
                <a:gd name="T20" fmla="*/ 75 w 94"/>
                <a:gd name="T21" fmla="*/ 111 h 115"/>
                <a:gd name="T22" fmla="*/ 75 w 94"/>
                <a:gd name="T23" fmla="*/ 94 h 115"/>
                <a:gd name="T24" fmla="*/ 61 w 94"/>
                <a:gd name="T25" fmla="*/ 109 h 115"/>
                <a:gd name="T26" fmla="*/ 39 w 94"/>
                <a:gd name="T27" fmla="*/ 114 h 115"/>
                <a:gd name="T28" fmla="*/ 18 w 94"/>
                <a:gd name="T29" fmla="*/ 110 h 115"/>
                <a:gd name="T30" fmla="*/ 5 w 94"/>
                <a:gd name="T31" fmla="*/ 98 h 115"/>
                <a:gd name="T32" fmla="*/ 1 w 94"/>
                <a:gd name="T33" fmla="*/ 89 h 115"/>
                <a:gd name="T34" fmla="*/ 0 w 94"/>
                <a:gd name="T35" fmla="*/ 72 h 115"/>
                <a:gd name="T36" fmla="*/ 0 w 94"/>
                <a:gd name="T37" fmla="*/ 66 h 115"/>
                <a:gd name="T38" fmla="*/ 0 w 94"/>
                <a:gd name="T39" fmla="*/ 0 h 115"/>
                <a:gd name="T40" fmla="*/ 19 w 94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5">
                  <a:moveTo>
                    <a:pt x="19" y="0"/>
                  </a:moveTo>
                  <a:lnTo>
                    <a:pt x="19" y="0"/>
                  </a:lnTo>
                  <a:cubicBezTo>
                    <a:pt x="19" y="68"/>
                    <a:pt x="19" y="68"/>
                    <a:pt x="19" y="68"/>
                  </a:cubicBezTo>
                  <a:cubicBezTo>
                    <a:pt x="19" y="79"/>
                    <a:pt x="20" y="87"/>
                    <a:pt x="24" y="91"/>
                  </a:cubicBezTo>
                  <a:cubicBezTo>
                    <a:pt x="27" y="95"/>
                    <a:pt x="34" y="97"/>
                    <a:pt x="42" y="97"/>
                  </a:cubicBezTo>
                  <a:cubicBezTo>
                    <a:pt x="52" y="97"/>
                    <a:pt x="61" y="94"/>
                    <a:pt x="66" y="88"/>
                  </a:cubicBezTo>
                  <a:cubicBezTo>
                    <a:pt x="72" y="82"/>
                    <a:pt x="74" y="72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1" y="102"/>
                    <a:pt x="66" y="106"/>
                    <a:pt x="61" y="109"/>
                  </a:cubicBezTo>
                  <a:cubicBezTo>
                    <a:pt x="55" y="113"/>
                    <a:pt x="47" y="114"/>
                    <a:pt x="39" y="114"/>
                  </a:cubicBezTo>
                  <a:cubicBezTo>
                    <a:pt x="31" y="114"/>
                    <a:pt x="24" y="113"/>
                    <a:pt x="18" y="110"/>
                  </a:cubicBezTo>
                  <a:cubicBezTo>
                    <a:pt x="12" y="108"/>
                    <a:pt x="8" y="104"/>
                    <a:pt x="5" y="98"/>
                  </a:cubicBezTo>
                  <a:cubicBezTo>
                    <a:pt x="4" y="96"/>
                    <a:pt x="1" y="93"/>
                    <a:pt x="1" y="89"/>
                  </a:cubicBezTo>
                  <a:cubicBezTo>
                    <a:pt x="0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Freeform 213"/>
            <p:cNvSpPr>
              <a:spLocks noChangeArrowheads="1"/>
            </p:cNvSpPr>
            <p:nvPr/>
          </p:nvSpPr>
          <p:spPr bwMode="auto">
            <a:xfrm>
              <a:off x="3200400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2 w 100"/>
                <a:gd name="T7" fmla="*/ 18 h 121"/>
                <a:gd name="T8" fmla="*/ 28 w 100"/>
                <a:gd name="T9" fmla="*/ 28 h 121"/>
                <a:gd name="T10" fmla="*/ 20 w 100"/>
                <a:gd name="T11" fmla="*/ 60 h 121"/>
                <a:gd name="T12" fmla="*/ 28 w 100"/>
                <a:gd name="T13" fmla="*/ 92 h 121"/>
                <a:gd name="T14" fmla="*/ 50 w 100"/>
                <a:gd name="T15" fmla="*/ 102 h 121"/>
                <a:gd name="T16" fmla="*/ 72 w 100"/>
                <a:gd name="T17" fmla="*/ 96 h 121"/>
                <a:gd name="T18" fmla="*/ 81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50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2 w 100"/>
                <a:gd name="T33" fmla="*/ 0 h 121"/>
                <a:gd name="T34" fmla="*/ 85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80" y="34"/>
                    <a:pt x="77" y="28"/>
                    <a:pt x="72" y="24"/>
                  </a:cubicBezTo>
                  <a:cubicBezTo>
                    <a:pt x="67" y="20"/>
                    <a:pt x="60" y="18"/>
                    <a:pt x="52" y="18"/>
                  </a:cubicBezTo>
                  <a:cubicBezTo>
                    <a:pt x="42" y="18"/>
                    <a:pt x="33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ubicBezTo>
                    <a:pt x="20" y="73"/>
                    <a:pt x="23" y="85"/>
                    <a:pt x="28" y="92"/>
                  </a:cubicBezTo>
                  <a:cubicBezTo>
                    <a:pt x="33" y="99"/>
                    <a:pt x="41" y="102"/>
                    <a:pt x="50" y="102"/>
                  </a:cubicBezTo>
                  <a:cubicBezTo>
                    <a:pt x="59" y="102"/>
                    <a:pt x="67" y="100"/>
                    <a:pt x="72" y="96"/>
                  </a:cubicBezTo>
                  <a:cubicBezTo>
                    <a:pt x="77" y="91"/>
                    <a:pt x="80" y="85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4" y="100"/>
                    <a:pt x="84" y="109"/>
                  </a:cubicBezTo>
                  <a:cubicBezTo>
                    <a:pt x="76" y="116"/>
                    <a:pt x="64" y="120"/>
                    <a:pt x="50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6"/>
                    <a:pt x="35" y="0"/>
                    <a:pt x="52" y="0"/>
                  </a:cubicBezTo>
                  <a:cubicBezTo>
                    <a:pt x="66" y="0"/>
                    <a:pt x="77" y="5"/>
                    <a:pt x="85" y="12"/>
                  </a:cubicBezTo>
                  <a:cubicBezTo>
                    <a:pt x="94" y="19"/>
                    <a:pt x="99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Freeform 214"/>
            <p:cNvSpPr>
              <a:spLocks noChangeArrowheads="1"/>
            </p:cNvSpPr>
            <p:nvPr/>
          </p:nvSpPr>
          <p:spPr bwMode="auto">
            <a:xfrm>
              <a:off x="3246707" y="2363091"/>
              <a:ext cx="44454" cy="50012"/>
            </a:xfrm>
            <a:custGeom>
              <a:avLst/>
              <a:gdLst>
                <a:gd name="T0" fmla="*/ 76 w 108"/>
                <a:gd name="T1" fmla="*/ 101 h 121"/>
                <a:gd name="T2" fmla="*/ 76 w 108"/>
                <a:gd name="T3" fmla="*/ 101 h 121"/>
                <a:gd name="T4" fmla="*/ 58 w 108"/>
                <a:gd name="T5" fmla="*/ 115 h 121"/>
                <a:gd name="T6" fmla="*/ 37 w 108"/>
                <a:gd name="T7" fmla="*/ 120 h 121"/>
                <a:gd name="T8" fmla="*/ 10 w 108"/>
                <a:gd name="T9" fmla="*/ 111 h 121"/>
                <a:gd name="T10" fmla="*/ 0 w 108"/>
                <a:gd name="T11" fmla="*/ 86 h 121"/>
                <a:gd name="T12" fmla="*/ 10 w 108"/>
                <a:gd name="T13" fmla="*/ 62 h 121"/>
                <a:gd name="T14" fmla="*/ 39 w 108"/>
                <a:gd name="T15" fmla="*/ 51 h 121"/>
                <a:gd name="T16" fmla="*/ 52 w 108"/>
                <a:gd name="T17" fmla="*/ 49 h 121"/>
                <a:gd name="T18" fmla="*/ 70 w 108"/>
                <a:gd name="T19" fmla="*/ 47 h 121"/>
                <a:gd name="T20" fmla="*/ 74 w 108"/>
                <a:gd name="T21" fmla="*/ 43 h 121"/>
                <a:gd name="T22" fmla="*/ 75 w 108"/>
                <a:gd name="T23" fmla="*/ 35 h 121"/>
                <a:gd name="T24" fmla="*/ 69 w 108"/>
                <a:gd name="T25" fmla="*/ 22 h 121"/>
                <a:gd name="T26" fmla="*/ 50 w 108"/>
                <a:gd name="T27" fmla="*/ 17 h 121"/>
                <a:gd name="T28" fmla="*/ 31 w 108"/>
                <a:gd name="T29" fmla="*/ 22 h 121"/>
                <a:gd name="T30" fmla="*/ 23 w 108"/>
                <a:gd name="T31" fmla="*/ 38 h 121"/>
                <a:gd name="T32" fmla="*/ 6 w 108"/>
                <a:gd name="T33" fmla="*/ 38 h 121"/>
                <a:gd name="T34" fmla="*/ 6 w 108"/>
                <a:gd name="T35" fmla="*/ 38 h 121"/>
                <a:gd name="T36" fmla="*/ 18 w 108"/>
                <a:gd name="T37" fmla="*/ 11 h 121"/>
                <a:gd name="T38" fmla="*/ 50 w 108"/>
                <a:gd name="T39" fmla="*/ 0 h 121"/>
                <a:gd name="T40" fmla="*/ 84 w 108"/>
                <a:gd name="T41" fmla="*/ 9 h 121"/>
                <a:gd name="T42" fmla="*/ 94 w 108"/>
                <a:gd name="T43" fmla="*/ 36 h 121"/>
                <a:gd name="T44" fmla="*/ 94 w 108"/>
                <a:gd name="T45" fmla="*/ 92 h 121"/>
                <a:gd name="T46" fmla="*/ 96 w 108"/>
                <a:gd name="T47" fmla="*/ 100 h 121"/>
                <a:gd name="T48" fmla="*/ 101 w 108"/>
                <a:gd name="T49" fmla="*/ 102 h 121"/>
                <a:gd name="T50" fmla="*/ 103 w 108"/>
                <a:gd name="T51" fmla="*/ 102 h 121"/>
                <a:gd name="T52" fmla="*/ 107 w 108"/>
                <a:gd name="T53" fmla="*/ 102 h 121"/>
                <a:gd name="T54" fmla="*/ 107 w 108"/>
                <a:gd name="T55" fmla="*/ 117 h 121"/>
                <a:gd name="T56" fmla="*/ 100 w 108"/>
                <a:gd name="T57" fmla="*/ 118 h 121"/>
                <a:gd name="T58" fmla="*/ 95 w 108"/>
                <a:gd name="T59" fmla="*/ 118 h 121"/>
                <a:gd name="T60" fmla="*/ 82 w 108"/>
                <a:gd name="T61" fmla="*/ 114 h 121"/>
                <a:gd name="T62" fmla="*/ 76 w 108"/>
                <a:gd name="T63" fmla="*/ 102 h 121"/>
                <a:gd name="T64" fmla="*/ 76 w 108"/>
                <a:gd name="T65" fmla="*/ 101 h 121"/>
                <a:gd name="T66" fmla="*/ 75 w 108"/>
                <a:gd name="T67" fmla="*/ 60 h 121"/>
                <a:gd name="T68" fmla="*/ 75 w 108"/>
                <a:gd name="T69" fmla="*/ 60 h 121"/>
                <a:gd name="T70" fmla="*/ 49 w 108"/>
                <a:gd name="T71" fmla="*/ 66 h 121"/>
                <a:gd name="T72" fmla="*/ 39 w 108"/>
                <a:gd name="T73" fmla="*/ 67 h 121"/>
                <a:gd name="T74" fmla="*/ 24 w 108"/>
                <a:gd name="T75" fmla="*/ 73 h 121"/>
                <a:gd name="T76" fmla="*/ 20 w 108"/>
                <a:gd name="T77" fmla="*/ 86 h 121"/>
                <a:gd name="T78" fmla="*/ 25 w 108"/>
                <a:gd name="T79" fmla="*/ 99 h 121"/>
                <a:gd name="T80" fmla="*/ 40 w 108"/>
                <a:gd name="T81" fmla="*/ 103 h 121"/>
                <a:gd name="T82" fmla="*/ 65 w 108"/>
                <a:gd name="T83" fmla="*/ 96 h 121"/>
                <a:gd name="T84" fmla="*/ 75 w 108"/>
                <a:gd name="T85" fmla="*/ 76 h 121"/>
                <a:gd name="T86" fmla="*/ 75 w 108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8" y="115"/>
                  </a:cubicBezTo>
                  <a:cubicBezTo>
                    <a:pt x="51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0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10" y="62"/>
                  </a:cubicBezTo>
                  <a:cubicBezTo>
                    <a:pt x="16" y="57"/>
                    <a:pt x="26" y="52"/>
                    <a:pt x="39" y="51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2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9" y="17"/>
                    <a:pt x="50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8"/>
                  </a:lnTo>
                  <a:cubicBezTo>
                    <a:pt x="6" y="26"/>
                    <a:pt x="10" y="17"/>
                    <a:pt x="18" y="11"/>
                  </a:cubicBezTo>
                  <a:cubicBezTo>
                    <a:pt x="25" y="5"/>
                    <a:pt x="37" y="0"/>
                    <a:pt x="50" y="0"/>
                  </a:cubicBezTo>
                  <a:cubicBezTo>
                    <a:pt x="66" y="0"/>
                    <a:pt x="76" y="3"/>
                    <a:pt x="84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6" y="102"/>
                    <a:pt x="107" y="102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1" y="64"/>
                    <a:pt x="49" y="66"/>
                  </a:cubicBezTo>
                  <a:cubicBezTo>
                    <a:pt x="45" y="66"/>
                    <a:pt x="41" y="67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8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6"/>
                  </a:cubicBezTo>
                  <a:cubicBezTo>
                    <a:pt x="71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Freeform 215"/>
            <p:cNvSpPr>
              <a:spLocks noChangeArrowheads="1"/>
            </p:cNvSpPr>
            <p:nvPr/>
          </p:nvSpPr>
          <p:spPr bwMode="auto">
            <a:xfrm>
              <a:off x="3293013" y="2351977"/>
              <a:ext cx="24080" cy="61125"/>
            </a:xfrm>
            <a:custGeom>
              <a:avLst/>
              <a:gdLst>
                <a:gd name="T0" fmla="*/ 36 w 57"/>
                <a:gd name="T1" fmla="*/ 115 h 146"/>
                <a:gd name="T2" fmla="*/ 36 w 57"/>
                <a:gd name="T3" fmla="*/ 115 h 146"/>
                <a:gd name="T4" fmla="*/ 38 w 57"/>
                <a:gd name="T5" fmla="*/ 125 h 146"/>
                <a:gd name="T6" fmla="*/ 45 w 57"/>
                <a:gd name="T7" fmla="*/ 127 h 146"/>
                <a:gd name="T8" fmla="*/ 50 w 57"/>
                <a:gd name="T9" fmla="*/ 127 h 146"/>
                <a:gd name="T10" fmla="*/ 56 w 57"/>
                <a:gd name="T11" fmla="*/ 127 h 146"/>
                <a:gd name="T12" fmla="*/ 56 w 57"/>
                <a:gd name="T13" fmla="*/ 143 h 146"/>
                <a:gd name="T14" fmla="*/ 48 w 57"/>
                <a:gd name="T15" fmla="*/ 144 h 146"/>
                <a:gd name="T16" fmla="*/ 40 w 57"/>
                <a:gd name="T17" fmla="*/ 145 h 146"/>
                <a:gd name="T18" fmla="*/ 23 w 57"/>
                <a:gd name="T19" fmla="*/ 140 h 146"/>
                <a:gd name="T20" fmla="*/ 16 w 57"/>
                <a:gd name="T21" fmla="*/ 121 h 146"/>
                <a:gd name="T22" fmla="*/ 16 w 57"/>
                <a:gd name="T23" fmla="*/ 46 h 146"/>
                <a:gd name="T24" fmla="*/ 0 w 57"/>
                <a:gd name="T25" fmla="*/ 46 h 146"/>
                <a:gd name="T26" fmla="*/ 0 w 57"/>
                <a:gd name="T27" fmla="*/ 32 h 146"/>
                <a:gd name="T28" fmla="*/ 16 w 57"/>
                <a:gd name="T29" fmla="*/ 32 h 146"/>
                <a:gd name="T30" fmla="*/ 16 w 57"/>
                <a:gd name="T31" fmla="*/ 0 h 146"/>
                <a:gd name="T32" fmla="*/ 36 w 57"/>
                <a:gd name="T33" fmla="*/ 0 h 146"/>
                <a:gd name="T34" fmla="*/ 36 w 57"/>
                <a:gd name="T35" fmla="*/ 32 h 146"/>
                <a:gd name="T36" fmla="*/ 56 w 57"/>
                <a:gd name="T37" fmla="*/ 32 h 146"/>
                <a:gd name="T38" fmla="*/ 56 w 57"/>
                <a:gd name="T39" fmla="*/ 46 h 146"/>
                <a:gd name="T40" fmla="*/ 36 w 57"/>
                <a:gd name="T41" fmla="*/ 46 h 146"/>
                <a:gd name="T42" fmla="*/ 36 w 57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6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7" y="127"/>
                    <a:pt x="49" y="127"/>
                    <a:pt x="50" y="127"/>
                  </a:cubicBezTo>
                  <a:cubicBezTo>
                    <a:pt x="52" y="127"/>
                    <a:pt x="54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8" y="144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3" y="140"/>
                  </a:cubicBezTo>
                  <a:cubicBezTo>
                    <a:pt x="18" y="137"/>
                    <a:pt x="16" y="130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Freeform 216"/>
            <p:cNvSpPr>
              <a:spLocks noChangeArrowheads="1"/>
            </p:cNvSpPr>
            <p:nvPr/>
          </p:nvSpPr>
          <p:spPr bwMode="auto">
            <a:xfrm>
              <a:off x="3322649" y="2348272"/>
              <a:ext cx="7409" cy="64830"/>
            </a:xfrm>
            <a:custGeom>
              <a:avLst/>
              <a:gdLst>
                <a:gd name="T0" fmla="*/ 0 w 19"/>
                <a:gd name="T1" fmla="*/ 21 h 154"/>
                <a:gd name="T2" fmla="*/ 0 w 19"/>
                <a:gd name="T3" fmla="*/ 0 h 154"/>
                <a:gd name="T4" fmla="*/ 18 w 19"/>
                <a:gd name="T5" fmla="*/ 0 h 154"/>
                <a:gd name="T6" fmla="*/ 18 w 19"/>
                <a:gd name="T7" fmla="*/ 21 h 154"/>
                <a:gd name="T8" fmla="*/ 0 w 19"/>
                <a:gd name="T9" fmla="*/ 21 h 154"/>
                <a:gd name="T10" fmla="*/ 0 w 19"/>
                <a:gd name="T11" fmla="*/ 153 h 154"/>
                <a:gd name="T12" fmla="*/ 0 w 19"/>
                <a:gd name="T13" fmla="*/ 42 h 154"/>
                <a:gd name="T14" fmla="*/ 18 w 19"/>
                <a:gd name="T15" fmla="*/ 42 h 154"/>
                <a:gd name="T16" fmla="*/ 18 w 19"/>
                <a:gd name="T17" fmla="*/ 153 h 154"/>
                <a:gd name="T18" fmla="*/ 0 w 19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Freeform 217"/>
            <p:cNvSpPr>
              <a:spLocks noChangeArrowheads="1"/>
            </p:cNvSpPr>
            <p:nvPr/>
          </p:nvSpPr>
          <p:spPr bwMode="auto">
            <a:xfrm>
              <a:off x="3341172" y="2363091"/>
              <a:ext cx="44454" cy="50012"/>
            </a:xfrm>
            <a:custGeom>
              <a:avLst/>
              <a:gdLst>
                <a:gd name="T0" fmla="*/ 0 w 108"/>
                <a:gd name="T1" fmla="*/ 60 h 121"/>
                <a:gd name="T2" fmla="*/ 0 w 108"/>
                <a:gd name="T3" fmla="*/ 60 h 121"/>
                <a:gd name="T4" fmla="*/ 15 w 108"/>
                <a:gd name="T5" fmla="*/ 16 h 121"/>
                <a:gd name="T6" fmla="*/ 54 w 108"/>
                <a:gd name="T7" fmla="*/ 0 h 121"/>
                <a:gd name="T8" fmla="*/ 94 w 108"/>
                <a:gd name="T9" fmla="*/ 16 h 121"/>
                <a:gd name="T10" fmla="*/ 107 w 108"/>
                <a:gd name="T11" fmla="*/ 60 h 121"/>
                <a:gd name="T12" fmla="*/ 94 w 108"/>
                <a:gd name="T13" fmla="*/ 104 h 121"/>
                <a:gd name="T14" fmla="*/ 54 w 108"/>
                <a:gd name="T15" fmla="*/ 120 h 121"/>
                <a:gd name="T16" fmla="*/ 15 w 108"/>
                <a:gd name="T17" fmla="*/ 104 h 121"/>
                <a:gd name="T18" fmla="*/ 0 w 108"/>
                <a:gd name="T19" fmla="*/ 60 h 121"/>
                <a:gd name="T20" fmla="*/ 20 w 108"/>
                <a:gd name="T21" fmla="*/ 60 h 121"/>
                <a:gd name="T22" fmla="*/ 20 w 108"/>
                <a:gd name="T23" fmla="*/ 60 h 121"/>
                <a:gd name="T24" fmla="*/ 28 w 108"/>
                <a:gd name="T25" fmla="*/ 92 h 121"/>
                <a:gd name="T26" fmla="*/ 54 w 108"/>
                <a:gd name="T27" fmla="*/ 103 h 121"/>
                <a:gd name="T28" fmla="*/ 79 w 108"/>
                <a:gd name="T29" fmla="*/ 92 h 121"/>
                <a:gd name="T30" fmla="*/ 89 w 108"/>
                <a:gd name="T31" fmla="*/ 60 h 121"/>
                <a:gd name="T32" fmla="*/ 79 w 108"/>
                <a:gd name="T33" fmla="*/ 28 h 121"/>
                <a:gd name="T34" fmla="*/ 54 w 108"/>
                <a:gd name="T35" fmla="*/ 17 h 121"/>
                <a:gd name="T36" fmla="*/ 28 w 108"/>
                <a:gd name="T37" fmla="*/ 28 h 121"/>
                <a:gd name="T38" fmla="*/ 20 w 108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6"/>
                    <a:pt x="37" y="0"/>
                    <a:pt x="54" y="0"/>
                  </a:cubicBezTo>
                  <a:cubicBezTo>
                    <a:pt x="71" y="0"/>
                    <a:pt x="85" y="6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9"/>
                    <a:pt x="103" y="94"/>
                    <a:pt x="94" y="104"/>
                  </a:cubicBezTo>
                  <a:cubicBezTo>
                    <a:pt x="85" y="115"/>
                    <a:pt x="71" y="120"/>
                    <a:pt x="54" y="120"/>
                  </a:cubicBezTo>
                  <a:cubicBezTo>
                    <a:pt x="38" y="120"/>
                    <a:pt x="24" y="115"/>
                    <a:pt x="15" y="104"/>
                  </a:cubicBezTo>
                  <a:cubicBezTo>
                    <a:pt x="5" y="94"/>
                    <a:pt x="0" y="79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4"/>
                    <a:pt x="23" y="85"/>
                    <a:pt x="28" y="92"/>
                  </a:cubicBezTo>
                  <a:cubicBezTo>
                    <a:pt x="35" y="99"/>
                    <a:pt x="43" y="103"/>
                    <a:pt x="54" y="103"/>
                  </a:cubicBezTo>
                  <a:cubicBezTo>
                    <a:pt x="65" y="103"/>
                    <a:pt x="74" y="99"/>
                    <a:pt x="79" y="92"/>
                  </a:cubicBezTo>
                  <a:cubicBezTo>
                    <a:pt x="86" y="85"/>
                    <a:pt x="89" y="74"/>
                    <a:pt x="89" y="60"/>
                  </a:cubicBezTo>
                  <a:cubicBezTo>
                    <a:pt x="89" y="46"/>
                    <a:pt x="86" y="36"/>
                    <a:pt x="79" y="28"/>
                  </a:cubicBezTo>
                  <a:cubicBezTo>
                    <a:pt x="74" y="21"/>
                    <a:pt x="65" y="17"/>
                    <a:pt x="54" y="17"/>
                  </a:cubicBezTo>
                  <a:cubicBezTo>
                    <a:pt x="43" y="17"/>
                    <a:pt x="35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Freeform 218"/>
            <p:cNvSpPr>
              <a:spLocks noChangeArrowheads="1"/>
            </p:cNvSpPr>
            <p:nvPr/>
          </p:nvSpPr>
          <p:spPr bwMode="auto">
            <a:xfrm>
              <a:off x="3394888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8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4 w 95"/>
                <a:gd name="T25" fmla="*/ 6 h 116"/>
                <a:gd name="T26" fmla="*/ 55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4" y="20"/>
                    <a:pt x="28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9"/>
                    <a:pt x="34" y="6"/>
                  </a:cubicBezTo>
                  <a:cubicBezTo>
                    <a:pt x="40" y="2"/>
                    <a:pt x="47" y="0"/>
                    <a:pt x="55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2" y="7"/>
                    <a:pt x="86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4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4259" y="2348272"/>
            <a:ext cx="442691" cy="66681"/>
            <a:chOff x="3904259" y="2348272"/>
            <a:chExt cx="442691" cy="66681"/>
          </a:xfrm>
        </p:grpSpPr>
        <p:sp>
          <p:nvSpPr>
            <p:cNvPr id="615" name="Freeform 219"/>
            <p:cNvSpPr>
              <a:spLocks noChangeArrowheads="1"/>
            </p:cNvSpPr>
            <p:nvPr/>
          </p:nvSpPr>
          <p:spPr bwMode="auto">
            <a:xfrm>
              <a:off x="3904259" y="2348272"/>
              <a:ext cx="53716" cy="64830"/>
            </a:xfrm>
            <a:custGeom>
              <a:avLst/>
              <a:gdLst>
                <a:gd name="T0" fmla="*/ 0 w 126"/>
                <a:gd name="T1" fmla="*/ 153 h 154"/>
                <a:gd name="T2" fmla="*/ 0 w 126"/>
                <a:gd name="T3" fmla="*/ 153 h 154"/>
                <a:gd name="T4" fmla="*/ 0 w 126"/>
                <a:gd name="T5" fmla="*/ 0 h 154"/>
                <a:gd name="T6" fmla="*/ 60 w 126"/>
                <a:gd name="T7" fmla="*/ 0 h 154"/>
                <a:gd name="T8" fmla="*/ 108 w 126"/>
                <a:gd name="T9" fmla="*/ 19 h 154"/>
                <a:gd name="T10" fmla="*/ 125 w 126"/>
                <a:gd name="T11" fmla="*/ 74 h 154"/>
                <a:gd name="T12" fmla="*/ 107 w 126"/>
                <a:gd name="T13" fmla="*/ 132 h 154"/>
                <a:gd name="T14" fmla="*/ 58 w 126"/>
                <a:gd name="T15" fmla="*/ 153 h 154"/>
                <a:gd name="T16" fmla="*/ 0 w 126"/>
                <a:gd name="T17" fmla="*/ 153 h 154"/>
                <a:gd name="T18" fmla="*/ 57 w 126"/>
                <a:gd name="T19" fmla="*/ 18 h 154"/>
                <a:gd name="T20" fmla="*/ 57 w 126"/>
                <a:gd name="T21" fmla="*/ 18 h 154"/>
                <a:gd name="T22" fmla="*/ 21 w 126"/>
                <a:gd name="T23" fmla="*/ 18 h 154"/>
                <a:gd name="T24" fmla="*/ 21 w 126"/>
                <a:gd name="T25" fmla="*/ 134 h 154"/>
                <a:gd name="T26" fmla="*/ 57 w 126"/>
                <a:gd name="T27" fmla="*/ 134 h 154"/>
                <a:gd name="T28" fmla="*/ 92 w 126"/>
                <a:gd name="T29" fmla="*/ 120 h 154"/>
                <a:gd name="T30" fmla="*/ 104 w 126"/>
                <a:gd name="T31" fmla="*/ 75 h 154"/>
                <a:gd name="T32" fmla="*/ 92 w 126"/>
                <a:gd name="T33" fmla="*/ 32 h 154"/>
                <a:gd name="T34" fmla="*/ 57 w 126"/>
                <a:gd name="T35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54">
                  <a:moveTo>
                    <a:pt x="0" y="153"/>
                  </a:moveTo>
                  <a:lnTo>
                    <a:pt x="0" y="15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0" y="0"/>
                    <a:pt x="97" y="6"/>
                    <a:pt x="108" y="19"/>
                  </a:cubicBezTo>
                  <a:cubicBezTo>
                    <a:pt x="120" y="31"/>
                    <a:pt x="125" y="50"/>
                    <a:pt x="125" y="74"/>
                  </a:cubicBezTo>
                  <a:cubicBezTo>
                    <a:pt x="125" y="99"/>
                    <a:pt x="120" y="119"/>
                    <a:pt x="107" y="132"/>
                  </a:cubicBezTo>
                  <a:cubicBezTo>
                    <a:pt x="96" y="147"/>
                    <a:pt x="79" y="153"/>
                    <a:pt x="58" y="153"/>
                  </a:cubicBezTo>
                  <a:lnTo>
                    <a:pt x="0" y="153"/>
                  </a:lnTo>
                  <a:close/>
                  <a:moveTo>
                    <a:pt x="57" y="18"/>
                  </a:moveTo>
                  <a:lnTo>
                    <a:pt x="57" y="18"/>
                  </a:lnTo>
                  <a:cubicBezTo>
                    <a:pt x="21" y="18"/>
                    <a:pt x="21" y="18"/>
                    <a:pt x="21" y="18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73" y="134"/>
                    <a:pt x="84" y="130"/>
                    <a:pt x="92" y="120"/>
                  </a:cubicBezTo>
                  <a:cubicBezTo>
                    <a:pt x="100" y="109"/>
                    <a:pt x="104" y="95"/>
                    <a:pt x="104" y="75"/>
                  </a:cubicBezTo>
                  <a:cubicBezTo>
                    <a:pt x="104" y="56"/>
                    <a:pt x="100" y="43"/>
                    <a:pt x="92" y="32"/>
                  </a:cubicBezTo>
                  <a:cubicBezTo>
                    <a:pt x="83" y="22"/>
                    <a:pt x="72" y="18"/>
                    <a:pt x="57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Freeform 220"/>
            <p:cNvSpPr>
              <a:spLocks noChangeArrowheads="1"/>
            </p:cNvSpPr>
            <p:nvPr/>
          </p:nvSpPr>
          <p:spPr bwMode="auto">
            <a:xfrm>
              <a:off x="3965384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Freeform 221"/>
            <p:cNvSpPr>
              <a:spLocks noChangeArrowheads="1"/>
            </p:cNvSpPr>
            <p:nvPr/>
          </p:nvSpPr>
          <p:spPr bwMode="auto">
            <a:xfrm>
              <a:off x="3983907" y="2363091"/>
              <a:ext cx="38897" cy="50012"/>
            </a:xfrm>
            <a:custGeom>
              <a:avLst/>
              <a:gdLst>
                <a:gd name="T0" fmla="*/ 0 w 92"/>
                <a:gd name="T1" fmla="*/ 78 h 120"/>
                <a:gd name="T2" fmla="*/ 0 w 92"/>
                <a:gd name="T3" fmla="*/ 78 h 120"/>
                <a:gd name="T4" fmla="*/ 17 w 92"/>
                <a:gd name="T5" fmla="*/ 78 h 120"/>
                <a:gd name="T6" fmla="*/ 26 w 92"/>
                <a:gd name="T7" fmla="*/ 96 h 120"/>
                <a:gd name="T8" fmla="*/ 45 w 92"/>
                <a:gd name="T9" fmla="*/ 102 h 120"/>
                <a:gd name="T10" fmla="*/ 65 w 92"/>
                <a:gd name="T11" fmla="*/ 97 h 120"/>
                <a:gd name="T12" fmla="*/ 73 w 92"/>
                <a:gd name="T13" fmla="*/ 85 h 120"/>
                <a:gd name="T14" fmla="*/ 68 w 92"/>
                <a:gd name="T15" fmla="*/ 75 h 120"/>
                <a:gd name="T16" fmla="*/ 55 w 92"/>
                <a:gd name="T17" fmla="*/ 69 h 120"/>
                <a:gd name="T18" fmla="*/ 34 w 92"/>
                <a:gd name="T19" fmla="*/ 64 h 120"/>
                <a:gd name="T20" fmla="*/ 9 w 92"/>
                <a:gd name="T21" fmla="*/ 52 h 120"/>
                <a:gd name="T22" fmla="*/ 2 w 92"/>
                <a:gd name="T23" fmla="*/ 33 h 120"/>
                <a:gd name="T24" fmla="*/ 13 w 92"/>
                <a:gd name="T25" fmla="*/ 9 h 120"/>
                <a:gd name="T26" fmla="*/ 44 w 92"/>
                <a:gd name="T27" fmla="*/ 0 h 120"/>
                <a:gd name="T28" fmla="*/ 76 w 92"/>
                <a:gd name="T29" fmla="*/ 10 h 120"/>
                <a:gd name="T30" fmla="*/ 88 w 92"/>
                <a:gd name="T31" fmla="*/ 35 h 120"/>
                <a:gd name="T32" fmla="*/ 88 w 92"/>
                <a:gd name="T33" fmla="*/ 35 h 120"/>
                <a:gd name="T34" fmla="*/ 69 w 92"/>
                <a:gd name="T35" fmla="*/ 35 h 120"/>
                <a:gd name="T36" fmla="*/ 62 w 92"/>
                <a:gd name="T37" fmla="*/ 21 h 120"/>
                <a:gd name="T38" fmla="*/ 44 w 92"/>
                <a:gd name="T39" fmla="*/ 16 h 120"/>
                <a:gd name="T40" fmla="*/ 27 w 92"/>
                <a:gd name="T41" fmla="*/ 20 h 120"/>
                <a:gd name="T42" fmla="*/ 22 w 92"/>
                <a:gd name="T43" fmla="*/ 32 h 120"/>
                <a:gd name="T44" fmla="*/ 25 w 92"/>
                <a:gd name="T45" fmla="*/ 40 h 120"/>
                <a:gd name="T46" fmla="*/ 38 w 92"/>
                <a:gd name="T47" fmla="*/ 45 h 120"/>
                <a:gd name="T48" fmla="*/ 57 w 92"/>
                <a:gd name="T49" fmla="*/ 49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09 h 120"/>
                <a:gd name="T56" fmla="*/ 44 w 92"/>
                <a:gd name="T57" fmla="*/ 119 h 120"/>
                <a:gd name="T58" fmla="*/ 11 w 92"/>
                <a:gd name="T59" fmla="*/ 109 h 120"/>
                <a:gd name="T60" fmla="*/ 0 w 92"/>
                <a:gd name="T61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8"/>
                  </a:moveTo>
                  <a:lnTo>
                    <a:pt x="0" y="78"/>
                  </a:lnTo>
                  <a:cubicBezTo>
                    <a:pt x="17" y="78"/>
                    <a:pt x="17" y="78"/>
                    <a:pt x="17" y="78"/>
                  </a:cubicBezTo>
                  <a:cubicBezTo>
                    <a:pt x="18" y="87"/>
                    <a:pt x="20" y="92"/>
                    <a:pt x="26" y="96"/>
                  </a:cubicBezTo>
                  <a:cubicBezTo>
                    <a:pt x="30" y="100"/>
                    <a:pt x="37" y="102"/>
                    <a:pt x="45" y="102"/>
                  </a:cubicBezTo>
                  <a:cubicBezTo>
                    <a:pt x="54" y="102"/>
                    <a:pt x="60" y="100"/>
                    <a:pt x="65" y="97"/>
                  </a:cubicBezTo>
                  <a:cubicBezTo>
                    <a:pt x="69" y="94"/>
                    <a:pt x="73" y="90"/>
                    <a:pt x="73" y="85"/>
                  </a:cubicBezTo>
                  <a:cubicBezTo>
                    <a:pt x="73" y="81"/>
                    <a:pt x="70" y="77"/>
                    <a:pt x="68" y="75"/>
                  </a:cubicBezTo>
                  <a:cubicBezTo>
                    <a:pt x="66" y="72"/>
                    <a:pt x="62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2"/>
                  </a:cubicBezTo>
                  <a:cubicBezTo>
                    <a:pt x="5" y="47"/>
                    <a:pt x="2" y="41"/>
                    <a:pt x="2" y="33"/>
                  </a:cubicBezTo>
                  <a:cubicBezTo>
                    <a:pt x="2" y="22"/>
                    <a:pt x="6" y="15"/>
                    <a:pt x="13" y="9"/>
                  </a:cubicBezTo>
                  <a:cubicBezTo>
                    <a:pt x="20" y="2"/>
                    <a:pt x="31" y="0"/>
                    <a:pt x="44" y="0"/>
                  </a:cubicBezTo>
                  <a:cubicBezTo>
                    <a:pt x="58" y="0"/>
                    <a:pt x="68" y="4"/>
                    <a:pt x="76" y="10"/>
                  </a:cubicBezTo>
                  <a:cubicBezTo>
                    <a:pt x="84" y="15"/>
                    <a:pt x="88" y="23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9" y="28"/>
                    <a:pt x="66" y="24"/>
                    <a:pt x="62" y="21"/>
                  </a:cubicBezTo>
                  <a:cubicBezTo>
                    <a:pt x="58" y="18"/>
                    <a:pt x="52" y="16"/>
                    <a:pt x="44" y="16"/>
                  </a:cubicBezTo>
                  <a:cubicBezTo>
                    <a:pt x="37" y="16"/>
                    <a:pt x="31" y="17"/>
                    <a:pt x="27" y="20"/>
                  </a:cubicBezTo>
                  <a:cubicBezTo>
                    <a:pt x="23" y="22"/>
                    <a:pt x="22" y="26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7" y="42"/>
                    <a:pt x="32" y="44"/>
                    <a:pt x="38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9" y="52"/>
                    <a:pt x="79" y="57"/>
                    <a:pt x="84" y="62"/>
                  </a:cubicBezTo>
                  <a:cubicBezTo>
                    <a:pt x="88" y="66"/>
                    <a:pt x="91" y="73"/>
                    <a:pt x="91" y="82"/>
                  </a:cubicBezTo>
                  <a:cubicBezTo>
                    <a:pt x="91" y="94"/>
                    <a:pt x="87" y="102"/>
                    <a:pt x="79" y="109"/>
                  </a:cubicBezTo>
                  <a:cubicBezTo>
                    <a:pt x="70" y="116"/>
                    <a:pt x="59" y="119"/>
                    <a:pt x="44" y="119"/>
                  </a:cubicBezTo>
                  <a:cubicBezTo>
                    <a:pt x="30" y="119"/>
                    <a:pt x="18" y="115"/>
                    <a:pt x="11" y="109"/>
                  </a:cubicBezTo>
                  <a:cubicBezTo>
                    <a:pt x="4" y="101"/>
                    <a:pt x="0" y="92"/>
                    <a:pt x="0" y="7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Freeform 222"/>
            <p:cNvSpPr>
              <a:spLocks noChangeArrowheads="1"/>
            </p:cNvSpPr>
            <p:nvPr/>
          </p:nvSpPr>
          <p:spPr bwMode="auto">
            <a:xfrm>
              <a:off x="4024657" y="2351977"/>
              <a:ext cx="24079" cy="61125"/>
            </a:xfrm>
            <a:custGeom>
              <a:avLst/>
              <a:gdLst>
                <a:gd name="T0" fmla="*/ 35 w 57"/>
                <a:gd name="T1" fmla="*/ 115 h 146"/>
                <a:gd name="T2" fmla="*/ 35 w 57"/>
                <a:gd name="T3" fmla="*/ 115 h 146"/>
                <a:gd name="T4" fmla="*/ 37 w 57"/>
                <a:gd name="T5" fmla="*/ 125 h 146"/>
                <a:gd name="T6" fmla="*/ 45 w 57"/>
                <a:gd name="T7" fmla="*/ 127 h 146"/>
                <a:gd name="T8" fmla="*/ 50 w 57"/>
                <a:gd name="T9" fmla="*/ 127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4 h 146"/>
                <a:gd name="T16" fmla="*/ 40 w 57"/>
                <a:gd name="T17" fmla="*/ 145 h 146"/>
                <a:gd name="T18" fmla="*/ 21 w 57"/>
                <a:gd name="T19" fmla="*/ 140 h 146"/>
                <a:gd name="T20" fmla="*/ 16 w 57"/>
                <a:gd name="T21" fmla="*/ 121 h 146"/>
                <a:gd name="T22" fmla="*/ 16 w 57"/>
                <a:gd name="T23" fmla="*/ 46 h 146"/>
                <a:gd name="T24" fmla="*/ 0 w 57"/>
                <a:gd name="T25" fmla="*/ 46 h 146"/>
                <a:gd name="T26" fmla="*/ 0 w 57"/>
                <a:gd name="T27" fmla="*/ 32 h 146"/>
                <a:gd name="T28" fmla="*/ 16 w 57"/>
                <a:gd name="T29" fmla="*/ 32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2 h 146"/>
                <a:gd name="T36" fmla="*/ 56 w 57"/>
                <a:gd name="T37" fmla="*/ 32 h 146"/>
                <a:gd name="T38" fmla="*/ 56 w 57"/>
                <a:gd name="T39" fmla="*/ 46 h 146"/>
                <a:gd name="T40" fmla="*/ 35 w 57"/>
                <a:gd name="T41" fmla="*/ 46 h 146"/>
                <a:gd name="T42" fmla="*/ 35 w 57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6" y="123"/>
                    <a:pt x="37" y="125"/>
                  </a:cubicBezTo>
                  <a:cubicBezTo>
                    <a:pt x="39" y="127"/>
                    <a:pt x="41" y="127"/>
                    <a:pt x="45" y="127"/>
                  </a:cubicBezTo>
                  <a:cubicBezTo>
                    <a:pt x="46" y="127"/>
                    <a:pt x="47" y="127"/>
                    <a:pt x="50" y="127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4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1" y="140"/>
                  </a:cubicBezTo>
                  <a:cubicBezTo>
                    <a:pt x="18" y="137"/>
                    <a:pt x="16" y="130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Freeform 223"/>
            <p:cNvSpPr>
              <a:spLocks noChangeArrowheads="1"/>
            </p:cNvSpPr>
            <p:nvPr/>
          </p:nvSpPr>
          <p:spPr bwMode="auto">
            <a:xfrm>
              <a:off x="4056145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7 w 55"/>
                <a:gd name="T7" fmla="*/ 3 h 115"/>
                <a:gd name="T8" fmla="*/ 17 w 55"/>
                <a:gd name="T9" fmla="*/ 22 h 115"/>
                <a:gd name="T10" fmla="*/ 30 w 55"/>
                <a:gd name="T11" fmla="*/ 6 h 115"/>
                <a:gd name="T12" fmla="*/ 48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8 w 55"/>
                <a:gd name="T23" fmla="*/ 20 h 115"/>
                <a:gd name="T24" fmla="*/ 26 w 55"/>
                <a:gd name="T25" fmla="*/ 29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0" y="15"/>
                    <a:pt x="24" y="10"/>
                    <a:pt x="30" y="6"/>
                  </a:cubicBezTo>
                  <a:cubicBezTo>
                    <a:pt x="35" y="1"/>
                    <a:pt x="41" y="0"/>
                    <a:pt x="48" y="0"/>
                  </a:cubicBezTo>
                  <a:cubicBezTo>
                    <a:pt x="49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39" y="20"/>
                    <a:pt x="31" y="22"/>
                    <a:pt x="26" y="29"/>
                  </a:cubicBezTo>
                  <a:cubicBezTo>
                    <a:pt x="20" y="34"/>
                    <a:pt x="18" y="4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Freeform 224"/>
            <p:cNvSpPr>
              <a:spLocks noChangeArrowheads="1"/>
            </p:cNvSpPr>
            <p:nvPr/>
          </p:nvSpPr>
          <p:spPr bwMode="auto">
            <a:xfrm>
              <a:off x="4085781" y="2348272"/>
              <a:ext cx="9262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Freeform 225"/>
            <p:cNvSpPr>
              <a:spLocks noChangeArrowheads="1"/>
            </p:cNvSpPr>
            <p:nvPr/>
          </p:nvSpPr>
          <p:spPr bwMode="auto">
            <a:xfrm>
              <a:off x="4106156" y="2348272"/>
              <a:ext cx="44454" cy="66681"/>
            </a:xfrm>
            <a:custGeom>
              <a:avLst/>
              <a:gdLst>
                <a:gd name="T0" fmla="*/ 0 w 105"/>
                <a:gd name="T1" fmla="*/ 153 h 158"/>
                <a:gd name="T2" fmla="*/ 0 w 105"/>
                <a:gd name="T3" fmla="*/ 153 h 158"/>
                <a:gd name="T4" fmla="*/ 0 w 105"/>
                <a:gd name="T5" fmla="*/ 0 h 158"/>
                <a:gd name="T6" fmla="*/ 19 w 105"/>
                <a:gd name="T7" fmla="*/ 0 h 158"/>
                <a:gd name="T8" fmla="*/ 19 w 105"/>
                <a:gd name="T9" fmla="*/ 57 h 158"/>
                <a:gd name="T10" fmla="*/ 35 w 105"/>
                <a:gd name="T11" fmla="*/ 43 h 158"/>
                <a:gd name="T12" fmla="*/ 55 w 105"/>
                <a:gd name="T13" fmla="*/ 37 h 158"/>
                <a:gd name="T14" fmla="*/ 91 w 105"/>
                <a:gd name="T15" fmla="*/ 54 h 158"/>
                <a:gd name="T16" fmla="*/ 104 w 105"/>
                <a:gd name="T17" fmla="*/ 98 h 158"/>
                <a:gd name="T18" fmla="*/ 91 w 105"/>
                <a:gd name="T19" fmla="*/ 140 h 158"/>
                <a:gd name="T20" fmla="*/ 55 w 105"/>
                <a:gd name="T21" fmla="*/ 157 h 158"/>
                <a:gd name="T22" fmla="*/ 35 w 105"/>
                <a:gd name="T23" fmla="*/ 153 h 158"/>
                <a:gd name="T24" fmla="*/ 19 w 105"/>
                <a:gd name="T25" fmla="*/ 139 h 158"/>
                <a:gd name="T26" fmla="*/ 19 w 105"/>
                <a:gd name="T27" fmla="*/ 153 h 158"/>
                <a:gd name="T28" fmla="*/ 0 w 105"/>
                <a:gd name="T29" fmla="*/ 153 h 158"/>
                <a:gd name="T30" fmla="*/ 18 w 105"/>
                <a:gd name="T31" fmla="*/ 97 h 158"/>
                <a:gd name="T32" fmla="*/ 18 w 105"/>
                <a:gd name="T33" fmla="*/ 97 h 158"/>
                <a:gd name="T34" fmla="*/ 26 w 105"/>
                <a:gd name="T35" fmla="*/ 129 h 158"/>
                <a:gd name="T36" fmla="*/ 51 w 105"/>
                <a:gd name="T37" fmla="*/ 140 h 158"/>
                <a:gd name="T38" fmla="*/ 75 w 105"/>
                <a:gd name="T39" fmla="*/ 129 h 158"/>
                <a:gd name="T40" fmla="*/ 85 w 105"/>
                <a:gd name="T41" fmla="*/ 99 h 158"/>
                <a:gd name="T42" fmla="*/ 76 w 105"/>
                <a:gd name="T43" fmla="*/ 66 h 158"/>
                <a:gd name="T44" fmla="*/ 51 w 105"/>
                <a:gd name="T45" fmla="*/ 55 h 158"/>
                <a:gd name="T46" fmla="*/ 26 w 105"/>
                <a:gd name="T47" fmla="*/ 65 h 158"/>
                <a:gd name="T48" fmla="*/ 18 w 105"/>
                <a:gd name="T4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8">
                  <a:moveTo>
                    <a:pt x="0" y="153"/>
                  </a:moveTo>
                  <a:lnTo>
                    <a:pt x="0" y="15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3" y="51"/>
                    <a:pt x="28" y="46"/>
                    <a:pt x="35" y="43"/>
                  </a:cubicBezTo>
                  <a:cubicBezTo>
                    <a:pt x="41" y="39"/>
                    <a:pt x="47" y="37"/>
                    <a:pt x="55" y="37"/>
                  </a:cubicBezTo>
                  <a:cubicBezTo>
                    <a:pt x="70" y="37"/>
                    <a:pt x="81" y="44"/>
                    <a:pt x="91" y="54"/>
                  </a:cubicBezTo>
                  <a:cubicBezTo>
                    <a:pt x="100" y="64"/>
                    <a:pt x="104" y="79"/>
                    <a:pt x="104" y="98"/>
                  </a:cubicBezTo>
                  <a:cubicBezTo>
                    <a:pt x="104" y="115"/>
                    <a:pt x="100" y="130"/>
                    <a:pt x="91" y="140"/>
                  </a:cubicBezTo>
                  <a:cubicBezTo>
                    <a:pt x="82" y="152"/>
                    <a:pt x="70" y="157"/>
                    <a:pt x="55" y="157"/>
                  </a:cubicBezTo>
                  <a:cubicBezTo>
                    <a:pt x="47" y="157"/>
                    <a:pt x="41" y="155"/>
                    <a:pt x="35" y="153"/>
                  </a:cubicBezTo>
                  <a:cubicBezTo>
                    <a:pt x="28" y="150"/>
                    <a:pt x="23" y="146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lnTo>
                    <a:pt x="0" y="153"/>
                  </a:lnTo>
                  <a:close/>
                  <a:moveTo>
                    <a:pt x="18" y="97"/>
                  </a:moveTo>
                  <a:lnTo>
                    <a:pt x="18" y="97"/>
                  </a:lnTo>
                  <a:cubicBezTo>
                    <a:pt x="18" y="110"/>
                    <a:pt x="21" y="122"/>
                    <a:pt x="26" y="129"/>
                  </a:cubicBezTo>
                  <a:cubicBezTo>
                    <a:pt x="33" y="136"/>
                    <a:pt x="41" y="140"/>
                    <a:pt x="51" y="140"/>
                  </a:cubicBezTo>
                  <a:cubicBezTo>
                    <a:pt x="62" y="140"/>
                    <a:pt x="70" y="136"/>
                    <a:pt x="75" y="129"/>
                  </a:cubicBezTo>
                  <a:cubicBezTo>
                    <a:pt x="81" y="122"/>
                    <a:pt x="85" y="111"/>
                    <a:pt x="85" y="99"/>
                  </a:cubicBezTo>
                  <a:cubicBezTo>
                    <a:pt x="85" y="85"/>
                    <a:pt x="81" y="74"/>
                    <a:pt x="76" y="66"/>
                  </a:cubicBezTo>
                  <a:cubicBezTo>
                    <a:pt x="70" y="58"/>
                    <a:pt x="62" y="55"/>
                    <a:pt x="51" y="55"/>
                  </a:cubicBezTo>
                  <a:cubicBezTo>
                    <a:pt x="40" y="55"/>
                    <a:pt x="31" y="58"/>
                    <a:pt x="26" y="65"/>
                  </a:cubicBezTo>
                  <a:cubicBezTo>
                    <a:pt x="21" y="72"/>
                    <a:pt x="18" y="83"/>
                    <a:pt x="18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Freeform 226"/>
            <p:cNvSpPr>
              <a:spLocks noChangeArrowheads="1"/>
            </p:cNvSpPr>
            <p:nvPr/>
          </p:nvSpPr>
          <p:spPr bwMode="auto">
            <a:xfrm>
              <a:off x="4159871" y="2364943"/>
              <a:ext cx="40750" cy="48159"/>
            </a:xfrm>
            <a:custGeom>
              <a:avLst/>
              <a:gdLst>
                <a:gd name="T0" fmla="*/ 20 w 95"/>
                <a:gd name="T1" fmla="*/ 0 h 115"/>
                <a:gd name="T2" fmla="*/ 20 w 95"/>
                <a:gd name="T3" fmla="*/ 0 h 115"/>
                <a:gd name="T4" fmla="*/ 20 w 95"/>
                <a:gd name="T5" fmla="*/ 68 h 115"/>
                <a:gd name="T6" fmla="*/ 25 w 95"/>
                <a:gd name="T7" fmla="*/ 91 h 115"/>
                <a:gd name="T8" fmla="*/ 43 w 95"/>
                <a:gd name="T9" fmla="*/ 97 h 115"/>
                <a:gd name="T10" fmla="*/ 67 w 95"/>
                <a:gd name="T11" fmla="*/ 88 h 115"/>
                <a:gd name="T12" fmla="*/ 75 w 95"/>
                <a:gd name="T13" fmla="*/ 60 h 115"/>
                <a:gd name="T14" fmla="*/ 75 w 95"/>
                <a:gd name="T15" fmla="*/ 0 h 115"/>
                <a:gd name="T16" fmla="*/ 94 w 95"/>
                <a:gd name="T17" fmla="*/ 0 h 115"/>
                <a:gd name="T18" fmla="*/ 94 w 95"/>
                <a:gd name="T19" fmla="*/ 111 h 115"/>
                <a:gd name="T20" fmla="*/ 76 w 95"/>
                <a:gd name="T21" fmla="*/ 111 h 115"/>
                <a:gd name="T22" fmla="*/ 76 w 95"/>
                <a:gd name="T23" fmla="*/ 94 h 115"/>
                <a:gd name="T24" fmla="*/ 61 w 95"/>
                <a:gd name="T25" fmla="*/ 109 h 115"/>
                <a:gd name="T26" fmla="*/ 40 w 95"/>
                <a:gd name="T27" fmla="*/ 114 h 115"/>
                <a:gd name="T28" fmla="*/ 19 w 95"/>
                <a:gd name="T29" fmla="*/ 110 h 115"/>
                <a:gd name="T30" fmla="*/ 5 w 95"/>
                <a:gd name="T31" fmla="*/ 98 h 115"/>
                <a:gd name="T32" fmla="*/ 2 w 95"/>
                <a:gd name="T33" fmla="*/ 89 h 115"/>
                <a:gd name="T34" fmla="*/ 0 w 95"/>
                <a:gd name="T35" fmla="*/ 72 h 115"/>
                <a:gd name="T36" fmla="*/ 0 w 95"/>
                <a:gd name="T37" fmla="*/ 66 h 115"/>
                <a:gd name="T38" fmla="*/ 0 w 95"/>
                <a:gd name="T39" fmla="*/ 0 h 115"/>
                <a:gd name="T40" fmla="*/ 20 w 9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20" y="0"/>
                  </a:moveTo>
                  <a:lnTo>
                    <a:pt x="20" y="0"/>
                  </a:lnTo>
                  <a:cubicBezTo>
                    <a:pt x="20" y="68"/>
                    <a:pt x="20" y="68"/>
                    <a:pt x="20" y="68"/>
                  </a:cubicBezTo>
                  <a:cubicBezTo>
                    <a:pt x="20" y="79"/>
                    <a:pt x="21" y="87"/>
                    <a:pt x="25" y="91"/>
                  </a:cubicBezTo>
                  <a:cubicBezTo>
                    <a:pt x="28" y="95"/>
                    <a:pt x="35" y="97"/>
                    <a:pt x="43" y="97"/>
                  </a:cubicBezTo>
                  <a:cubicBezTo>
                    <a:pt x="53" y="97"/>
                    <a:pt x="62" y="94"/>
                    <a:pt x="67" y="88"/>
                  </a:cubicBezTo>
                  <a:cubicBezTo>
                    <a:pt x="73" y="82"/>
                    <a:pt x="75" y="72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2" y="102"/>
                    <a:pt x="67" y="106"/>
                    <a:pt x="61" y="109"/>
                  </a:cubicBezTo>
                  <a:cubicBezTo>
                    <a:pt x="55" y="113"/>
                    <a:pt x="48" y="114"/>
                    <a:pt x="40" y="114"/>
                  </a:cubicBezTo>
                  <a:cubicBezTo>
                    <a:pt x="31" y="114"/>
                    <a:pt x="24" y="113"/>
                    <a:pt x="19" y="110"/>
                  </a:cubicBezTo>
                  <a:cubicBezTo>
                    <a:pt x="13" y="108"/>
                    <a:pt x="9" y="104"/>
                    <a:pt x="5" y="98"/>
                  </a:cubicBezTo>
                  <a:cubicBezTo>
                    <a:pt x="4" y="96"/>
                    <a:pt x="2" y="93"/>
                    <a:pt x="2" y="89"/>
                  </a:cubicBezTo>
                  <a:cubicBezTo>
                    <a:pt x="1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Freeform 227"/>
            <p:cNvSpPr>
              <a:spLocks noChangeArrowheads="1"/>
            </p:cNvSpPr>
            <p:nvPr/>
          </p:nvSpPr>
          <p:spPr bwMode="auto">
            <a:xfrm>
              <a:off x="4204326" y="2351977"/>
              <a:ext cx="24080" cy="61125"/>
            </a:xfrm>
            <a:custGeom>
              <a:avLst/>
              <a:gdLst>
                <a:gd name="T0" fmla="*/ 36 w 57"/>
                <a:gd name="T1" fmla="*/ 115 h 146"/>
                <a:gd name="T2" fmla="*/ 36 w 57"/>
                <a:gd name="T3" fmla="*/ 115 h 146"/>
                <a:gd name="T4" fmla="*/ 38 w 57"/>
                <a:gd name="T5" fmla="*/ 125 h 146"/>
                <a:gd name="T6" fmla="*/ 46 w 57"/>
                <a:gd name="T7" fmla="*/ 127 h 146"/>
                <a:gd name="T8" fmla="*/ 49 w 57"/>
                <a:gd name="T9" fmla="*/ 127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4 h 146"/>
                <a:gd name="T16" fmla="*/ 41 w 57"/>
                <a:gd name="T17" fmla="*/ 145 h 146"/>
                <a:gd name="T18" fmla="*/ 22 w 57"/>
                <a:gd name="T19" fmla="*/ 140 h 146"/>
                <a:gd name="T20" fmla="*/ 17 w 57"/>
                <a:gd name="T21" fmla="*/ 121 h 146"/>
                <a:gd name="T22" fmla="*/ 17 w 57"/>
                <a:gd name="T23" fmla="*/ 46 h 146"/>
                <a:gd name="T24" fmla="*/ 0 w 57"/>
                <a:gd name="T25" fmla="*/ 46 h 146"/>
                <a:gd name="T26" fmla="*/ 0 w 57"/>
                <a:gd name="T27" fmla="*/ 32 h 146"/>
                <a:gd name="T28" fmla="*/ 17 w 57"/>
                <a:gd name="T29" fmla="*/ 32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2 h 146"/>
                <a:gd name="T36" fmla="*/ 56 w 57"/>
                <a:gd name="T37" fmla="*/ 32 h 146"/>
                <a:gd name="T38" fmla="*/ 56 w 57"/>
                <a:gd name="T39" fmla="*/ 46 h 146"/>
                <a:gd name="T40" fmla="*/ 36 w 57"/>
                <a:gd name="T41" fmla="*/ 46 h 146"/>
                <a:gd name="T42" fmla="*/ 36 w 57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7" y="123"/>
                    <a:pt x="38" y="125"/>
                  </a:cubicBezTo>
                  <a:cubicBezTo>
                    <a:pt x="39" y="127"/>
                    <a:pt x="42" y="127"/>
                    <a:pt x="46" y="127"/>
                  </a:cubicBezTo>
                  <a:cubicBezTo>
                    <a:pt x="47" y="127"/>
                    <a:pt x="48" y="127"/>
                    <a:pt x="49" y="127"/>
                  </a:cubicBezTo>
                  <a:cubicBezTo>
                    <a:pt x="52" y="127"/>
                    <a:pt x="54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4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5" y="143"/>
                    <a:pt x="22" y="140"/>
                  </a:cubicBezTo>
                  <a:cubicBezTo>
                    <a:pt x="19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Freeform 228"/>
            <p:cNvSpPr>
              <a:spLocks noChangeArrowheads="1"/>
            </p:cNvSpPr>
            <p:nvPr/>
          </p:nvSpPr>
          <p:spPr bwMode="auto">
            <a:xfrm>
              <a:off x="4235815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Freeform 229"/>
            <p:cNvSpPr>
              <a:spLocks noChangeArrowheads="1"/>
            </p:cNvSpPr>
            <p:nvPr/>
          </p:nvSpPr>
          <p:spPr bwMode="auto">
            <a:xfrm>
              <a:off x="4254337" y="2363091"/>
              <a:ext cx="44454" cy="50012"/>
            </a:xfrm>
            <a:custGeom>
              <a:avLst/>
              <a:gdLst>
                <a:gd name="T0" fmla="*/ 0 w 108"/>
                <a:gd name="T1" fmla="*/ 60 h 121"/>
                <a:gd name="T2" fmla="*/ 0 w 108"/>
                <a:gd name="T3" fmla="*/ 60 h 121"/>
                <a:gd name="T4" fmla="*/ 14 w 108"/>
                <a:gd name="T5" fmla="*/ 16 h 121"/>
                <a:gd name="T6" fmla="*/ 53 w 108"/>
                <a:gd name="T7" fmla="*/ 0 h 121"/>
                <a:gd name="T8" fmla="*/ 93 w 108"/>
                <a:gd name="T9" fmla="*/ 16 h 121"/>
                <a:gd name="T10" fmla="*/ 107 w 108"/>
                <a:gd name="T11" fmla="*/ 60 h 121"/>
                <a:gd name="T12" fmla="*/ 93 w 108"/>
                <a:gd name="T13" fmla="*/ 104 h 121"/>
                <a:gd name="T14" fmla="*/ 53 w 108"/>
                <a:gd name="T15" fmla="*/ 120 h 121"/>
                <a:gd name="T16" fmla="*/ 14 w 108"/>
                <a:gd name="T17" fmla="*/ 104 h 121"/>
                <a:gd name="T18" fmla="*/ 0 w 108"/>
                <a:gd name="T19" fmla="*/ 60 h 121"/>
                <a:gd name="T20" fmla="*/ 19 w 108"/>
                <a:gd name="T21" fmla="*/ 60 h 121"/>
                <a:gd name="T22" fmla="*/ 19 w 108"/>
                <a:gd name="T23" fmla="*/ 60 h 121"/>
                <a:gd name="T24" fmla="*/ 28 w 108"/>
                <a:gd name="T25" fmla="*/ 92 h 121"/>
                <a:gd name="T26" fmla="*/ 53 w 108"/>
                <a:gd name="T27" fmla="*/ 103 h 121"/>
                <a:gd name="T28" fmla="*/ 79 w 108"/>
                <a:gd name="T29" fmla="*/ 92 h 121"/>
                <a:gd name="T30" fmla="*/ 88 w 108"/>
                <a:gd name="T31" fmla="*/ 60 h 121"/>
                <a:gd name="T32" fmla="*/ 79 w 108"/>
                <a:gd name="T33" fmla="*/ 28 h 121"/>
                <a:gd name="T34" fmla="*/ 53 w 108"/>
                <a:gd name="T35" fmla="*/ 17 h 121"/>
                <a:gd name="T36" fmla="*/ 28 w 108"/>
                <a:gd name="T37" fmla="*/ 28 h 121"/>
                <a:gd name="T38" fmla="*/ 19 w 108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4" y="26"/>
                    <a:pt x="14" y="16"/>
                  </a:cubicBezTo>
                  <a:cubicBezTo>
                    <a:pt x="23" y="6"/>
                    <a:pt x="37" y="0"/>
                    <a:pt x="53" y="0"/>
                  </a:cubicBezTo>
                  <a:cubicBezTo>
                    <a:pt x="70" y="0"/>
                    <a:pt x="83" y="6"/>
                    <a:pt x="93" y="16"/>
                  </a:cubicBezTo>
                  <a:cubicBezTo>
                    <a:pt x="102" y="26"/>
                    <a:pt x="107" y="41"/>
                    <a:pt x="107" y="60"/>
                  </a:cubicBezTo>
                  <a:cubicBezTo>
                    <a:pt x="107" y="79"/>
                    <a:pt x="102" y="94"/>
                    <a:pt x="93" y="104"/>
                  </a:cubicBezTo>
                  <a:cubicBezTo>
                    <a:pt x="83" y="115"/>
                    <a:pt x="71" y="120"/>
                    <a:pt x="53" y="120"/>
                  </a:cubicBezTo>
                  <a:cubicBezTo>
                    <a:pt x="37" y="120"/>
                    <a:pt x="23" y="115"/>
                    <a:pt x="14" y="104"/>
                  </a:cubicBezTo>
                  <a:cubicBezTo>
                    <a:pt x="4" y="94"/>
                    <a:pt x="0" y="79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4"/>
                    <a:pt x="22" y="85"/>
                    <a:pt x="28" y="92"/>
                  </a:cubicBezTo>
                  <a:cubicBezTo>
                    <a:pt x="33" y="99"/>
                    <a:pt x="43" y="103"/>
                    <a:pt x="53" y="103"/>
                  </a:cubicBezTo>
                  <a:cubicBezTo>
                    <a:pt x="65" y="103"/>
                    <a:pt x="73" y="99"/>
                    <a:pt x="79" y="92"/>
                  </a:cubicBezTo>
                  <a:cubicBezTo>
                    <a:pt x="84" y="85"/>
                    <a:pt x="88" y="74"/>
                    <a:pt x="88" y="60"/>
                  </a:cubicBezTo>
                  <a:cubicBezTo>
                    <a:pt x="88" y="46"/>
                    <a:pt x="84" y="36"/>
                    <a:pt x="79" y="28"/>
                  </a:cubicBezTo>
                  <a:cubicBezTo>
                    <a:pt x="73" y="21"/>
                    <a:pt x="65" y="17"/>
                    <a:pt x="53" y="17"/>
                  </a:cubicBezTo>
                  <a:cubicBezTo>
                    <a:pt x="43" y="17"/>
                    <a:pt x="33" y="21"/>
                    <a:pt x="28" y="28"/>
                  </a:cubicBezTo>
                  <a:cubicBezTo>
                    <a:pt x="22" y="36"/>
                    <a:pt x="19" y="46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Freeform 230"/>
            <p:cNvSpPr>
              <a:spLocks noChangeArrowheads="1"/>
            </p:cNvSpPr>
            <p:nvPr/>
          </p:nvSpPr>
          <p:spPr bwMode="auto">
            <a:xfrm>
              <a:off x="4308052" y="2363091"/>
              <a:ext cx="38898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9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9 w 94"/>
                <a:gd name="T13" fmla="*/ 51 h 116"/>
                <a:gd name="T14" fmla="*/ 19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8 w 94"/>
                <a:gd name="T21" fmla="*/ 4 h 116"/>
                <a:gd name="T22" fmla="*/ 18 w 94"/>
                <a:gd name="T23" fmla="*/ 20 h 116"/>
                <a:gd name="T24" fmla="*/ 34 w 94"/>
                <a:gd name="T25" fmla="*/ 6 h 116"/>
                <a:gd name="T26" fmla="*/ 53 w 94"/>
                <a:gd name="T27" fmla="*/ 0 h 116"/>
                <a:gd name="T28" fmla="*/ 75 w 94"/>
                <a:gd name="T29" fmla="*/ 5 h 116"/>
                <a:gd name="T30" fmla="*/ 89 w 94"/>
                <a:gd name="T31" fmla="*/ 16 h 116"/>
                <a:gd name="T32" fmla="*/ 92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9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6"/>
                  </a:cubicBezTo>
                  <a:cubicBezTo>
                    <a:pt x="21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13"/>
                    <a:pt x="27" y="9"/>
                    <a:pt x="34" y="6"/>
                  </a:cubicBezTo>
                  <a:cubicBezTo>
                    <a:pt x="39" y="2"/>
                    <a:pt x="46" y="0"/>
                    <a:pt x="53" y="0"/>
                  </a:cubicBezTo>
                  <a:cubicBezTo>
                    <a:pt x="63" y="0"/>
                    <a:pt x="69" y="1"/>
                    <a:pt x="75" y="5"/>
                  </a:cubicBezTo>
                  <a:cubicBezTo>
                    <a:pt x="80" y="7"/>
                    <a:pt x="86" y="11"/>
                    <a:pt x="89" y="16"/>
                  </a:cubicBezTo>
                  <a:cubicBezTo>
                    <a:pt x="90" y="18"/>
                    <a:pt x="92" y="22"/>
                    <a:pt x="92" y="25"/>
                  </a:cubicBezTo>
                  <a:cubicBezTo>
                    <a:pt x="93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43335" y="2346421"/>
            <a:ext cx="563087" cy="85204"/>
            <a:chOff x="4743335" y="2346421"/>
            <a:chExt cx="563087" cy="85204"/>
          </a:xfrm>
        </p:grpSpPr>
        <p:sp>
          <p:nvSpPr>
            <p:cNvPr id="627" name="Freeform 231"/>
            <p:cNvSpPr>
              <a:spLocks noChangeArrowheads="1"/>
            </p:cNvSpPr>
            <p:nvPr/>
          </p:nvSpPr>
          <p:spPr bwMode="auto">
            <a:xfrm>
              <a:off x="4743335" y="2348272"/>
              <a:ext cx="61124" cy="64830"/>
            </a:xfrm>
            <a:custGeom>
              <a:avLst/>
              <a:gdLst>
                <a:gd name="T0" fmla="*/ 19 w 146"/>
                <a:gd name="T1" fmla="*/ 22 h 154"/>
                <a:gd name="T2" fmla="*/ 19 w 146"/>
                <a:gd name="T3" fmla="*/ 22 h 154"/>
                <a:gd name="T4" fmla="*/ 19 w 146"/>
                <a:gd name="T5" fmla="*/ 153 h 154"/>
                <a:gd name="T6" fmla="*/ 0 w 146"/>
                <a:gd name="T7" fmla="*/ 153 h 154"/>
                <a:gd name="T8" fmla="*/ 0 w 146"/>
                <a:gd name="T9" fmla="*/ 0 h 154"/>
                <a:gd name="T10" fmla="*/ 29 w 146"/>
                <a:gd name="T11" fmla="*/ 0 h 154"/>
                <a:gd name="T12" fmla="*/ 68 w 146"/>
                <a:gd name="T13" fmla="*/ 117 h 154"/>
                <a:gd name="T14" fmla="*/ 70 w 146"/>
                <a:gd name="T15" fmla="*/ 125 h 154"/>
                <a:gd name="T16" fmla="*/ 72 w 146"/>
                <a:gd name="T17" fmla="*/ 130 h 154"/>
                <a:gd name="T18" fmla="*/ 73 w 146"/>
                <a:gd name="T19" fmla="*/ 123 h 154"/>
                <a:gd name="T20" fmla="*/ 75 w 146"/>
                <a:gd name="T21" fmla="*/ 117 h 154"/>
                <a:gd name="T22" fmla="*/ 115 w 146"/>
                <a:gd name="T23" fmla="*/ 0 h 154"/>
                <a:gd name="T24" fmla="*/ 145 w 146"/>
                <a:gd name="T25" fmla="*/ 0 h 154"/>
                <a:gd name="T26" fmla="*/ 145 w 146"/>
                <a:gd name="T27" fmla="*/ 153 h 154"/>
                <a:gd name="T28" fmla="*/ 124 w 146"/>
                <a:gd name="T29" fmla="*/ 153 h 154"/>
                <a:gd name="T30" fmla="*/ 124 w 146"/>
                <a:gd name="T31" fmla="*/ 22 h 154"/>
                <a:gd name="T32" fmla="*/ 123 w 146"/>
                <a:gd name="T33" fmla="*/ 29 h 154"/>
                <a:gd name="T34" fmla="*/ 121 w 146"/>
                <a:gd name="T35" fmla="*/ 35 h 154"/>
                <a:gd name="T36" fmla="*/ 81 w 146"/>
                <a:gd name="T37" fmla="*/ 153 h 154"/>
                <a:gd name="T38" fmla="*/ 62 w 146"/>
                <a:gd name="T39" fmla="*/ 153 h 154"/>
                <a:gd name="T40" fmla="*/ 22 w 146"/>
                <a:gd name="T41" fmla="*/ 35 h 154"/>
                <a:gd name="T42" fmla="*/ 21 w 146"/>
                <a:gd name="T43" fmla="*/ 29 h 154"/>
                <a:gd name="T44" fmla="*/ 19 w 146"/>
                <a:gd name="T45" fmla="*/ 2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154">
                  <a:moveTo>
                    <a:pt x="19" y="22"/>
                  </a:moveTo>
                  <a:lnTo>
                    <a:pt x="19" y="22"/>
                  </a:ln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9" y="121"/>
                    <a:pt x="70" y="123"/>
                    <a:pt x="70" y="125"/>
                  </a:cubicBezTo>
                  <a:cubicBezTo>
                    <a:pt x="71" y="127"/>
                    <a:pt x="71" y="128"/>
                    <a:pt x="72" y="130"/>
                  </a:cubicBezTo>
                  <a:cubicBezTo>
                    <a:pt x="72" y="127"/>
                    <a:pt x="73" y="125"/>
                    <a:pt x="73" y="123"/>
                  </a:cubicBezTo>
                  <a:cubicBezTo>
                    <a:pt x="74" y="121"/>
                    <a:pt x="74" y="119"/>
                    <a:pt x="75" y="11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4" y="25"/>
                    <a:pt x="123" y="27"/>
                    <a:pt x="123" y="29"/>
                  </a:cubicBezTo>
                  <a:cubicBezTo>
                    <a:pt x="122" y="31"/>
                    <a:pt x="121" y="33"/>
                    <a:pt x="121" y="35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1" y="31"/>
                    <a:pt x="21" y="29"/>
                  </a:cubicBezTo>
                  <a:cubicBezTo>
                    <a:pt x="20" y="27"/>
                    <a:pt x="20" y="25"/>
                    <a:pt x="19" y="2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Freeform 232"/>
            <p:cNvSpPr>
              <a:spLocks noChangeArrowheads="1"/>
            </p:cNvSpPr>
            <p:nvPr/>
          </p:nvSpPr>
          <p:spPr bwMode="auto">
            <a:xfrm>
              <a:off x="4813720" y="2363091"/>
              <a:ext cx="44454" cy="50012"/>
            </a:xfrm>
            <a:custGeom>
              <a:avLst/>
              <a:gdLst>
                <a:gd name="T0" fmla="*/ 76 w 106"/>
                <a:gd name="T1" fmla="*/ 101 h 121"/>
                <a:gd name="T2" fmla="*/ 76 w 106"/>
                <a:gd name="T3" fmla="*/ 101 h 121"/>
                <a:gd name="T4" fmla="*/ 57 w 106"/>
                <a:gd name="T5" fmla="*/ 115 h 121"/>
                <a:gd name="T6" fmla="*/ 36 w 106"/>
                <a:gd name="T7" fmla="*/ 120 h 121"/>
                <a:gd name="T8" fmla="*/ 9 w 106"/>
                <a:gd name="T9" fmla="*/ 111 h 121"/>
                <a:gd name="T10" fmla="*/ 0 w 106"/>
                <a:gd name="T11" fmla="*/ 86 h 121"/>
                <a:gd name="T12" fmla="*/ 9 w 106"/>
                <a:gd name="T13" fmla="*/ 62 h 121"/>
                <a:gd name="T14" fmla="*/ 37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7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3 w 106"/>
                <a:gd name="T31" fmla="*/ 38 h 121"/>
                <a:gd name="T32" fmla="*/ 5 w 106"/>
                <a:gd name="T33" fmla="*/ 38 h 121"/>
                <a:gd name="T34" fmla="*/ 5 w 106"/>
                <a:gd name="T35" fmla="*/ 38 h 121"/>
                <a:gd name="T36" fmla="*/ 16 w 106"/>
                <a:gd name="T37" fmla="*/ 11 h 121"/>
                <a:gd name="T38" fmla="*/ 50 w 106"/>
                <a:gd name="T39" fmla="*/ 0 h 121"/>
                <a:gd name="T40" fmla="*/ 82 w 106"/>
                <a:gd name="T41" fmla="*/ 9 h 121"/>
                <a:gd name="T42" fmla="*/ 94 w 106"/>
                <a:gd name="T43" fmla="*/ 36 h 121"/>
                <a:gd name="T44" fmla="*/ 94 w 106"/>
                <a:gd name="T45" fmla="*/ 92 h 121"/>
                <a:gd name="T46" fmla="*/ 95 w 106"/>
                <a:gd name="T47" fmla="*/ 100 h 121"/>
                <a:gd name="T48" fmla="*/ 100 w 106"/>
                <a:gd name="T49" fmla="*/ 102 h 121"/>
                <a:gd name="T50" fmla="*/ 102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99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6 w 106"/>
                <a:gd name="T63" fmla="*/ 102 h 121"/>
                <a:gd name="T64" fmla="*/ 76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8 w 106"/>
                <a:gd name="T73" fmla="*/ 67 h 121"/>
                <a:gd name="T74" fmla="*/ 24 w 106"/>
                <a:gd name="T75" fmla="*/ 73 h 121"/>
                <a:gd name="T76" fmla="*/ 19 w 106"/>
                <a:gd name="T77" fmla="*/ 86 h 121"/>
                <a:gd name="T78" fmla="*/ 24 w 106"/>
                <a:gd name="T79" fmla="*/ 99 h 121"/>
                <a:gd name="T80" fmla="*/ 39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3" y="112"/>
                    <a:pt x="57" y="115"/>
                  </a:cubicBezTo>
                  <a:cubicBezTo>
                    <a:pt x="50" y="118"/>
                    <a:pt x="44" y="120"/>
                    <a:pt x="36" y="120"/>
                  </a:cubicBezTo>
                  <a:cubicBezTo>
                    <a:pt x="25" y="120"/>
                    <a:pt x="15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5" y="57"/>
                    <a:pt x="25" y="52"/>
                    <a:pt x="37" y="51"/>
                  </a:cubicBezTo>
                  <a:cubicBezTo>
                    <a:pt x="41" y="50"/>
                    <a:pt x="46" y="50"/>
                    <a:pt x="51" y="49"/>
                  </a:cubicBezTo>
                  <a:cubicBezTo>
                    <a:pt x="60" y="48"/>
                    <a:pt x="66" y="47"/>
                    <a:pt x="69" y="47"/>
                  </a:cubicBezTo>
                  <a:cubicBezTo>
                    <a:pt x="71" y="46"/>
                    <a:pt x="73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7" y="22"/>
                  </a:cubicBezTo>
                  <a:cubicBezTo>
                    <a:pt x="63" y="19"/>
                    <a:pt x="57" y="17"/>
                    <a:pt x="49" y="17"/>
                  </a:cubicBezTo>
                  <a:cubicBezTo>
                    <a:pt x="40" y="17"/>
                    <a:pt x="33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8" y="17"/>
                    <a:pt x="16" y="11"/>
                  </a:cubicBezTo>
                  <a:cubicBezTo>
                    <a:pt x="25" y="5"/>
                    <a:pt x="35" y="0"/>
                    <a:pt x="50" y="0"/>
                  </a:cubicBezTo>
                  <a:cubicBezTo>
                    <a:pt x="64" y="0"/>
                    <a:pt x="76" y="3"/>
                    <a:pt x="82" y="9"/>
                  </a:cubicBezTo>
                  <a:cubicBezTo>
                    <a:pt x="89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99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7"/>
                    <a:pt x="80" y="114"/>
                  </a:cubicBezTo>
                  <a:cubicBezTo>
                    <a:pt x="77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0" y="64"/>
                    <a:pt x="48" y="66"/>
                  </a:cubicBezTo>
                  <a:cubicBezTo>
                    <a:pt x="44" y="66"/>
                    <a:pt x="40" y="67"/>
                    <a:pt x="38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6"/>
                    <a:pt x="19" y="80"/>
                    <a:pt x="19" y="86"/>
                  </a:cubicBezTo>
                  <a:cubicBezTo>
                    <a:pt x="19" y="92"/>
                    <a:pt x="21" y="96"/>
                    <a:pt x="24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49" y="103"/>
                    <a:pt x="57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Freeform 233"/>
            <p:cNvSpPr>
              <a:spLocks noChangeArrowheads="1"/>
            </p:cNvSpPr>
            <p:nvPr/>
          </p:nvSpPr>
          <p:spPr bwMode="auto">
            <a:xfrm>
              <a:off x="4865584" y="2363091"/>
              <a:ext cx="38897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9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8 w 94"/>
                <a:gd name="T13" fmla="*/ 51 h 116"/>
                <a:gd name="T14" fmla="*/ 18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7 w 94"/>
                <a:gd name="T21" fmla="*/ 4 h 116"/>
                <a:gd name="T22" fmla="*/ 17 w 94"/>
                <a:gd name="T23" fmla="*/ 20 h 116"/>
                <a:gd name="T24" fmla="*/ 33 w 94"/>
                <a:gd name="T25" fmla="*/ 6 h 116"/>
                <a:gd name="T26" fmla="*/ 54 w 94"/>
                <a:gd name="T27" fmla="*/ 0 h 116"/>
                <a:gd name="T28" fmla="*/ 75 w 94"/>
                <a:gd name="T29" fmla="*/ 5 h 116"/>
                <a:gd name="T30" fmla="*/ 88 w 94"/>
                <a:gd name="T31" fmla="*/ 16 h 116"/>
                <a:gd name="T32" fmla="*/ 92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9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6"/>
                  </a:cubicBezTo>
                  <a:cubicBezTo>
                    <a:pt x="22" y="33"/>
                    <a:pt x="18" y="41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39" y="2"/>
                    <a:pt x="45" y="0"/>
                    <a:pt x="54" y="0"/>
                  </a:cubicBezTo>
                  <a:cubicBezTo>
                    <a:pt x="62" y="0"/>
                    <a:pt x="69" y="1"/>
                    <a:pt x="75" y="5"/>
                  </a:cubicBezTo>
                  <a:cubicBezTo>
                    <a:pt x="81" y="7"/>
                    <a:pt x="85" y="11"/>
                    <a:pt x="88" y="16"/>
                  </a:cubicBezTo>
                  <a:cubicBezTo>
                    <a:pt x="90" y="18"/>
                    <a:pt x="91" y="22"/>
                    <a:pt x="92" y="25"/>
                  </a:cubicBezTo>
                  <a:cubicBezTo>
                    <a:pt x="92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Freeform 234"/>
            <p:cNvSpPr>
              <a:spLocks noChangeArrowheads="1"/>
            </p:cNvSpPr>
            <p:nvPr/>
          </p:nvSpPr>
          <p:spPr bwMode="auto">
            <a:xfrm>
              <a:off x="4915594" y="2364943"/>
              <a:ext cx="40750" cy="48159"/>
            </a:xfrm>
            <a:custGeom>
              <a:avLst/>
              <a:gdLst>
                <a:gd name="T0" fmla="*/ 20 w 95"/>
                <a:gd name="T1" fmla="*/ 0 h 115"/>
                <a:gd name="T2" fmla="*/ 20 w 95"/>
                <a:gd name="T3" fmla="*/ 0 h 115"/>
                <a:gd name="T4" fmla="*/ 20 w 95"/>
                <a:gd name="T5" fmla="*/ 68 h 115"/>
                <a:gd name="T6" fmla="*/ 25 w 95"/>
                <a:gd name="T7" fmla="*/ 91 h 115"/>
                <a:gd name="T8" fmla="*/ 42 w 95"/>
                <a:gd name="T9" fmla="*/ 97 h 115"/>
                <a:gd name="T10" fmla="*/ 67 w 95"/>
                <a:gd name="T11" fmla="*/ 88 h 115"/>
                <a:gd name="T12" fmla="*/ 75 w 95"/>
                <a:gd name="T13" fmla="*/ 60 h 115"/>
                <a:gd name="T14" fmla="*/ 75 w 95"/>
                <a:gd name="T15" fmla="*/ 0 h 115"/>
                <a:gd name="T16" fmla="*/ 94 w 95"/>
                <a:gd name="T17" fmla="*/ 0 h 115"/>
                <a:gd name="T18" fmla="*/ 94 w 95"/>
                <a:gd name="T19" fmla="*/ 111 h 115"/>
                <a:gd name="T20" fmla="*/ 76 w 95"/>
                <a:gd name="T21" fmla="*/ 111 h 115"/>
                <a:gd name="T22" fmla="*/ 76 w 95"/>
                <a:gd name="T23" fmla="*/ 94 h 115"/>
                <a:gd name="T24" fmla="*/ 61 w 95"/>
                <a:gd name="T25" fmla="*/ 109 h 115"/>
                <a:gd name="T26" fmla="*/ 39 w 95"/>
                <a:gd name="T27" fmla="*/ 114 h 115"/>
                <a:gd name="T28" fmla="*/ 19 w 95"/>
                <a:gd name="T29" fmla="*/ 110 h 115"/>
                <a:gd name="T30" fmla="*/ 6 w 95"/>
                <a:gd name="T31" fmla="*/ 98 h 115"/>
                <a:gd name="T32" fmla="*/ 1 w 95"/>
                <a:gd name="T33" fmla="*/ 89 h 115"/>
                <a:gd name="T34" fmla="*/ 0 w 95"/>
                <a:gd name="T35" fmla="*/ 72 h 115"/>
                <a:gd name="T36" fmla="*/ 0 w 95"/>
                <a:gd name="T37" fmla="*/ 66 h 115"/>
                <a:gd name="T38" fmla="*/ 0 w 95"/>
                <a:gd name="T39" fmla="*/ 0 h 115"/>
                <a:gd name="T40" fmla="*/ 20 w 9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20" y="0"/>
                  </a:moveTo>
                  <a:lnTo>
                    <a:pt x="20" y="0"/>
                  </a:lnTo>
                  <a:cubicBezTo>
                    <a:pt x="20" y="68"/>
                    <a:pt x="20" y="68"/>
                    <a:pt x="20" y="68"/>
                  </a:cubicBezTo>
                  <a:cubicBezTo>
                    <a:pt x="20" y="79"/>
                    <a:pt x="21" y="87"/>
                    <a:pt x="25" y="91"/>
                  </a:cubicBezTo>
                  <a:cubicBezTo>
                    <a:pt x="29" y="95"/>
                    <a:pt x="35" y="97"/>
                    <a:pt x="42" y="97"/>
                  </a:cubicBezTo>
                  <a:cubicBezTo>
                    <a:pt x="54" y="97"/>
                    <a:pt x="62" y="94"/>
                    <a:pt x="67" y="88"/>
                  </a:cubicBezTo>
                  <a:cubicBezTo>
                    <a:pt x="72" y="82"/>
                    <a:pt x="75" y="72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2" y="102"/>
                    <a:pt x="67" y="106"/>
                    <a:pt x="61" y="109"/>
                  </a:cubicBezTo>
                  <a:cubicBezTo>
                    <a:pt x="55" y="113"/>
                    <a:pt x="47" y="114"/>
                    <a:pt x="39" y="114"/>
                  </a:cubicBezTo>
                  <a:cubicBezTo>
                    <a:pt x="32" y="114"/>
                    <a:pt x="24" y="113"/>
                    <a:pt x="19" y="110"/>
                  </a:cubicBezTo>
                  <a:cubicBezTo>
                    <a:pt x="13" y="108"/>
                    <a:pt x="9" y="104"/>
                    <a:pt x="6" y="98"/>
                  </a:cubicBezTo>
                  <a:cubicBezTo>
                    <a:pt x="4" y="96"/>
                    <a:pt x="3" y="93"/>
                    <a:pt x="1" y="89"/>
                  </a:cubicBezTo>
                  <a:cubicBezTo>
                    <a:pt x="1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Freeform 235"/>
            <p:cNvSpPr>
              <a:spLocks noChangeArrowheads="1"/>
            </p:cNvSpPr>
            <p:nvPr/>
          </p:nvSpPr>
          <p:spPr bwMode="auto">
            <a:xfrm>
              <a:off x="4961901" y="2346421"/>
              <a:ext cx="24079" cy="66681"/>
            </a:xfrm>
            <a:custGeom>
              <a:avLst/>
              <a:gdLst>
                <a:gd name="T0" fmla="*/ 18 w 58"/>
                <a:gd name="T1" fmla="*/ 156 h 157"/>
                <a:gd name="T2" fmla="*/ 18 w 58"/>
                <a:gd name="T3" fmla="*/ 156 h 157"/>
                <a:gd name="T4" fmla="*/ 18 w 58"/>
                <a:gd name="T5" fmla="*/ 59 h 157"/>
                <a:gd name="T6" fmla="*/ 0 w 58"/>
                <a:gd name="T7" fmla="*/ 59 h 157"/>
                <a:gd name="T8" fmla="*/ 0 w 58"/>
                <a:gd name="T9" fmla="*/ 45 h 157"/>
                <a:gd name="T10" fmla="*/ 18 w 58"/>
                <a:gd name="T11" fmla="*/ 45 h 157"/>
                <a:gd name="T12" fmla="*/ 18 w 58"/>
                <a:gd name="T13" fmla="*/ 28 h 157"/>
                <a:gd name="T14" fmla="*/ 25 w 58"/>
                <a:gd name="T15" fmla="*/ 7 h 157"/>
                <a:gd name="T16" fmla="*/ 43 w 58"/>
                <a:gd name="T17" fmla="*/ 0 h 157"/>
                <a:gd name="T18" fmla="*/ 49 w 58"/>
                <a:gd name="T19" fmla="*/ 1 h 157"/>
                <a:gd name="T20" fmla="*/ 57 w 58"/>
                <a:gd name="T21" fmla="*/ 2 h 157"/>
                <a:gd name="T22" fmla="*/ 57 w 58"/>
                <a:gd name="T23" fmla="*/ 18 h 157"/>
                <a:gd name="T24" fmla="*/ 52 w 58"/>
                <a:gd name="T25" fmla="*/ 17 h 157"/>
                <a:gd name="T26" fmla="*/ 49 w 58"/>
                <a:gd name="T27" fmla="*/ 17 h 157"/>
                <a:gd name="T28" fmla="*/ 39 w 58"/>
                <a:gd name="T29" fmla="*/ 22 h 157"/>
                <a:gd name="T30" fmla="*/ 37 w 58"/>
                <a:gd name="T31" fmla="*/ 35 h 157"/>
                <a:gd name="T32" fmla="*/ 37 w 58"/>
                <a:gd name="T33" fmla="*/ 45 h 157"/>
                <a:gd name="T34" fmla="*/ 57 w 58"/>
                <a:gd name="T35" fmla="*/ 45 h 157"/>
                <a:gd name="T36" fmla="*/ 57 w 58"/>
                <a:gd name="T37" fmla="*/ 59 h 157"/>
                <a:gd name="T38" fmla="*/ 37 w 58"/>
                <a:gd name="T39" fmla="*/ 59 h 157"/>
                <a:gd name="T40" fmla="*/ 37 w 58"/>
                <a:gd name="T41" fmla="*/ 156 h 157"/>
                <a:gd name="T42" fmla="*/ 18 w 58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57">
                  <a:moveTo>
                    <a:pt x="18" y="156"/>
                  </a:moveTo>
                  <a:lnTo>
                    <a:pt x="18" y="156"/>
                  </a:lnTo>
                  <a:cubicBezTo>
                    <a:pt x="18" y="59"/>
                    <a:pt x="18" y="59"/>
                    <a:pt x="18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18"/>
                    <a:pt x="21" y="11"/>
                    <a:pt x="25" y="7"/>
                  </a:cubicBezTo>
                  <a:cubicBezTo>
                    <a:pt x="29" y="3"/>
                    <a:pt x="35" y="0"/>
                    <a:pt x="43" y="0"/>
                  </a:cubicBezTo>
                  <a:cubicBezTo>
                    <a:pt x="44" y="0"/>
                    <a:pt x="47" y="0"/>
                    <a:pt x="49" y="1"/>
                  </a:cubicBezTo>
                  <a:cubicBezTo>
                    <a:pt x="51" y="1"/>
                    <a:pt x="54" y="1"/>
                    <a:pt x="57" y="2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5" y="18"/>
                    <a:pt x="54" y="17"/>
                    <a:pt x="52" y="17"/>
                  </a:cubicBezTo>
                  <a:cubicBezTo>
                    <a:pt x="51" y="17"/>
                    <a:pt x="50" y="17"/>
                    <a:pt x="49" y="17"/>
                  </a:cubicBezTo>
                  <a:cubicBezTo>
                    <a:pt x="44" y="17"/>
                    <a:pt x="41" y="18"/>
                    <a:pt x="39" y="22"/>
                  </a:cubicBezTo>
                  <a:cubicBezTo>
                    <a:pt x="38" y="24"/>
                    <a:pt x="37" y="28"/>
                    <a:pt x="37" y="3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lnTo>
                    <a:pt x="18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Freeform 236"/>
            <p:cNvSpPr>
              <a:spLocks noChangeArrowheads="1"/>
            </p:cNvSpPr>
            <p:nvPr/>
          </p:nvSpPr>
          <p:spPr bwMode="auto">
            <a:xfrm>
              <a:off x="4987833" y="2363091"/>
              <a:ext cx="44454" cy="50012"/>
            </a:xfrm>
            <a:custGeom>
              <a:avLst/>
              <a:gdLst>
                <a:gd name="T0" fmla="*/ 75 w 106"/>
                <a:gd name="T1" fmla="*/ 101 h 121"/>
                <a:gd name="T2" fmla="*/ 75 w 106"/>
                <a:gd name="T3" fmla="*/ 101 h 121"/>
                <a:gd name="T4" fmla="*/ 58 w 106"/>
                <a:gd name="T5" fmla="*/ 115 h 121"/>
                <a:gd name="T6" fmla="*/ 36 w 106"/>
                <a:gd name="T7" fmla="*/ 120 h 121"/>
                <a:gd name="T8" fmla="*/ 10 w 106"/>
                <a:gd name="T9" fmla="*/ 111 h 121"/>
                <a:gd name="T10" fmla="*/ 0 w 106"/>
                <a:gd name="T11" fmla="*/ 86 h 121"/>
                <a:gd name="T12" fmla="*/ 10 w 106"/>
                <a:gd name="T13" fmla="*/ 62 h 121"/>
                <a:gd name="T14" fmla="*/ 38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8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2 w 106"/>
                <a:gd name="T31" fmla="*/ 38 h 121"/>
                <a:gd name="T32" fmla="*/ 4 w 106"/>
                <a:gd name="T33" fmla="*/ 38 h 121"/>
                <a:gd name="T34" fmla="*/ 4 w 106"/>
                <a:gd name="T35" fmla="*/ 38 h 121"/>
                <a:gd name="T36" fmla="*/ 17 w 106"/>
                <a:gd name="T37" fmla="*/ 11 h 121"/>
                <a:gd name="T38" fmla="*/ 49 w 106"/>
                <a:gd name="T39" fmla="*/ 0 h 121"/>
                <a:gd name="T40" fmla="*/ 82 w 106"/>
                <a:gd name="T41" fmla="*/ 9 h 121"/>
                <a:gd name="T42" fmla="*/ 93 w 106"/>
                <a:gd name="T43" fmla="*/ 36 h 121"/>
                <a:gd name="T44" fmla="*/ 93 w 106"/>
                <a:gd name="T45" fmla="*/ 92 h 121"/>
                <a:gd name="T46" fmla="*/ 95 w 106"/>
                <a:gd name="T47" fmla="*/ 100 h 121"/>
                <a:gd name="T48" fmla="*/ 100 w 106"/>
                <a:gd name="T49" fmla="*/ 102 h 121"/>
                <a:gd name="T50" fmla="*/ 102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99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5 w 106"/>
                <a:gd name="T63" fmla="*/ 102 h 121"/>
                <a:gd name="T64" fmla="*/ 75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9 w 106"/>
                <a:gd name="T73" fmla="*/ 67 h 121"/>
                <a:gd name="T74" fmla="*/ 23 w 106"/>
                <a:gd name="T75" fmla="*/ 73 h 121"/>
                <a:gd name="T76" fmla="*/ 19 w 106"/>
                <a:gd name="T77" fmla="*/ 86 h 121"/>
                <a:gd name="T78" fmla="*/ 24 w 106"/>
                <a:gd name="T79" fmla="*/ 99 h 121"/>
                <a:gd name="T80" fmla="*/ 40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5" y="101"/>
                  </a:moveTo>
                  <a:lnTo>
                    <a:pt x="75" y="101"/>
                  </a:lnTo>
                  <a:cubicBezTo>
                    <a:pt x="70" y="108"/>
                    <a:pt x="64" y="112"/>
                    <a:pt x="58" y="115"/>
                  </a:cubicBezTo>
                  <a:cubicBezTo>
                    <a:pt x="50" y="118"/>
                    <a:pt x="44" y="120"/>
                    <a:pt x="36" y="120"/>
                  </a:cubicBezTo>
                  <a:cubicBezTo>
                    <a:pt x="24" y="120"/>
                    <a:pt x="16" y="117"/>
                    <a:pt x="10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10" y="62"/>
                  </a:cubicBezTo>
                  <a:cubicBezTo>
                    <a:pt x="16" y="57"/>
                    <a:pt x="25" y="52"/>
                    <a:pt x="38" y="51"/>
                  </a:cubicBezTo>
                  <a:cubicBezTo>
                    <a:pt x="41" y="50"/>
                    <a:pt x="46" y="50"/>
                    <a:pt x="51" y="49"/>
                  </a:cubicBezTo>
                  <a:cubicBezTo>
                    <a:pt x="61" y="48"/>
                    <a:pt x="67" y="47"/>
                    <a:pt x="69" y="47"/>
                  </a:cubicBezTo>
                  <a:cubicBezTo>
                    <a:pt x="71" y="46"/>
                    <a:pt x="72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8" y="22"/>
                  </a:cubicBezTo>
                  <a:cubicBezTo>
                    <a:pt x="64" y="19"/>
                    <a:pt x="58" y="17"/>
                    <a:pt x="49" y="17"/>
                  </a:cubicBezTo>
                  <a:cubicBezTo>
                    <a:pt x="40" y="17"/>
                    <a:pt x="34" y="19"/>
                    <a:pt x="29" y="22"/>
                  </a:cubicBezTo>
                  <a:cubicBezTo>
                    <a:pt x="25" y="26"/>
                    <a:pt x="22" y="32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8"/>
                  </a:lnTo>
                  <a:cubicBezTo>
                    <a:pt x="4" y="26"/>
                    <a:pt x="9" y="17"/>
                    <a:pt x="17" y="11"/>
                  </a:cubicBezTo>
                  <a:cubicBezTo>
                    <a:pt x="24" y="5"/>
                    <a:pt x="36" y="0"/>
                    <a:pt x="49" y="0"/>
                  </a:cubicBezTo>
                  <a:cubicBezTo>
                    <a:pt x="65" y="0"/>
                    <a:pt x="75" y="3"/>
                    <a:pt x="82" y="9"/>
                  </a:cubicBezTo>
                  <a:cubicBezTo>
                    <a:pt x="90" y="15"/>
                    <a:pt x="93" y="23"/>
                    <a:pt x="93" y="36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0" y="102"/>
                  </a:cubicBezTo>
                  <a:cubicBezTo>
                    <a:pt x="101" y="102"/>
                    <a:pt x="101" y="102"/>
                    <a:pt x="102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99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7"/>
                    <a:pt x="80" y="114"/>
                  </a:cubicBezTo>
                  <a:cubicBezTo>
                    <a:pt x="77" y="112"/>
                    <a:pt x="75" y="108"/>
                    <a:pt x="75" y="102"/>
                  </a:cubicBezTo>
                  <a:lnTo>
                    <a:pt x="75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1" y="64"/>
                    <a:pt x="48" y="66"/>
                  </a:cubicBezTo>
                  <a:cubicBezTo>
                    <a:pt x="44" y="66"/>
                    <a:pt x="41" y="67"/>
                    <a:pt x="39" y="67"/>
                  </a:cubicBezTo>
                  <a:cubicBezTo>
                    <a:pt x="31" y="68"/>
                    <a:pt x="26" y="70"/>
                    <a:pt x="23" y="73"/>
                  </a:cubicBezTo>
                  <a:cubicBezTo>
                    <a:pt x="21" y="76"/>
                    <a:pt x="19" y="80"/>
                    <a:pt x="19" y="86"/>
                  </a:cubicBezTo>
                  <a:cubicBezTo>
                    <a:pt x="19" y="92"/>
                    <a:pt x="21" y="96"/>
                    <a:pt x="24" y="99"/>
                  </a:cubicBezTo>
                  <a:cubicBezTo>
                    <a:pt x="28" y="101"/>
                    <a:pt x="33" y="103"/>
                    <a:pt x="40" y="103"/>
                  </a:cubicBezTo>
                  <a:cubicBezTo>
                    <a:pt x="49" y="103"/>
                    <a:pt x="58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Freeform 237"/>
            <p:cNvSpPr>
              <a:spLocks noChangeArrowheads="1"/>
            </p:cNvSpPr>
            <p:nvPr/>
          </p:nvSpPr>
          <p:spPr bwMode="auto">
            <a:xfrm>
              <a:off x="5037844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1 w 100"/>
                <a:gd name="T7" fmla="*/ 18 h 121"/>
                <a:gd name="T8" fmla="*/ 28 w 100"/>
                <a:gd name="T9" fmla="*/ 28 h 121"/>
                <a:gd name="T10" fmla="*/ 20 w 100"/>
                <a:gd name="T11" fmla="*/ 60 h 121"/>
                <a:gd name="T12" fmla="*/ 27 w 100"/>
                <a:gd name="T13" fmla="*/ 92 h 121"/>
                <a:gd name="T14" fmla="*/ 50 w 100"/>
                <a:gd name="T15" fmla="*/ 102 h 121"/>
                <a:gd name="T16" fmla="*/ 71 w 100"/>
                <a:gd name="T17" fmla="*/ 96 h 121"/>
                <a:gd name="T18" fmla="*/ 81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49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1 w 100"/>
                <a:gd name="T33" fmla="*/ 0 h 121"/>
                <a:gd name="T34" fmla="*/ 85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79" y="34"/>
                    <a:pt x="77" y="28"/>
                    <a:pt x="72" y="24"/>
                  </a:cubicBezTo>
                  <a:cubicBezTo>
                    <a:pt x="67" y="20"/>
                    <a:pt x="60" y="18"/>
                    <a:pt x="51" y="18"/>
                  </a:cubicBezTo>
                  <a:cubicBezTo>
                    <a:pt x="42" y="18"/>
                    <a:pt x="33" y="21"/>
                    <a:pt x="28" y="28"/>
                  </a:cubicBezTo>
                  <a:cubicBezTo>
                    <a:pt x="22" y="36"/>
                    <a:pt x="20" y="46"/>
                    <a:pt x="20" y="60"/>
                  </a:cubicBezTo>
                  <a:cubicBezTo>
                    <a:pt x="20" y="73"/>
                    <a:pt x="22" y="85"/>
                    <a:pt x="27" y="92"/>
                  </a:cubicBezTo>
                  <a:cubicBezTo>
                    <a:pt x="33" y="99"/>
                    <a:pt x="40" y="102"/>
                    <a:pt x="50" y="102"/>
                  </a:cubicBezTo>
                  <a:cubicBezTo>
                    <a:pt x="59" y="102"/>
                    <a:pt x="65" y="100"/>
                    <a:pt x="71" y="96"/>
                  </a:cubicBezTo>
                  <a:cubicBezTo>
                    <a:pt x="76" y="91"/>
                    <a:pt x="80" y="85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3" y="100"/>
                    <a:pt x="84" y="109"/>
                  </a:cubicBezTo>
                  <a:cubicBezTo>
                    <a:pt x="76" y="116"/>
                    <a:pt x="64" y="120"/>
                    <a:pt x="49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6"/>
                    <a:pt x="35" y="0"/>
                    <a:pt x="51" y="0"/>
                  </a:cubicBezTo>
                  <a:cubicBezTo>
                    <a:pt x="65" y="0"/>
                    <a:pt x="77" y="5"/>
                    <a:pt x="85" y="12"/>
                  </a:cubicBezTo>
                  <a:cubicBezTo>
                    <a:pt x="94" y="19"/>
                    <a:pt x="98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Freeform 238"/>
            <p:cNvSpPr>
              <a:spLocks noChangeArrowheads="1"/>
            </p:cNvSpPr>
            <p:nvPr/>
          </p:nvSpPr>
          <p:spPr bwMode="auto">
            <a:xfrm>
              <a:off x="5082298" y="2351977"/>
              <a:ext cx="24080" cy="61125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8 w 56"/>
                <a:gd name="T5" fmla="*/ 125 h 146"/>
                <a:gd name="T6" fmla="*/ 45 w 56"/>
                <a:gd name="T7" fmla="*/ 127 h 146"/>
                <a:gd name="T8" fmla="*/ 49 w 56"/>
                <a:gd name="T9" fmla="*/ 127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4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1 h 146"/>
                <a:gd name="T22" fmla="*/ 17 w 56"/>
                <a:gd name="T23" fmla="*/ 46 h 146"/>
                <a:gd name="T24" fmla="*/ 0 w 56"/>
                <a:gd name="T25" fmla="*/ 46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6 h 146"/>
                <a:gd name="T40" fmla="*/ 35 w 56"/>
                <a:gd name="T41" fmla="*/ 46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5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4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Freeform 239"/>
            <p:cNvSpPr>
              <a:spLocks noChangeArrowheads="1"/>
            </p:cNvSpPr>
            <p:nvPr/>
          </p:nvSpPr>
          <p:spPr bwMode="auto">
            <a:xfrm>
              <a:off x="5111934" y="2364943"/>
              <a:ext cx="40750" cy="48159"/>
            </a:xfrm>
            <a:custGeom>
              <a:avLst/>
              <a:gdLst>
                <a:gd name="T0" fmla="*/ 19 w 95"/>
                <a:gd name="T1" fmla="*/ 0 h 115"/>
                <a:gd name="T2" fmla="*/ 19 w 95"/>
                <a:gd name="T3" fmla="*/ 0 h 115"/>
                <a:gd name="T4" fmla="*/ 19 w 95"/>
                <a:gd name="T5" fmla="*/ 68 h 115"/>
                <a:gd name="T6" fmla="*/ 24 w 95"/>
                <a:gd name="T7" fmla="*/ 91 h 115"/>
                <a:gd name="T8" fmla="*/ 42 w 95"/>
                <a:gd name="T9" fmla="*/ 97 h 115"/>
                <a:gd name="T10" fmla="*/ 67 w 95"/>
                <a:gd name="T11" fmla="*/ 88 h 115"/>
                <a:gd name="T12" fmla="*/ 75 w 95"/>
                <a:gd name="T13" fmla="*/ 60 h 115"/>
                <a:gd name="T14" fmla="*/ 75 w 95"/>
                <a:gd name="T15" fmla="*/ 0 h 115"/>
                <a:gd name="T16" fmla="*/ 94 w 95"/>
                <a:gd name="T17" fmla="*/ 0 h 115"/>
                <a:gd name="T18" fmla="*/ 94 w 95"/>
                <a:gd name="T19" fmla="*/ 111 h 115"/>
                <a:gd name="T20" fmla="*/ 75 w 95"/>
                <a:gd name="T21" fmla="*/ 111 h 115"/>
                <a:gd name="T22" fmla="*/ 75 w 95"/>
                <a:gd name="T23" fmla="*/ 94 h 115"/>
                <a:gd name="T24" fmla="*/ 60 w 95"/>
                <a:gd name="T25" fmla="*/ 109 h 115"/>
                <a:gd name="T26" fmla="*/ 38 w 95"/>
                <a:gd name="T27" fmla="*/ 114 h 115"/>
                <a:gd name="T28" fmla="*/ 18 w 95"/>
                <a:gd name="T29" fmla="*/ 110 h 115"/>
                <a:gd name="T30" fmla="*/ 5 w 95"/>
                <a:gd name="T31" fmla="*/ 98 h 115"/>
                <a:gd name="T32" fmla="*/ 1 w 95"/>
                <a:gd name="T33" fmla="*/ 89 h 115"/>
                <a:gd name="T34" fmla="*/ 0 w 95"/>
                <a:gd name="T35" fmla="*/ 72 h 115"/>
                <a:gd name="T36" fmla="*/ 0 w 95"/>
                <a:gd name="T37" fmla="*/ 66 h 115"/>
                <a:gd name="T38" fmla="*/ 0 w 95"/>
                <a:gd name="T39" fmla="*/ 0 h 115"/>
                <a:gd name="T40" fmla="*/ 19 w 9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19" y="0"/>
                  </a:moveTo>
                  <a:lnTo>
                    <a:pt x="19" y="0"/>
                  </a:lnTo>
                  <a:cubicBezTo>
                    <a:pt x="19" y="68"/>
                    <a:pt x="19" y="68"/>
                    <a:pt x="19" y="68"/>
                  </a:cubicBezTo>
                  <a:cubicBezTo>
                    <a:pt x="19" y="79"/>
                    <a:pt x="21" y="87"/>
                    <a:pt x="24" y="91"/>
                  </a:cubicBezTo>
                  <a:cubicBezTo>
                    <a:pt x="27" y="95"/>
                    <a:pt x="33" y="97"/>
                    <a:pt x="42" y="97"/>
                  </a:cubicBezTo>
                  <a:cubicBezTo>
                    <a:pt x="52" y="97"/>
                    <a:pt x="60" y="94"/>
                    <a:pt x="67" y="88"/>
                  </a:cubicBezTo>
                  <a:cubicBezTo>
                    <a:pt x="72" y="82"/>
                    <a:pt x="75" y="72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2" y="102"/>
                    <a:pt x="67" y="106"/>
                    <a:pt x="60" y="109"/>
                  </a:cubicBezTo>
                  <a:cubicBezTo>
                    <a:pt x="54" y="113"/>
                    <a:pt x="47" y="114"/>
                    <a:pt x="38" y="114"/>
                  </a:cubicBezTo>
                  <a:cubicBezTo>
                    <a:pt x="30" y="114"/>
                    <a:pt x="24" y="113"/>
                    <a:pt x="18" y="110"/>
                  </a:cubicBezTo>
                  <a:cubicBezTo>
                    <a:pt x="12" y="108"/>
                    <a:pt x="8" y="104"/>
                    <a:pt x="5" y="98"/>
                  </a:cubicBezTo>
                  <a:cubicBezTo>
                    <a:pt x="3" y="96"/>
                    <a:pt x="2" y="93"/>
                    <a:pt x="1" y="89"/>
                  </a:cubicBezTo>
                  <a:cubicBezTo>
                    <a:pt x="0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Freeform 240"/>
            <p:cNvSpPr>
              <a:spLocks noChangeArrowheads="1"/>
            </p:cNvSpPr>
            <p:nvPr/>
          </p:nvSpPr>
          <p:spPr bwMode="auto">
            <a:xfrm>
              <a:off x="5163797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2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9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2" y="15"/>
                    <a:pt x="25" y="10"/>
                    <a:pt x="30" y="6"/>
                  </a:cubicBezTo>
                  <a:cubicBezTo>
                    <a:pt x="35" y="1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2"/>
                    <a:pt x="27" y="29"/>
                  </a:cubicBezTo>
                  <a:cubicBezTo>
                    <a:pt x="22" y="34"/>
                    <a:pt x="18" y="4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Freeform 241"/>
            <p:cNvSpPr>
              <a:spLocks noChangeArrowheads="1"/>
            </p:cNvSpPr>
            <p:nvPr/>
          </p:nvSpPr>
          <p:spPr bwMode="auto">
            <a:xfrm>
              <a:off x="5193434" y="2348272"/>
              <a:ext cx="9262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Freeform 242"/>
            <p:cNvSpPr>
              <a:spLocks noChangeArrowheads="1"/>
            </p:cNvSpPr>
            <p:nvPr/>
          </p:nvSpPr>
          <p:spPr bwMode="auto">
            <a:xfrm>
              <a:off x="5213809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9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4 w 95"/>
                <a:gd name="T25" fmla="*/ 6 h 116"/>
                <a:gd name="T26" fmla="*/ 55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4" y="20"/>
                    <a:pt x="29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7" y="9"/>
                    <a:pt x="34" y="6"/>
                  </a:cubicBezTo>
                  <a:cubicBezTo>
                    <a:pt x="40" y="2"/>
                    <a:pt x="46" y="0"/>
                    <a:pt x="55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2" y="7"/>
                    <a:pt x="86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4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Freeform 243"/>
            <p:cNvSpPr>
              <a:spLocks noChangeArrowheads="1"/>
            </p:cNvSpPr>
            <p:nvPr/>
          </p:nvSpPr>
          <p:spPr bwMode="auto">
            <a:xfrm>
              <a:off x="5261968" y="2363091"/>
              <a:ext cx="44454" cy="68534"/>
            </a:xfrm>
            <a:custGeom>
              <a:avLst/>
              <a:gdLst>
                <a:gd name="T0" fmla="*/ 85 w 105"/>
                <a:gd name="T1" fmla="*/ 102 h 164"/>
                <a:gd name="T2" fmla="*/ 85 w 105"/>
                <a:gd name="T3" fmla="*/ 102 h 164"/>
                <a:gd name="T4" fmla="*/ 71 w 105"/>
                <a:gd name="T5" fmla="*/ 116 h 164"/>
                <a:gd name="T6" fmla="*/ 50 w 105"/>
                <a:gd name="T7" fmla="*/ 120 h 164"/>
                <a:gd name="T8" fmla="*/ 14 w 105"/>
                <a:gd name="T9" fmla="*/ 103 h 164"/>
                <a:gd name="T10" fmla="*/ 0 w 105"/>
                <a:gd name="T11" fmla="*/ 60 h 164"/>
                <a:gd name="T12" fmla="*/ 14 w 105"/>
                <a:gd name="T13" fmla="*/ 17 h 164"/>
                <a:gd name="T14" fmla="*/ 50 w 105"/>
                <a:gd name="T15" fmla="*/ 0 h 164"/>
                <a:gd name="T16" fmla="*/ 70 w 105"/>
                <a:gd name="T17" fmla="*/ 5 h 164"/>
                <a:gd name="T18" fmla="*/ 85 w 105"/>
                <a:gd name="T19" fmla="*/ 18 h 164"/>
                <a:gd name="T20" fmla="*/ 85 w 105"/>
                <a:gd name="T21" fmla="*/ 5 h 164"/>
                <a:gd name="T22" fmla="*/ 104 w 105"/>
                <a:gd name="T23" fmla="*/ 5 h 164"/>
                <a:gd name="T24" fmla="*/ 104 w 105"/>
                <a:gd name="T25" fmla="*/ 114 h 164"/>
                <a:gd name="T26" fmla="*/ 92 w 105"/>
                <a:gd name="T27" fmla="*/ 151 h 164"/>
                <a:gd name="T28" fmla="*/ 52 w 105"/>
                <a:gd name="T29" fmla="*/ 163 h 164"/>
                <a:gd name="T30" fmla="*/ 17 w 105"/>
                <a:gd name="T31" fmla="*/ 154 h 164"/>
                <a:gd name="T32" fmla="*/ 4 w 105"/>
                <a:gd name="T33" fmla="*/ 130 h 164"/>
                <a:gd name="T34" fmla="*/ 4 w 105"/>
                <a:gd name="T35" fmla="*/ 129 h 164"/>
                <a:gd name="T36" fmla="*/ 23 w 105"/>
                <a:gd name="T37" fmla="*/ 129 h 164"/>
                <a:gd name="T38" fmla="*/ 23 w 105"/>
                <a:gd name="T39" fmla="*/ 129 h 164"/>
                <a:gd name="T40" fmla="*/ 30 w 105"/>
                <a:gd name="T41" fmla="*/ 143 h 164"/>
                <a:gd name="T42" fmla="*/ 52 w 105"/>
                <a:gd name="T43" fmla="*/ 147 h 164"/>
                <a:gd name="T44" fmla="*/ 78 w 105"/>
                <a:gd name="T45" fmla="*/ 140 h 164"/>
                <a:gd name="T46" fmla="*/ 85 w 105"/>
                <a:gd name="T47" fmla="*/ 118 h 164"/>
                <a:gd name="T48" fmla="*/ 85 w 105"/>
                <a:gd name="T49" fmla="*/ 102 h 164"/>
                <a:gd name="T50" fmla="*/ 53 w 105"/>
                <a:gd name="T51" fmla="*/ 18 h 164"/>
                <a:gd name="T52" fmla="*/ 53 w 105"/>
                <a:gd name="T53" fmla="*/ 18 h 164"/>
                <a:gd name="T54" fmla="*/ 28 w 105"/>
                <a:gd name="T55" fmla="*/ 28 h 164"/>
                <a:gd name="T56" fmla="*/ 20 w 105"/>
                <a:gd name="T57" fmla="*/ 61 h 164"/>
                <a:gd name="T58" fmla="*/ 28 w 105"/>
                <a:gd name="T59" fmla="*/ 92 h 164"/>
                <a:gd name="T60" fmla="*/ 53 w 105"/>
                <a:gd name="T61" fmla="*/ 103 h 164"/>
                <a:gd name="T62" fmla="*/ 78 w 105"/>
                <a:gd name="T63" fmla="*/ 93 h 164"/>
                <a:gd name="T64" fmla="*/ 86 w 105"/>
                <a:gd name="T65" fmla="*/ 61 h 164"/>
                <a:gd name="T66" fmla="*/ 78 w 105"/>
                <a:gd name="T67" fmla="*/ 28 h 164"/>
                <a:gd name="T68" fmla="*/ 53 w 105"/>
                <a:gd name="T69" fmla="*/ 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64">
                  <a:moveTo>
                    <a:pt x="85" y="102"/>
                  </a:moveTo>
                  <a:lnTo>
                    <a:pt x="85" y="102"/>
                  </a:lnTo>
                  <a:cubicBezTo>
                    <a:pt x="81" y="109"/>
                    <a:pt x="76" y="113"/>
                    <a:pt x="71" y="116"/>
                  </a:cubicBezTo>
                  <a:cubicBezTo>
                    <a:pt x="65" y="119"/>
                    <a:pt x="57" y="120"/>
                    <a:pt x="50" y="120"/>
                  </a:cubicBezTo>
                  <a:cubicBezTo>
                    <a:pt x="35" y="120"/>
                    <a:pt x="23" y="115"/>
                    <a:pt x="14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3" y="7"/>
                    <a:pt x="35" y="0"/>
                    <a:pt x="50" y="0"/>
                  </a:cubicBezTo>
                  <a:cubicBezTo>
                    <a:pt x="58" y="0"/>
                    <a:pt x="65" y="2"/>
                    <a:pt x="70" y="5"/>
                  </a:cubicBezTo>
                  <a:cubicBezTo>
                    <a:pt x="76" y="8"/>
                    <a:pt x="81" y="12"/>
                    <a:pt x="85" y="18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31"/>
                    <a:pt x="100" y="144"/>
                    <a:pt x="92" y="151"/>
                  </a:cubicBezTo>
                  <a:cubicBezTo>
                    <a:pt x="83" y="159"/>
                    <a:pt x="70" y="163"/>
                    <a:pt x="52" y="163"/>
                  </a:cubicBezTo>
                  <a:cubicBezTo>
                    <a:pt x="36" y="163"/>
                    <a:pt x="25" y="160"/>
                    <a:pt x="17" y="154"/>
                  </a:cubicBezTo>
                  <a:cubicBezTo>
                    <a:pt x="8" y="148"/>
                    <a:pt x="4" y="141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36"/>
                    <a:pt x="25" y="140"/>
                    <a:pt x="30" y="143"/>
                  </a:cubicBezTo>
                  <a:cubicBezTo>
                    <a:pt x="35" y="146"/>
                    <a:pt x="43" y="147"/>
                    <a:pt x="52" y="147"/>
                  </a:cubicBezTo>
                  <a:cubicBezTo>
                    <a:pt x="65" y="147"/>
                    <a:pt x="73" y="145"/>
                    <a:pt x="78" y="140"/>
                  </a:cubicBezTo>
                  <a:cubicBezTo>
                    <a:pt x="83" y="136"/>
                    <a:pt x="85" y="128"/>
                    <a:pt x="85" y="118"/>
                  </a:cubicBezTo>
                  <a:lnTo>
                    <a:pt x="85" y="102"/>
                  </a:lnTo>
                  <a:close/>
                  <a:moveTo>
                    <a:pt x="53" y="18"/>
                  </a:moveTo>
                  <a:lnTo>
                    <a:pt x="53" y="18"/>
                  </a:lnTo>
                  <a:cubicBezTo>
                    <a:pt x="42" y="18"/>
                    <a:pt x="34" y="21"/>
                    <a:pt x="28" y="28"/>
                  </a:cubicBezTo>
                  <a:cubicBezTo>
                    <a:pt x="23" y="36"/>
                    <a:pt x="20" y="47"/>
                    <a:pt x="20" y="61"/>
                  </a:cubicBezTo>
                  <a:cubicBezTo>
                    <a:pt x="20" y="74"/>
                    <a:pt x="23" y="85"/>
                    <a:pt x="28" y="92"/>
                  </a:cubicBezTo>
                  <a:cubicBezTo>
                    <a:pt x="34" y="99"/>
                    <a:pt x="43" y="103"/>
                    <a:pt x="53" y="103"/>
                  </a:cubicBezTo>
                  <a:cubicBezTo>
                    <a:pt x="65" y="103"/>
                    <a:pt x="73" y="99"/>
                    <a:pt x="78" y="93"/>
                  </a:cubicBezTo>
                  <a:cubicBezTo>
                    <a:pt x="83" y="86"/>
                    <a:pt x="86" y="75"/>
                    <a:pt x="86" y="61"/>
                  </a:cubicBezTo>
                  <a:cubicBezTo>
                    <a:pt x="86" y="47"/>
                    <a:pt x="83" y="36"/>
                    <a:pt x="78" y="28"/>
                  </a:cubicBezTo>
                  <a:cubicBezTo>
                    <a:pt x="72" y="21"/>
                    <a:pt x="64" y="18"/>
                    <a:pt x="53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73170" y="2348272"/>
            <a:ext cx="405645" cy="64831"/>
            <a:chOff x="5673170" y="2348272"/>
            <a:chExt cx="405645" cy="64831"/>
          </a:xfrm>
        </p:grpSpPr>
        <p:sp>
          <p:nvSpPr>
            <p:cNvPr id="640" name="Freeform 244"/>
            <p:cNvSpPr>
              <a:spLocks noChangeArrowheads="1"/>
            </p:cNvSpPr>
            <p:nvPr/>
          </p:nvSpPr>
          <p:spPr bwMode="auto">
            <a:xfrm>
              <a:off x="5673170" y="2348272"/>
              <a:ext cx="50010" cy="64830"/>
            </a:xfrm>
            <a:custGeom>
              <a:avLst/>
              <a:gdLst>
                <a:gd name="T0" fmla="*/ 47 w 118"/>
                <a:gd name="T1" fmla="*/ 153 h 154"/>
                <a:gd name="T2" fmla="*/ 47 w 118"/>
                <a:gd name="T3" fmla="*/ 19 h 154"/>
                <a:gd name="T4" fmla="*/ 0 w 118"/>
                <a:gd name="T5" fmla="*/ 19 h 154"/>
                <a:gd name="T6" fmla="*/ 0 w 118"/>
                <a:gd name="T7" fmla="*/ 0 h 154"/>
                <a:gd name="T8" fmla="*/ 117 w 118"/>
                <a:gd name="T9" fmla="*/ 0 h 154"/>
                <a:gd name="T10" fmla="*/ 117 w 118"/>
                <a:gd name="T11" fmla="*/ 19 h 154"/>
                <a:gd name="T12" fmla="*/ 68 w 118"/>
                <a:gd name="T13" fmla="*/ 19 h 154"/>
                <a:gd name="T14" fmla="*/ 68 w 118"/>
                <a:gd name="T15" fmla="*/ 153 h 154"/>
                <a:gd name="T16" fmla="*/ 47 w 118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7" y="153"/>
                  </a:moveTo>
                  <a:lnTo>
                    <a:pt x="47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68" y="19"/>
                  </a:lnTo>
                  <a:lnTo>
                    <a:pt x="68" y="153"/>
                  </a:lnTo>
                  <a:lnTo>
                    <a:pt x="47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Freeform 245"/>
            <p:cNvSpPr>
              <a:spLocks noChangeArrowheads="1"/>
            </p:cNvSpPr>
            <p:nvPr/>
          </p:nvSpPr>
          <p:spPr bwMode="auto">
            <a:xfrm>
              <a:off x="5715772" y="2363091"/>
              <a:ext cx="42603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100 w 102"/>
                <a:gd name="T5" fmla="*/ 80 h 121"/>
                <a:gd name="T6" fmla="*/ 83 w 102"/>
                <a:gd name="T7" fmla="*/ 110 h 121"/>
                <a:gd name="T8" fmla="*/ 51 w 102"/>
                <a:gd name="T9" fmla="*/ 120 h 121"/>
                <a:gd name="T10" fmla="*/ 13 w 102"/>
                <a:gd name="T11" fmla="*/ 104 h 121"/>
                <a:gd name="T12" fmla="*/ 0 w 102"/>
                <a:gd name="T13" fmla="*/ 62 h 121"/>
                <a:gd name="T14" fmla="*/ 13 w 102"/>
                <a:gd name="T15" fmla="*/ 17 h 121"/>
                <a:gd name="T16" fmla="*/ 51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19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2 w 102"/>
                <a:gd name="T33" fmla="*/ 97 h 121"/>
                <a:gd name="T34" fmla="*/ 81 w 102"/>
                <a:gd name="T35" fmla="*/ 80 h 121"/>
                <a:gd name="T36" fmla="*/ 19 w 102"/>
                <a:gd name="T37" fmla="*/ 50 h 121"/>
                <a:gd name="T38" fmla="*/ 19 w 102"/>
                <a:gd name="T39" fmla="*/ 50 h 121"/>
                <a:gd name="T40" fmla="*/ 81 w 102"/>
                <a:gd name="T41" fmla="*/ 50 h 121"/>
                <a:gd name="T42" fmla="*/ 74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19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100" y="80"/>
                    <a:pt x="100" y="80"/>
                    <a:pt x="100" y="80"/>
                  </a:cubicBezTo>
                  <a:cubicBezTo>
                    <a:pt x="98" y="93"/>
                    <a:pt x="92" y="102"/>
                    <a:pt x="83" y="110"/>
                  </a:cubicBezTo>
                  <a:cubicBezTo>
                    <a:pt x="75" y="116"/>
                    <a:pt x="63" y="120"/>
                    <a:pt x="51" y="120"/>
                  </a:cubicBezTo>
                  <a:cubicBezTo>
                    <a:pt x="35" y="120"/>
                    <a:pt x="23" y="115"/>
                    <a:pt x="13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7"/>
                    <a:pt x="35" y="0"/>
                    <a:pt x="51" y="0"/>
                  </a:cubicBezTo>
                  <a:cubicBezTo>
                    <a:pt x="66" y="0"/>
                    <a:pt x="79" y="6"/>
                    <a:pt x="88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1"/>
                    <a:pt x="72" y="97"/>
                  </a:cubicBezTo>
                  <a:cubicBezTo>
                    <a:pt x="76" y="93"/>
                    <a:pt x="79" y="88"/>
                    <a:pt x="81" y="80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9" y="32"/>
                    <a:pt x="74" y="26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1" y="17"/>
                    <a:pt x="34" y="20"/>
                    <a:pt x="29" y="25"/>
                  </a:cubicBezTo>
                  <a:cubicBezTo>
                    <a:pt x="24" y="32"/>
                    <a:pt x="20" y="40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Freeform 246"/>
            <p:cNvSpPr>
              <a:spLocks noChangeArrowheads="1"/>
            </p:cNvSpPr>
            <p:nvPr/>
          </p:nvSpPr>
          <p:spPr bwMode="auto">
            <a:xfrm>
              <a:off x="5767635" y="2348272"/>
              <a:ext cx="7409" cy="64830"/>
            </a:xfrm>
            <a:custGeom>
              <a:avLst/>
              <a:gdLst>
                <a:gd name="T0" fmla="*/ 0 w 19"/>
                <a:gd name="T1" fmla="*/ 153 h 154"/>
                <a:gd name="T2" fmla="*/ 0 w 19"/>
                <a:gd name="T3" fmla="*/ 0 h 154"/>
                <a:gd name="T4" fmla="*/ 18 w 19"/>
                <a:gd name="T5" fmla="*/ 0 h 154"/>
                <a:gd name="T6" fmla="*/ 18 w 19"/>
                <a:gd name="T7" fmla="*/ 153 h 154"/>
                <a:gd name="T8" fmla="*/ 0 w 19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153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Freeform 247"/>
            <p:cNvSpPr>
              <a:spLocks noChangeArrowheads="1"/>
            </p:cNvSpPr>
            <p:nvPr/>
          </p:nvSpPr>
          <p:spPr bwMode="auto">
            <a:xfrm>
              <a:off x="5786158" y="2363091"/>
              <a:ext cx="42603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100 w 102"/>
                <a:gd name="T5" fmla="*/ 80 h 121"/>
                <a:gd name="T6" fmla="*/ 83 w 102"/>
                <a:gd name="T7" fmla="*/ 110 h 121"/>
                <a:gd name="T8" fmla="*/ 51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1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1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1 w 102"/>
                <a:gd name="T41" fmla="*/ 50 h 121"/>
                <a:gd name="T42" fmla="*/ 74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100" y="80"/>
                    <a:pt x="100" y="80"/>
                    <a:pt x="100" y="80"/>
                  </a:cubicBezTo>
                  <a:cubicBezTo>
                    <a:pt x="98" y="93"/>
                    <a:pt x="93" y="102"/>
                    <a:pt x="83" y="110"/>
                  </a:cubicBezTo>
                  <a:cubicBezTo>
                    <a:pt x="75" y="116"/>
                    <a:pt x="64" y="120"/>
                    <a:pt x="51" y="120"/>
                  </a:cubicBezTo>
                  <a:cubicBezTo>
                    <a:pt x="36" y="120"/>
                    <a:pt x="23" y="115"/>
                    <a:pt x="14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4" y="17"/>
                  </a:cubicBezTo>
                  <a:cubicBezTo>
                    <a:pt x="23" y="7"/>
                    <a:pt x="35" y="0"/>
                    <a:pt x="51" y="0"/>
                  </a:cubicBezTo>
                  <a:cubicBezTo>
                    <a:pt x="67" y="0"/>
                    <a:pt x="79" y="6"/>
                    <a:pt x="88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1"/>
                    <a:pt x="71" y="97"/>
                  </a:cubicBezTo>
                  <a:cubicBezTo>
                    <a:pt x="76" y="93"/>
                    <a:pt x="79" y="88"/>
                    <a:pt x="81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9" y="32"/>
                    <a:pt x="74" y="26"/>
                  </a:cubicBezTo>
                  <a:cubicBezTo>
                    <a:pt x="69" y="20"/>
                    <a:pt x="61" y="17"/>
                    <a:pt x="51" y="17"/>
                  </a:cubicBezTo>
                  <a:cubicBezTo>
                    <a:pt x="42" y="17"/>
                    <a:pt x="35" y="20"/>
                    <a:pt x="29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Freeform 248"/>
            <p:cNvSpPr>
              <a:spLocks noChangeArrowheads="1"/>
            </p:cNvSpPr>
            <p:nvPr/>
          </p:nvSpPr>
          <p:spPr bwMode="auto">
            <a:xfrm>
              <a:off x="5834316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2 w 100"/>
                <a:gd name="T7" fmla="*/ 18 h 121"/>
                <a:gd name="T8" fmla="*/ 28 w 100"/>
                <a:gd name="T9" fmla="*/ 28 h 121"/>
                <a:gd name="T10" fmla="*/ 20 w 100"/>
                <a:gd name="T11" fmla="*/ 60 h 121"/>
                <a:gd name="T12" fmla="*/ 28 w 100"/>
                <a:gd name="T13" fmla="*/ 92 h 121"/>
                <a:gd name="T14" fmla="*/ 50 w 100"/>
                <a:gd name="T15" fmla="*/ 102 h 121"/>
                <a:gd name="T16" fmla="*/ 72 w 100"/>
                <a:gd name="T17" fmla="*/ 96 h 121"/>
                <a:gd name="T18" fmla="*/ 81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50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2 w 100"/>
                <a:gd name="T33" fmla="*/ 0 h 121"/>
                <a:gd name="T34" fmla="*/ 85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80" y="34"/>
                    <a:pt x="77" y="28"/>
                    <a:pt x="72" y="24"/>
                  </a:cubicBezTo>
                  <a:cubicBezTo>
                    <a:pt x="66" y="20"/>
                    <a:pt x="60" y="18"/>
                    <a:pt x="52" y="18"/>
                  </a:cubicBezTo>
                  <a:cubicBezTo>
                    <a:pt x="41" y="18"/>
                    <a:pt x="33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ubicBezTo>
                    <a:pt x="20" y="73"/>
                    <a:pt x="22" y="85"/>
                    <a:pt x="28" y="92"/>
                  </a:cubicBezTo>
                  <a:cubicBezTo>
                    <a:pt x="33" y="99"/>
                    <a:pt x="40" y="102"/>
                    <a:pt x="50" y="102"/>
                  </a:cubicBezTo>
                  <a:cubicBezTo>
                    <a:pt x="59" y="102"/>
                    <a:pt x="66" y="100"/>
                    <a:pt x="72" y="96"/>
                  </a:cubicBezTo>
                  <a:cubicBezTo>
                    <a:pt x="77" y="91"/>
                    <a:pt x="80" y="85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4" y="100"/>
                    <a:pt x="84" y="109"/>
                  </a:cubicBezTo>
                  <a:cubicBezTo>
                    <a:pt x="76" y="116"/>
                    <a:pt x="64" y="120"/>
                    <a:pt x="50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6"/>
                    <a:pt x="35" y="0"/>
                    <a:pt x="52" y="0"/>
                  </a:cubicBezTo>
                  <a:cubicBezTo>
                    <a:pt x="65" y="0"/>
                    <a:pt x="77" y="5"/>
                    <a:pt x="85" y="12"/>
                  </a:cubicBezTo>
                  <a:cubicBezTo>
                    <a:pt x="94" y="19"/>
                    <a:pt x="99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Freeform 249"/>
            <p:cNvSpPr>
              <a:spLocks noChangeArrowheads="1"/>
            </p:cNvSpPr>
            <p:nvPr/>
          </p:nvSpPr>
          <p:spPr bwMode="auto">
            <a:xfrm>
              <a:off x="5882475" y="2363091"/>
              <a:ext cx="44454" cy="50012"/>
            </a:xfrm>
            <a:custGeom>
              <a:avLst/>
              <a:gdLst>
                <a:gd name="T0" fmla="*/ 0 w 108"/>
                <a:gd name="T1" fmla="*/ 60 h 121"/>
                <a:gd name="T2" fmla="*/ 0 w 108"/>
                <a:gd name="T3" fmla="*/ 60 h 121"/>
                <a:gd name="T4" fmla="*/ 15 w 108"/>
                <a:gd name="T5" fmla="*/ 16 h 121"/>
                <a:gd name="T6" fmla="*/ 54 w 108"/>
                <a:gd name="T7" fmla="*/ 0 h 121"/>
                <a:gd name="T8" fmla="*/ 94 w 108"/>
                <a:gd name="T9" fmla="*/ 16 h 121"/>
                <a:gd name="T10" fmla="*/ 107 w 108"/>
                <a:gd name="T11" fmla="*/ 60 h 121"/>
                <a:gd name="T12" fmla="*/ 94 w 108"/>
                <a:gd name="T13" fmla="*/ 104 h 121"/>
                <a:gd name="T14" fmla="*/ 54 w 108"/>
                <a:gd name="T15" fmla="*/ 120 h 121"/>
                <a:gd name="T16" fmla="*/ 15 w 108"/>
                <a:gd name="T17" fmla="*/ 104 h 121"/>
                <a:gd name="T18" fmla="*/ 0 w 108"/>
                <a:gd name="T19" fmla="*/ 60 h 121"/>
                <a:gd name="T20" fmla="*/ 20 w 108"/>
                <a:gd name="T21" fmla="*/ 60 h 121"/>
                <a:gd name="T22" fmla="*/ 20 w 108"/>
                <a:gd name="T23" fmla="*/ 60 h 121"/>
                <a:gd name="T24" fmla="*/ 28 w 108"/>
                <a:gd name="T25" fmla="*/ 92 h 121"/>
                <a:gd name="T26" fmla="*/ 54 w 108"/>
                <a:gd name="T27" fmla="*/ 103 h 121"/>
                <a:gd name="T28" fmla="*/ 79 w 108"/>
                <a:gd name="T29" fmla="*/ 92 h 121"/>
                <a:gd name="T30" fmla="*/ 89 w 108"/>
                <a:gd name="T31" fmla="*/ 60 h 121"/>
                <a:gd name="T32" fmla="*/ 79 w 108"/>
                <a:gd name="T33" fmla="*/ 28 h 121"/>
                <a:gd name="T34" fmla="*/ 54 w 108"/>
                <a:gd name="T35" fmla="*/ 17 h 121"/>
                <a:gd name="T36" fmla="*/ 28 w 108"/>
                <a:gd name="T37" fmla="*/ 28 h 121"/>
                <a:gd name="T38" fmla="*/ 20 w 108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6"/>
                    <a:pt x="37" y="0"/>
                    <a:pt x="54" y="0"/>
                  </a:cubicBezTo>
                  <a:cubicBezTo>
                    <a:pt x="71" y="0"/>
                    <a:pt x="85" y="6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9"/>
                    <a:pt x="103" y="94"/>
                    <a:pt x="94" y="104"/>
                  </a:cubicBezTo>
                  <a:cubicBezTo>
                    <a:pt x="85" y="115"/>
                    <a:pt x="71" y="120"/>
                    <a:pt x="54" y="120"/>
                  </a:cubicBezTo>
                  <a:cubicBezTo>
                    <a:pt x="37" y="120"/>
                    <a:pt x="24" y="115"/>
                    <a:pt x="15" y="104"/>
                  </a:cubicBezTo>
                  <a:cubicBezTo>
                    <a:pt x="5" y="94"/>
                    <a:pt x="0" y="79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4"/>
                    <a:pt x="23" y="85"/>
                    <a:pt x="28" y="92"/>
                  </a:cubicBezTo>
                  <a:cubicBezTo>
                    <a:pt x="35" y="99"/>
                    <a:pt x="43" y="103"/>
                    <a:pt x="54" y="103"/>
                  </a:cubicBezTo>
                  <a:cubicBezTo>
                    <a:pt x="65" y="103"/>
                    <a:pt x="73" y="99"/>
                    <a:pt x="79" y="92"/>
                  </a:cubicBezTo>
                  <a:cubicBezTo>
                    <a:pt x="86" y="85"/>
                    <a:pt x="89" y="74"/>
                    <a:pt x="89" y="60"/>
                  </a:cubicBezTo>
                  <a:cubicBezTo>
                    <a:pt x="89" y="46"/>
                    <a:pt x="86" y="36"/>
                    <a:pt x="79" y="28"/>
                  </a:cubicBezTo>
                  <a:cubicBezTo>
                    <a:pt x="73" y="21"/>
                    <a:pt x="65" y="17"/>
                    <a:pt x="54" y="17"/>
                  </a:cubicBezTo>
                  <a:cubicBezTo>
                    <a:pt x="43" y="17"/>
                    <a:pt x="35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Freeform 250"/>
            <p:cNvSpPr>
              <a:spLocks noChangeArrowheads="1"/>
            </p:cNvSpPr>
            <p:nvPr/>
          </p:nvSpPr>
          <p:spPr bwMode="auto">
            <a:xfrm>
              <a:off x="5936191" y="2363091"/>
              <a:ext cx="66681" cy="48159"/>
            </a:xfrm>
            <a:custGeom>
              <a:avLst/>
              <a:gdLst>
                <a:gd name="T0" fmla="*/ 137 w 157"/>
                <a:gd name="T1" fmla="*/ 115 h 116"/>
                <a:gd name="T2" fmla="*/ 137 w 157"/>
                <a:gd name="T3" fmla="*/ 115 h 116"/>
                <a:gd name="T4" fmla="*/ 137 w 157"/>
                <a:gd name="T5" fmla="*/ 46 h 116"/>
                <a:gd name="T6" fmla="*/ 133 w 157"/>
                <a:gd name="T7" fmla="*/ 23 h 116"/>
                <a:gd name="T8" fmla="*/ 116 w 157"/>
                <a:gd name="T9" fmla="*/ 17 h 116"/>
                <a:gd name="T10" fmla="*/ 95 w 157"/>
                <a:gd name="T11" fmla="*/ 25 h 116"/>
                <a:gd name="T12" fmla="*/ 88 w 157"/>
                <a:gd name="T13" fmla="*/ 49 h 116"/>
                <a:gd name="T14" fmla="*/ 88 w 157"/>
                <a:gd name="T15" fmla="*/ 115 h 116"/>
                <a:gd name="T16" fmla="*/ 68 w 157"/>
                <a:gd name="T17" fmla="*/ 115 h 116"/>
                <a:gd name="T18" fmla="*/ 68 w 157"/>
                <a:gd name="T19" fmla="*/ 46 h 116"/>
                <a:gd name="T20" fmla="*/ 64 w 157"/>
                <a:gd name="T21" fmla="*/ 23 h 116"/>
                <a:gd name="T22" fmla="*/ 48 w 157"/>
                <a:gd name="T23" fmla="*/ 17 h 116"/>
                <a:gd name="T24" fmla="*/ 27 w 157"/>
                <a:gd name="T25" fmla="*/ 25 h 116"/>
                <a:gd name="T26" fmla="*/ 19 w 157"/>
                <a:gd name="T27" fmla="*/ 49 h 116"/>
                <a:gd name="T28" fmla="*/ 19 w 157"/>
                <a:gd name="T29" fmla="*/ 115 h 116"/>
                <a:gd name="T30" fmla="*/ 0 w 157"/>
                <a:gd name="T31" fmla="*/ 115 h 116"/>
                <a:gd name="T32" fmla="*/ 0 w 157"/>
                <a:gd name="T33" fmla="*/ 4 h 116"/>
                <a:gd name="T34" fmla="*/ 18 w 157"/>
                <a:gd name="T35" fmla="*/ 4 h 116"/>
                <a:gd name="T36" fmla="*/ 18 w 157"/>
                <a:gd name="T37" fmla="*/ 19 h 116"/>
                <a:gd name="T38" fmla="*/ 34 w 157"/>
                <a:gd name="T39" fmla="*/ 6 h 116"/>
                <a:gd name="T40" fmla="*/ 53 w 157"/>
                <a:gd name="T41" fmla="*/ 0 h 116"/>
                <a:gd name="T42" fmla="*/ 71 w 157"/>
                <a:gd name="T43" fmla="*/ 5 h 116"/>
                <a:gd name="T44" fmla="*/ 84 w 157"/>
                <a:gd name="T45" fmla="*/ 18 h 116"/>
                <a:gd name="T46" fmla="*/ 100 w 157"/>
                <a:gd name="T47" fmla="*/ 5 h 116"/>
                <a:gd name="T48" fmla="*/ 120 w 157"/>
                <a:gd name="T49" fmla="*/ 0 h 116"/>
                <a:gd name="T50" fmla="*/ 139 w 157"/>
                <a:gd name="T51" fmla="*/ 5 h 116"/>
                <a:gd name="T52" fmla="*/ 151 w 157"/>
                <a:gd name="T53" fmla="*/ 16 h 116"/>
                <a:gd name="T54" fmla="*/ 154 w 157"/>
                <a:gd name="T55" fmla="*/ 26 h 116"/>
                <a:gd name="T56" fmla="*/ 156 w 157"/>
                <a:gd name="T57" fmla="*/ 45 h 116"/>
                <a:gd name="T58" fmla="*/ 156 w 157"/>
                <a:gd name="T59" fmla="*/ 48 h 116"/>
                <a:gd name="T60" fmla="*/ 156 w 157"/>
                <a:gd name="T61" fmla="*/ 115 h 116"/>
                <a:gd name="T62" fmla="*/ 137 w 157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16">
                  <a:moveTo>
                    <a:pt x="137" y="115"/>
                  </a:moveTo>
                  <a:lnTo>
                    <a:pt x="137" y="115"/>
                  </a:lnTo>
                  <a:cubicBezTo>
                    <a:pt x="137" y="46"/>
                    <a:pt x="137" y="46"/>
                    <a:pt x="137" y="46"/>
                  </a:cubicBezTo>
                  <a:cubicBezTo>
                    <a:pt x="137" y="35"/>
                    <a:pt x="136" y="27"/>
                    <a:pt x="133" y="23"/>
                  </a:cubicBezTo>
                  <a:cubicBezTo>
                    <a:pt x="129" y="19"/>
                    <a:pt x="124" y="17"/>
                    <a:pt x="116" y="17"/>
                  </a:cubicBezTo>
                  <a:cubicBezTo>
                    <a:pt x="108" y="17"/>
                    <a:pt x="100" y="20"/>
                    <a:pt x="95" y="25"/>
                  </a:cubicBezTo>
                  <a:cubicBezTo>
                    <a:pt x="90" y="32"/>
                    <a:pt x="88" y="39"/>
                    <a:pt x="88" y="49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5"/>
                    <a:pt x="67" y="27"/>
                    <a:pt x="64" y="23"/>
                  </a:cubicBezTo>
                  <a:cubicBezTo>
                    <a:pt x="61" y="19"/>
                    <a:pt x="56" y="17"/>
                    <a:pt x="48" y="17"/>
                  </a:cubicBezTo>
                  <a:cubicBezTo>
                    <a:pt x="39" y="17"/>
                    <a:pt x="32" y="20"/>
                    <a:pt x="27" y="25"/>
                  </a:cubicBezTo>
                  <a:cubicBezTo>
                    <a:pt x="22" y="32"/>
                    <a:pt x="19" y="3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9"/>
                    <a:pt x="34" y="6"/>
                  </a:cubicBezTo>
                  <a:cubicBezTo>
                    <a:pt x="39" y="2"/>
                    <a:pt x="46" y="0"/>
                    <a:pt x="53" y="0"/>
                  </a:cubicBezTo>
                  <a:cubicBezTo>
                    <a:pt x="61" y="0"/>
                    <a:pt x="66" y="2"/>
                    <a:pt x="71" y="5"/>
                  </a:cubicBezTo>
                  <a:cubicBezTo>
                    <a:pt x="76" y="8"/>
                    <a:pt x="81" y="12"/>
                    <a:pt x="84" y="18"/>
                  </a:cubicBezTo>
                  <a:cubicBezTo>
                    <a:pt x="89" y="12"/>
                    <a:pt x="94" y="8"/>
                    <a:pt x="100" y="5"/>
                  </a:cubicBezTo>
                  <a:cubicBezTo>
                    <a:pt x="106" y="2"/>
                    <a:pt x="113" y="0"/>
                    <a:pt x="120" y="0"/>
                  </a:cubicBezTo>
                  <a:cubicBezTo>
                    <a:pt x="127" y="0"/>
                    <a:pt x="134" y="1"/>
                    <a:pt x="139" y="5"/>
                  </a:cubicBezTo>
                  <a:cubicBezTo>
                    <a:pt x="144" y="7"/>
                    <a:pt x="148" y="11"/>
                    <a:pt x="151" y="16"/>
                  </a:cubicBezTo>
                  <a:cubicBezTo>
                    <a:pt x="152" y="19"/>
                    <a:pt x="154" y="22"/>
                    <a:pt x="154" y="26"/>
                  </a:cubicBezTo>
                  <a:cubicBezTo>
                    <a:pt x="156" y="30"/>
                    <a:pt x="156" y="37"/>
                    <a:pt x="156" y="4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115"/>
                    <a:pt x="156" y="115"/>
                    <a:pt x="156" y="115"/>
                  </a:cubicBezTo>
                  <a:lnTo>
                    <a:pt x="137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Freeform 251"/>
            <p:cNvSpPr>
              <a:spLocks noChangeArrowheads="1"/>
            </p:cNvSpPr>
            <p:nvPr/>
          </p:nvSpPr>
          <p:spPr bwMode="auto">
            <a:xfrm>
              <a:off x="6013986" y="2363091"/>
              <a:ext cx="64829" cy="48159"/>
            </a:xfrm>
            <a:custGeom>
              <a:avLst/>
              <a:gdLst>
                <a:gd name="T0" fmla="*/ 136 w 156"/>
                <a:gd name="T1" fmla="*/ 115 h 116"/>
                <a:gd name="T2" fmla="*/ 136 w 156"/>
                <a:gd name="T3" fmla="*/ 115 h 116"/>
                <a:gd name="T4" fmla="*/ 136 w 156"/>
                <a:gd name="T5" fmla="*/ 46 h 116"/>
                <a:gd name="T6" fmla="*/ 131 w 156"/>
                <a:gd name="T7" fmla="*/ 23 h 116"/>
                <a:gd name="T8" fmla="*/ 115 w 156"/>
                <a:gd name="T9" fmla="*/ 17 h 116"/>
                <a:gd name="T10" fmla="*/ 93 w 156"/>
                <a:gd name="T11" fmla="*/ 25 h 116"/>
                <a:gd name="T12" fmla="*/ 86 w 156"/>
                <a:gd name="T13" fmla="*/ 49 h 116"/>
                <a:gd name="T14" fmla="*/ 86 w 156"/>
                <a:gd name="T15" fmla="*/ 115 h 116"/>
                <a:gd name="T16" fmla="*/ 67 w 156"/>
                <a:gd name="T17" fmla="*/ 115 h 116"/>
                <a:gd name="T18" fmla="*/ 67 w 156"/>
                <a:gd name="T19" fmla="*/ 46 h 116"/>
                <a:gd name="T20" fmla="*/ 62 w 156"/>
                <a:gd name="T21" fmla="*/ 23 h 116"/>
                <a:gd name="T22" fmla="*/ 47 w 156"/>
                <a:gd name="T23" fmla="*/ 17 h 116"/>
                <a:gd name="T24" fmla="*/ 26 w 156"/>
                <a:gd name="T25" fmla="*/ 25 h 116"/>
                <a:gd name="T26" fmla="*/ 18 w 156"/>
                <a:gd name="T27" fmla="*/ 49 h 116"/>
                <a:gd name="T28" fmla="*/ 18 w 156"/>
                <a:gd name="T29" fmla="*/ 115 h 116"/>
                <a:gd name="T30" fmla="*/ 0 w 156"/>
                <a:gd name="T31" fmla="*/ 115 h 116"/>
                <a:gd name="T32" fmla="*/ 0 w 156"/>
                <a:gd name="T33" fmla="*/ 4 h 116"/>
                <a:gd name="T34" fmla="*/ 17 w 156"/>
                <a:gd name="T35" fmla="*/ 4 h 116"/>
                <a:gd name="T36" fmla="*/ 17 w 156"/>
                <a:gd name="T37" fmla="*/ 19 h 116"/>
                <a:gd name="T38" fmla="*/ 32 w 156"/>
                <a:gd name="T39" fmla="*/ 6 h 116"/>
                <a:gd name="T40" fmla="*/ 52 w 156"/>
                <a:gd name="T41" fmla="*/ 0 h 116"/>
                <a:gd name="T42" fmla="*/ 69 w 156"/>
                <a:gd name="T43" fmla="*/ 5 h 116"/>
                <a:gd name="T44" fmla="*/ 83 w 156"/>
                <a:gd name="T45" fmla="*/ 18 h 116"/>
                <a:gd name="T46" fmla="*/ 99 w 156"/>
                <a:gd name="T47" fmla="*/ 5 h 116"/>
                <a:gd name="T48" fmla="*/ 118 w 156"/>
                <a:gd name="T49" fmla="*/ 0 h 116"/>
                <a:gd name="T50" fmla="*/ 137 w 156"/>
                <a:gd name="T51" fmla="*/ 5 h 116"/>
                <a:gd name="T52" fmla="*/ 150 w 156"/>
                <a:gd name="T53" fmla="*/ 16 h 116"/>
                <a:gd name="T54" fmla="*/ 154 w 156"/>
                <a:gd name="T55" fmla="*/ 26 h 116"/>
                <a:gd name="T56" fmla="*/ 155 w 156"/>
                <a:gd name="T57" fmla="*/ 45 h 116"/>
                <a:gd name="T58" fmla="*/ 155 w 156"/>
                <a:gd name="T59" fmla="*/ 48 h 116"/>
                <a:gd name="T60" fmla="*/ 155 w 156"/>
                <a:gd name="T61" fmla="*/ 115 h 116"/>
                <a:gd name="T62" fmla="*/ 136 w 156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6">
                  <a:moveTo>
                    <a:pt x="136" y="115"/>
                  </a:moveTo>
                  <a:lnTo>
                    <a:pt x="136" y="115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5"/>
                    <a:pt x="134" y="27"/>
                    <a:pt x="131" y="23"/>
                  </a:cubicBezTo>
                  <a:cubicBezTo>
                    <a:pt x="128" y="19"/>
                    <a:pt x="123" y="17"/>
                    <a:pt x="115" y="17"/>
                  </a:cubicBezTo>
                  <a:cubicBezTo>
                    <a:pt x="106" y="17"/>
                    <a:pt x="99" y="20"/>
                    <a:pt x="93" y="25"/>
                  </a:cubicBezTo>
                  <a:cubicBezTo>
                    <a:pt x="89" y="32"/>
                    <a:pt x="86" y="3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5"/>
                    <a:pt x="65" y="27"/>
                    <a:pt x="62" y="23"/>
                  </a:cubicBezTo>
                  <a:cubicBezTo>
                    <a:pt x="59" y="19"/>
                    <a:pt x="54" y="17"/>
                    <a:pt x="47" y="17"/>
                  </a:cubicBezTo>
                  <a:cubicBezTo>
                    <a:pt x="38" y="17"/>
                    <a:pt x="31" y="20"/>
                    <a:pt x="26" y="25"/>
                  </a:cubicBezTo>
                  <a:cubicBezTo>
                    <a:pt x="21" y="32"/>
                    <a:pt x="18" y="3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13"/>
                    <a:pt x="27" y="9"/>
                    <a:pt x="32" y="6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59" y="0"/>
                    <a:pt x="65" y="2"/>
                    <a:pt x="69" y="5"/>
                  </a:cubicBezTo>
                  <a:cubicBezTo>
                    <a:pt x="75" y="8"/>
                    <a:pt x="79" y="12"/>
                    <a:pt x="83" y="18"/>
                  </a:cubicBezTo>
                  <a:cubicBezTo>
                    <a:pt x="87" y="12"/>
                    <a:pt x="93" y="8"/>
                    <a:pt x="99" y="5"/>
                  </a:cubicBezTo>
                  <a:cubicBezTo>
                    <a:pt x="105" y="2"/>
                    <a:pt x="111" y="0"/>
                    <a:pt x="118" y="0"/>
                  </a:cubicBezTo>
                  <a:cubicBezTo>
                    <a:pt x="126" y="0"/>
                    <a:pt x="132" y="1"/>
                    <a:pt x="137" y="5"/>
                  </a:cubicBezTo>
                  <a:cubicBezTo>
                    <a:pt x="143" y="7"/>
                    <a:pt x="148" y="11"/>
                    <a:pt x="150" y="16"/>
                  </a:cubicBezTo>
                  <a:cubicBezTo>
                    <a:pt x="152" y="19"/>
                    <a:pt x="153" y="22"/>
                    <a:pt x="154" y="26"/>
                  </a:cubicBezTo>
                  <a:cubicBezTo>
                    <a:pt x="154" y="30"/>
                    <a:pt x="155" y="37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lnTo>
                    <a:pt x="1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0393" y="2348272"/>
            <a:ext cx="426020" cy="64831"/>
            <a:chOff x="6510393" y="2348272"/>
            <a:chExt cx="426020" cy="64831"/>
          </a:xfrm>
        </p:grpSpPr>
        <p:sp>
          <p:nvSpPr>
            <p:cNvPr id="648" name="Freeform 252"/>
            <p:cNvSpPr>
              <a:spLocks noChangeArrowheads="1"/>
            </p:cNvSpPr>
            <p:nvPr/>
          </p:nvSpPr>
          <p:spPr bwMode="auto">
            <a:xfrm>
              <a:off x="6510393" y="2348272"/>
              <a:ext cx="51863" cy="64830"/>
            </a:xfrm>
            <a:custGeom>
              <a:avLst/>
              <a:gdLst>
                <a:gd name="T0" fmla="*/ 0 w 123"/>
                <a:gd name="T1" fmla="*/ 153 h 154"/>
                <a:gd name="T2" fmla="*/ 0 w 123"/>
                <a:gd name="T3" fmla="*/ 0 h 154"/>
                <a:gd name="T4" fmla="*/ 21 w 123"/>
                <a:gd name="T5" fmla="*/ 0 h 154"/>
                <a:gd name="T6" fmla="*/ 21 w 123"/>
                <a:gd name="T7" fmla="*/ 62 h 154"/>
                <a:gd name="T8" fmla="*/ 101 w 123"/>
                <a:gd name="T9" fmla="*/ 62 h 154"/>
                <a:gd name="T10" fmla="*/ 101 w 123"/>
                <a:gd name="T11" fmla="*/ 0 h 154"/>
                <a:gd name="T12" fmla="*/ 122 w 123"/>
                <a:gd name="T13" fmla="*/ 0 h 154"/>
                <a:gd name="T14" fmla="*/ 122 w 123"/>
                <a:gd name="T15" fmla="*/ 153 h 154"/>
                <a:gd name="T16" fmla="*/ 101 w 123"/>
                <a:gd name="T17" fmla="*/ 153 h 154"/>
                <a:gd name="T18" fmla="*/ 101 w 123"/>
                <a:gd name="T19" fmla="*/ 81 h 154"/>
                <a:gd name="T20" fmla="*/ 21 w 123"/>
                <a:gd name="T21" fmla="*/ 81 h 154"/>
                <a:gd name="T22" fmla="*/ 21 w 123"/>
                <a:gd name="T23" fmla="*/ 153 h 154"/>
                <a:gd name="T24" fmla="*/ 0 w 123"/>
                <a:gd name="T2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4">
                  <a:moveTo>
                    <a:pt x="0" y="15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62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3"/>
                  </a:lnTo>
                  <a:lnTo>
                    <a:pt x="101" y="153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Freeform 253"/>
            <p:cNvSpPr>
              <a:spLocks noChangeArrowheads="1"/>
            </p:cNvSpPr>
            <p:nvPr/>
          </p:nvSpPr>
          <p:spPr bwMode="auto">
            <a:xfrm>
              <a:off x="6573370" y="2363091"/>
              <a:ext cx="42601" cy="50012"/>
            </a:xfrm>
            <a:custGeom>
              <a:avLst/>
              <a:gdLst>
                <a:gd name="T0" fmla="*/ 80 w 102"/>
                <a:gd name="T1" fmla="*/ 80 h 121"/>
                <a:gd name="T2" fmla="*/ 80 w 102"/>
                <a:gd name="T3" fmla="*/ 80 h 121"/>
                <a:gd name="T4" fmla="*/ 99 w 102"/>
                <a:gd name="T5" fmla="*/ 80 h 121"/>
                <a:gd name="T6" fmla="*/ 84 w 102"/>
                <a:gd name="T7" fmla="*/ 110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0 w 102"/>
                <a:gd name="T25" fmla="*/ 66 h 121"/>
                <a:gd name="T26" fmla="*/ 20 w 102"/>
                <a:gd name="T27" fmla="*/ 66 h 121"/>
                <a:gd name="T28" fmla="*/ 28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0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2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0" y="80"/>
                  </a:moveTo>
                  <a:lnTo>
                    <a:pt x="80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3"/>
                    <a:pt x="92" y="102"/>
                    <a:pt x="84" y="110"/>
                  </a:cubicBezTo>
                  <a:cubicBezTo>
                    <a:pt x="74" y="116"/>
                    <a:pt x="64" y="120"/>
                    <a:pt x="50" y="120"/>
                  </a:cubicBezTo>
                  <a:cubicBezTo>
                    <a:pt x="35" y="120"/>
                    <a:pt x="22" y="115"/>
                    <a:pt x="14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2" y="7"/>
                    <a:pt x="35" y="0"/>
                    <a:pt x="50" y="0"/>
                  </a:cubicBezTo>
                  <a:cubicBezTo>
                    <a:pt x="67" y="0"/>
                    <a:pt x="79" y="6"/>
                    <a:pt x="88" y="16"/>
                  </a:cubicBezTo>
                  <a:cubicBezTo>
                    <a:pt x="96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8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1"/>
                    <a:pt x="71" y="97"/>
                  </a:cubicBezTo>
                  <a:cubicBezTo>
                    <a:pt x="76" y="93"/>
                    <a:pt x="79" y="88"/>
                    <a:pt x="80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40"/>
                    <a:pt x="78" y="32"/>
                    <a:pt x="73" y="26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29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Freeform 254"/>
            <p:cNvSpPr>
              <a:spLocks noChangeArrowheads="1"/>
            </p:cNvSpPr>
            <p:nvPr/>
          </p:nvSpPr>
          <p:spPr bwMode="auto">
            <a:xfrm>
              <a:off x="6621528" y="2363091"/>
              <a:ext cx="44454" cy="50012"/>
            </a:xfrm>
            <a:custGeom>
              <a:avLst/>
              <a:gdLst>
                <a:gd name="T0" fmla="*/ 76 w 106"/>
                <a:gd name="T1" fmla="*/ 101 h 121"/>
                <a:gd name="T2" fmla="*/ 76 w 106"/>
                <a:gd name="T3" fmla="*/ 101 h 121"/>
                <a:gd name="T4" fmla="*/ 57 w 106"/>
                <a:gd name="T5" fmla="*/ 115 h 121"/>
                <a:gd name="T6" fmla="*/ 36 w 106"/>
                <a:gd name="T7" fmla="*/ 120 h 121"/>
                <a:gd name="T8" fmla="*/ 9 w 106"/>
                <a:gd name="T9" fmla="*/ 111 h 121"/>
                <a:gd name="T10" fmla="*/ 0 w 106"/>
                <a:gd name="T11" fmla="*/ 86 h 121"/>
                <a:gd name="T12" fmla="*/ 9 w 106"/>
                <a:gd name="T13" fmla="*/ 62 h 121"/>
                <a:gd name="T14" fmla="*/ 38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8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3 w 106"/>
                <a:gd name="T31" fmla="*/ 38 h 121"/>
                <a:gd name="T32" fmla="*/ 5 w 106"/>
                <a:gd name="T33" fmla="*/ 38 h 121"/>
                <a:gd name="T34" fmla="*/ 5 w 106"/>
                <a:gd name="T35" fmla="*/ 38 h 121"/>
                <a:gd name="T36" fmla="*/ 17 w 106"/>
                <a:gd name="T37" fmla="*/ 11 h 121"/>
                <a:gd name="T38" fmla="*/ 50 w 106"/>
                <a:gd name="T39" fmla="*/ 0 h 121"/>
                <a:gd name="T40" fmla="*/ 82 w 106"/>
                <a:gd name="T41" fmla="*/ 9 h 121"/>
                <a:gd name="T42" fmla="*/ 94 w 106"/>
                <a:gd name="T43" fmla="*/ 36 h 121"/>
                <a:gd name="T44" fmla="*/ 94 w 106"/>
                <a:gd name="T45" fmla="*/ 92 h 121"/>
                <a:gd name="T46" fmla="*/ 95 w 106"/>
                <a:gd name="T47" fmla="*/ 100 h 121"/>
                <a:gd name="T48" fmla="*/ 101 w 106"/>
                <a:gd name="T49" fmla="*/ 102 h 121"/>
                <a:gd name="T50" fmla="*/ 103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100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6 w 106"/>
                <a:gd name="T63" fmla="*/ 102 h 121"/>
                <a:gd name="T64" fmla="*/ 76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8 w 106"/>
                <a:gd name="T73" fmla="*/ 67 h 121"/>
                <a:gd name="T74" fmla="*/ 24 w 106"/>
                <a:gd name="T75" fmla="*/ 73 h 121"/>
                <a:gd name="T76" fmla="*/ 20 w 106"/>
                <a:gd name="T77" fmla="*/ 86 h 121"/>
                <a:gd name="T78" fmla="*/ 25 w 106"/>
                <a:gd name="T79" fmla="*/ 99 h 121"/>
                <a:gd name="T80" fmla="*/ 39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3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5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5" y="57"/>
                    <a:pt x="25" y="52"/>
                    <a:pt x="38" y="51"/>
                  </a:cubicBezTo>
                  <a:cubicBezTo>
                    <a:pt x="41" y="50"/>
                    <a:pt x="46" y="50"/>
                    <a:pt x="51" y="49"/>
                  </a:cubicBezTo>
                  <a:cubicBezTo>
                    <a:pt x="61" y="48"/>
                    <a:pt x="66" y="47"/>
                    <a:pt x="69" y="47"/>
                  </a:cubicBezTo>
                  <a:cubicBezTo>
                    <a:pt x="71" y="46"/>
                    <a:pt x="73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8" y="22"/>
                  </a:cubicBezTo>
                  <a:cubicBezTo>
                    <a:pt x="63" y="19"/>
                    <a:pt x="57" y="17"/>
                    <a:pt x="49" y="17"/>
                  </a:cubicBezTo>
                  <a:cubicBezTo>
                    <a:pt x="40" y="17"/>
                    <a:pt x="33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7" y="11"/>
                  </a:cubicBezTo>
                  <a:cubicBezTo>
                    <a:pt x="25" y="5"/>
                    <a:pt x="35" y="0"/>
                    <a:pt x="50" y="0"/>
                  </a:cubicBezTo>
                  <a:cubicBezTo>
                    <a:pt x="64" y="0"/>
                    <a:pt x="76" y="3"/>
                    <a:pt x="82" y="9"/>
                  </a:cubicBezTo>
                  <a:cubicBezTo>
                    <a:pt x="89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100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7"/>
                    <a:pt x="80" y="114"/>
                  </a:cubicBezTo>
                  <a:cubicBezTo>
                    <a:pt x="77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0" y="64"/>
                    <a:pt x="48" y="66"/>
                  </a:cubicBezTo>
                  <a:cubicBezTo>
                    <a:pt x="44" y="66"/>
                    <a:pt x="40" y="67"/>
                    <a:pt x="38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1" y="96"/>
                    <a:pt x="25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Freeform 255"/>
            <p:cNvSpPr>
              <a:spLocks noChangeArrowheads="1"/>
            </p:cNvSpPr>
            <p:nvPr/>
          </p:nvSpPr>
          <p:spPr bwMode="auto">
            <a:xfrm>
              <a:off x="6673392" y="2348272"/>
              <a:ext cx="9261" cy="64830"/>
            </a:xfrm>
            <a:custGeom>
              <a:avLst/>
              <a:gdLst>
                <a:gd name="T0" fmla="*/ 0 w 20"/>
                <a:gd name="T1" fmla="*/ 153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153 h 154"/>
                <a:gd name="T8" fmla="*/ 0 w 20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15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Freeform 256"/>
            <p:cNvSpPr>
              <a:spLocks noChangeArrowheads="1"/>
            </p:cNvSpPr>
            <p:nvPr/>
          </p:nvSpPr>
          <p:spPr bwMode="auto">
            <a:xfrm>
              <a:off x="6688210" y="2351977"/>
              <a:ext cx="24079" cy="61125"/>
            </a:xfrm>
            <a:custGeom>
              <a:avLst/>
              <a:gdLst>
                <a:gd name="T0" fmla="*/ 36 w 56"/>
                <a:gd name="T1" fmla="*/ 115 h 146"/>
                <a:gd name="T2" fmla="*/ 36 w 56"/>
                <a:gd name="T3" fmla="*/ 115 h 146"/>
                <a:gd name="T4" fmla="*/ 38 w 56"/>
                <a:gd name="T5" fmla="*/ 125 h 146"/>
                <a:gd name="T6" fmla="*/ 45 w 56"/>
                <a:gd name="T7" fmla="*/ 127 h 146"/>
                <a:gd name="T8" fmla="*/ 49 w 56"/>
                <a:gd name="T9" fmla="*/ 127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4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1 h 146"/>
                <a:gd name="T22" fmla="*/ 17 w 56"/>
                <a:gd name="T23" fmla="*/ 46 h 146"/>
                <a:gd name="T24" fmla="*/ 0 w 56"/>
                <a:gd name="T25" fmla="*/ 46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2 h 146"/>
                <a:gd name="T36" fmla="*/ 55 w 56"/>
                <a:gd name="T37" fmla="*/ 32 h 146"/>
                <a:gd name="T38" fmla="*/ 55 w 56"/>
                <a:gd name="T39" fmla="*/ 46 h 146"/>
                <a:gd name="T40" fmla="*/ 36 w 56"/>
                <a:gd name="T41" fmla="*/ 46 h 146"/>
                <a:gd name="T42" fmla="*/ 36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6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4"/>
                  </a:cubicBezTo>
                  <a:cubicBezTo>
                    <a:pt x="45" y="145"/>
                    <a:pt x="42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Freeform 257"/>
            <p:cNvSpPr>
              <a:spLocks noChangeArrowheads="1"/>
            </p:cNvSpPr>
            <p:nvPr/>
          </p:nvSpPr>
          <p:spPr bwMode="auto">
            <a:xfrm>
              <a:off x="6717846" y="2348272"/>
              <a:ext cx="40750" cy="64830"/>
            </a:xfrm>
            <a:custGeom>
              <a:avLst/>
              <a:gdLst>
                <a:gd name="T0" fmla="*/ 75 w 95"/>
                <a:gd name="T1" fmla="*/ 153 h 154"/>
                <a:gd name="T2" fmla="*/ 75 w 95"/>
                <a:gd name="T3" fmla="*/ 153 h 154"/>
                <a:gd name="T4" fmla="*/ 75 w 95"/>
                <a:gd name="T5" fmla="*/ 84 h 154"/>
                <a:gd name="T6" fmla="*/ 70 w 95"/>
                <a:gd name="T7" fmla="*/ 61 h 154"/>
                <a:gd name="T8" fmla="*/ 52 w 95"/>
                <a:gd name="T9" fmla="*/ 55 h 154"/>
                <a:gd name="T10" fmla="*/ 28 w 95"/>
                <a:gd name="T11" fmla="*/ 64 h 154"/>
                <a:gd name="T12" fmla="*/ 19 w 95"/>
                <a:gd name="T13" fmla="*/ 87 h 154"/>
                <a:gd name="T14" fmla="*/ 19 w 95"/>
                <a:gd name="T15" fmla="*/ 153 h 154"/>
                <a:gd name="T16" fmla="*/ 0 w 95"/>
                <a:gd name="T17" fmla="*/ 153 h 154"/>
                <a:gd name="T18" fmla="*/ 0 w 95"/>
                <a:gd name="T19" fmla="*/ 0 h 154"/>
                <a:gd name="T20" fmla="*/ 19 w 95"/>
                <a:gd name="T21" fmla="*/ 0 h 154"/>
                <a:gd name="T22" fmla="*/ 19 w 95"/>
                <a:gd name="T23" fmla="*/ 57 h 154"/>
                <a:gd name="T24" fmla="*/ 33 w 95"/>
                <a:gd name="T25" fmla="*/ 44 h 154"/>
                <a:gd name="T26" fmla="*/ 54 w 95"/>
                <a:gd name="T27" fmla="*/ 38 h 154"/>
                <a:gd name="T28" fmla="*/ 75 w 95"/>
                <a:gd name="T29" fmla="*/ 43 h 154"/>
                <a:gd name="T30" fmla="*/ 88 w 95"/>
                <a:gd name="T31" fmla="*/ 54 h 154"/>
                <a:gd name="T32" fmla="*/ 93 w 95"/>
                <a:gd name="T33" fmla="*/ 63 h 154"/>
                <a:gd name="T34" fmla="*/ 94 w 95"/>
                <a:gd name="T35" fmla="*/ 81 h 154"/>
                <a:gd name="T36" fmla="*/ 94 w 95"/>
                <a:gd name="T37" fmla="*/ 86 h 154"/>
                <a:gd name="T38" fmla="*/ 94 w 95"/>
                <a:gd name="T39" fmla="*/ 153 h 154"/>
                <a:gd name="T40" fmla="*/ 75 w 95"/>
                <a:gd name="T4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4">
                  <a:moveTo>
                    <a:pt x="75" y="153"/>
                  </a:moveTo>
                  <a:lnTo>
                    <a:pt x="75" y="153"/>
                  </a:lnTo>
                  <a:cubicBezTo>
                    <a:pt x="75" y="84"/>
                    <a:pt x="75" y="84"/>
                    <a:pt x="75" y="84"/>
                  </a:cubicBezTo>
                  <a:cubicBezTo>
                    <a:pt x="75" y="74"/>
                    <a:pt x="73" y="65"/>
                    <a:pt x="70" y="61"/>
                  </a:cubicBezTo>
                  <a:cubicBezTo>
                    <a:pt x="67" y="57"/>
                    <a:pt x="60" y="55"/>
                    <a:pt x="52" y="55"/>
                  </a:cubicBezTo>
                  <a:cubicBezTo>
                    <a:pt x="42" y="55"/>
                    <a:pt x="34" y="58"/>
                    <a:pt x="28" y="64"/>
                  </a:cubicBezTo>
                  <a:cubicBezTo>
                    <a:pt x="22" y="70"/>
                    <a:pt x="19" y="7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3" y="51"/>
                    <a:pt x="27" y="47"/>
                    <a:pt x="33" y="44"/>
                  </a:cubicBezTo>
                  <a:cubicBezTo>
                    <a:pt x="40" y="40"/>
                    <a:pt x="46" y="38"/>
                    <a:pt x="54" y="38"/>
                  </a:cubicBezTo>
                  <a:cubicBezTo>
                    <a:pt x="62" y="38"/>
                    <a:pt x="70" y="39"/>
                    <a:pt x="75" y="43"/>
                  </a:cubicBezTo>
                  <a:cubicBezTo>
                    <a:pt x="81" y="45"/>
                    <a:pt x="85" y="49"/>
                    <a:pt x="88" y="54"/>
                  </a:cubicBezTo>
                  <a:cubicBezTo>
                    <a:pt x="91" y="56"/>
                    <a:pt x="92" y="60"/>
                    <a:pt x="93" y="63"/>
                  </a:cubicBezTo>
                  <a:cubicBezTo>
                    <a:pt x="94" y="68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lnTo>
                    <a:pt x="75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Freeform 258"/>
            <p:cNvSpPr>
              <a:spLocks noChangeArrowheads="1"/>
            </p:cNvSpPr>
            <p:nvPr/>
          </p:nvSpPr>
          <p:spPr bwMode="auto">
            <a:xfrm>
              <a:off x="6767856" y="2363091"/>
              <a:ext cx="40750" cy="50012"/>
            </a:xfrm>
            <a:custGeom>
              <a:avLst/>
              <a:gdLst>
                <a:gd name="T0" fmla="*/ 79 w 99"/>
                <a:gd name="T1" fmla="*/ 42 h 121"/>
                <a:gd name="T2" fmla="*/ 79 w 99"/>
                <a:gd name="T3" fmla="*/ 42 h 121"/>
                <a:gd name="T4" fmla="*/ 70 w 99"/>
                <a:gd name="T5" fmla="*/ 24 h 121"/>
                <a:gd name="T6" fmla="*/ 51 w 99"/>
                <a:gd name="T7" fmla="*/ 18 h 121"/>
                <a:gd name="T8" fmla="*/ 27 w 99"/>
                <a:gd name="T9" fmla="*/ 28 h 121"/>
                <a:gd name="T10" fmla="*/ 18 w 99"/>
                <a:gd name="T11" fmla="*/ 60 h 121"/>
                <a:gd name="T12" fmla="*/ 27 w 99"/>
                <a:gd name="T13" fmla="*/ 92 h 121"/>
                <a:gd name="T14" fmla="*/ 50 w 99"/>
                <a:gd name="T15" fmla="*/ 102 h 121"/>
                <a:gd name="T16" fmla="*/ 70 w 99"/>
                <a:gd name="T17" fmla="*/ 96 h 121"/>
                <a:gd name="T18" fmla="*/ 80 w 99"/>
                <a:gd name="T19" fmla="*/ 76 h 121"/>
                <a:gd name="T20" fmla="*/ 98 w 99"/>
                <a:gd name="T21" fmla="*/ 76 h 121"/>
                <a:gd name="T22" fmla="*/ 84 w 99"/>
                <a:gd name="T23" fmla="*/ 109 h 121"/>
                <a:gd name="T24" fmla="*/ 49 w 99"/>
                <a:gd name="T25" fmla="*/ 120 h 121"/>
                <a:gd name="T26" fmla="*/ 12 w 99"/>
                <a:gd name="T27" fmla="*/ 104 h 121"/>
                <a:gd name="T28" fmla="*/ 0 w 99"/>
                <a:gd name="T29" fmla="*/ 61 h 121"/>
                <a:gd name="T30" fmla="*/ 13 w 99"/>
                <a:gd name="T31" fmla="*/ 17 h 121"/>
                <a:gd name="T32" fmla="*/ 51 w 99"/>
                <a:gd name="T33" fmla="*/ 0 h 121"/>
                <a:gd name="T34" fmla="*/ 84 w 99"/>
                <a:gd name="T35" fmla="*/ 12 h 121"/>
                <a:gd name="T36" fmla="*/ 97 w 99"/>
                <a:gd name="T37" fmla="*/ 42 h 121"/>
                <a:gd name="T38" fmla="*/ 79 w 99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1">
                  <a:moveTo>
                    <a:pt x="79" y="42"/>
                  </a:moveTo>
                  <a:lnTo>
                    <a:pt x="79" y="42"/>
                  </a:lnTo>
                  <a:cubicBezTo>
                    <a:pt x="79" y="34"/>
                    <a:pt x="76" y="28"/>
                    <a:pt x="70" y="24"/>
                  </a:cubicBezTo>
                  <a:cubicBezTo>
                    <a:pt x="66" y="20"/>
                    <a:pt x="59" y="18"/>
                    <a:pt x="51" y="18"/>
                  </a:cubicBezTo>
                  <a:cubicBezTo>
                    <a:pt x="40" y="18"/>
                    <a:pt x="33" y="21"/>
                    <a:pt x="27" y="28"/>
                  </a:cubicBezTo>
                  <a:cubicBezTo>
                    <a:pt x="21" y="36"/>
                    <a:pt x="18" y="46"/>
                    <a:pt x="18" y="60"/>
                  </a:cubicBezTo>
                  <a:cubicBezTo>
                    <a:pt x="18" y="73"/>
                    <a:pt x="21" y="85"/>
                    <a:pt x="27" y="92"/>
                  </a:cubicBezTo>
                  <a:cubicBezTo>
                    <a:pt x="32" y="99"/>
                    <a:pt x="39" y="102"/>
                    <a:pt x="50" y="102"/>
                  </a:cubicBezTo>
                  <a:cubicBezTo>
                    <a:pt x="58" y="102"/>
                    <a:pt x="65" y="100"/>
                    <a:pt x="70" y="96"/>
                  </a:cubicBezTo>
                  <a:cubicBezTo>
                    <a:pt x="76" y="91"/>
                    <a:pt x="79" y="85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90"/>
                    <a:pt x="92" y="100"/>
                    <a:pt x="84" y="109"/>
                  </a:cubicBezTo>
                  <a:cubicBezTo>
                    <a:pt x="75" y="116"/>
                    <a:pt x="63" y="120"/>
                    <a:pt x="49" y="120"/>
                  </a:cubicBezTo>
                  <a:cubicBezTo>
                    <a:pt x="33" y="120"/>
                    <a:pt x="21" y="115"/>
                    <a:pt x="12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2" y="6"/>
                    <a:pt x="35" y="0"/>
                    <a:pt x="51" y="0"/>
                  </a:cubicBezTo>
                  <a:cubicBezTo>
                    <a:pt x="64" y="0"/>
                    <a:pt x="76" y="5"/>
                    <a:pt x="84" y="12"/>
                  </a:cubicBezTo>
                  <a:cubicBezTo>
                    <a:pt x="92" y="19"/>
                    <a:pt x="97" y="29"/>
                    <a:pt x="97" y="42"/>
                  </a:cubicBezTo>
                  <a:lnTo>
                    <a:pt x="79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Freeform 259"/>
            <p:cNvSpPr>
              <a:spLocks noChangeArrowheads="1"/>
            </p:cNvSpPr>
            <p:nvPr/>
          </p:nvSpPr>
          <p:spPr bwMode="auto">
            <a:xfrm>
              <a:off x="6814164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8 w 107"/>
                <a:gd name="T5" fmla="*/ 115 h 121"/>
                <a:gd name="T6" fmla="*/ 36 w 107"/>
                <a:gd name="T7" fmla="*/ 120 h 121"/>
                <a:gd name="T8" fmla="*/ 10 w 107"/>
                <a:gd name="T9" fmla="*/ 111 h 121"/>
                <a:gd name="T10" fmla="*/ 0 w 107"/>
                <a:gd name="T11" fmla="*/ 86 h 121"/>
                <a:gd name="T12" fmla="*/ 10 w 107"/>
                <a:gd name="T13" fmla="*/ 62 h 121"/>
                <a:gd name="T14" fmla="*/ 38 w 107"/>
                <a:gd name="T15" fmla="*/ 51 h 121"/>
                <a:gd name="T16" fmla="*/ 52 w 107"/>
                <a:gd name="T17" fmla="*/ 49 h 121"/>
                <a:gd name="T18" fmla="*/ 70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9 w 107"/>
                <a:gd name="T25" fmla="*/ 22 h 121"/>
                <a:gd name="T26" fmla="*/ 50 w 107"/>
                <a:gd name="T27" fmla="*/ 17 h 121"/>
                <a:gd name="T28" fmla="*/ 30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8 w 107"/>
                <a:gd name="T37" fmla="*/ 11 h 121"/>
                <a:gd name="T38" fmla="*/ 50 w 107"/>
                <a:gd name="T39" fmla="*/ 0 h 121"/>
                <a:gd name="T40" fmla="*/ 83 w 107"/>
                <a:gd name="T41" fmla="*/ 9 h 121"/>
                <a:gd name="T42" fmla="*/ 94 w 107"/>
                <a:gd name="T43" fmla="*/ 36 h 121"/>
                <a:gd name="T44" fmla="*/ 94 w 107"/>
                <a:gd name="T45" fmla="*/ 92 h 121"/>
                <a:gd name="T46" fmla="*/ 96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6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5 w 107"/>
                <a:gd name="T67" fmla="*/ 60 h 121"/>
                <a:gd name="T68" fmla="*/ 75 w 107"/>
                <a:gd name="T69" fmla="*/ 60 h 121"/>
                <a:gd name="T70" fmla="*/ 49 w 107"/>
                <a:gd name="T71" fmla="*/ 66 h 121"/>
                <a:gd name="T72" fmla="*/ 40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41 w 107"/>
                <a:gd name="T81" fmla="*/ 103 h 121"/>
                <a:gd name="T82" fmla="*/ 65 w 107"/>
                <a:gd name="T83" fmla="*/ 96 h 121"/>
                <a:gd name="T84" fmla="*/ 75 w 107"/>
                <a:gd name="T85" fmla="*/ 76 h 121"/>
                <a:gd name="T86" fmla="*/ 75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8" y="115"/>
                  </a:cubicBezTo>
                  <a:cubicBezTo>
                    <a:pt x="51" y="118"/>
                    <a:pt x="45" y="120"/>
                    <a:pt x="36" y="120"/>
                  </a:cubicBezTo>
                  <a:cubicBezTo>
                    <a:pt x="25" y="120"/>
                    <a:pt x="17" y="117"/>
                    <a:pt x="10" y="111"/>
                  </a:cubicBezTo>
                  <a:cubicBezTo>
                    <a:pt x="4" y="104"/>
                    <a:pt x="0" y="96"/>
                    <a:pt x="0" y="86"/>
                  </a:cubicBezTo>
                  <a:cubicBezTo>
                    <a:pt x="0" y="76"/>
                    <a:pt x="4" y="68"/>
                    <a:pt x="10" y="62"/>
                  </a:cubicBezTo>
                  <a:cubicBezTo>
                    <a:pt x="17" y="57"/>
                    <a:pt x="26" y="52"/>
                    <a:pt x="38" y="51"/>
                  </a:cubicBezTo>
                  <a:cubicBezTo>
                    <a:pt x="42" y="50"/>
                    <a:pt x="47" y="50"/>
                    <a:pt x="52" y="49"/>
                  </a:cubicBezTo>
                  <a:cubicBezTo>
                    <a:pt x="61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5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8" y="17"/>
                    <a:pt x="50" y="17"/>
                  </a:cubicBezTo>
                  <a:cubicBezTo>
                    <a:pt x="41" y="17"/>
                    <a:pt x="34" y="19"/>
                    <a:pt x="30" y="22"/>
                  </a:cubicBezTo>
                  <a:cubicBezTo>
                    <a:pt x="26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8" y="11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6" y="0"/>
                    <a:pt x="76" y="3"/>
                    <a:pt x="83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9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9" y="118"/>
                    <a:pt x="97" y="118"/>
                    <a:pt x="96" y="118"/>
                  </a:cubicBezTo>
                  <a:cubicBezTo>
                    <a:pt x="90" y="118"/>
                    <a:pt x="84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1" y="64"/>
                    <a:pt x="49" y="66"/>
                  </a:cubicBezTo>
                  <a:cubicBezTo>
                    <a:pt x="45" y="66"/>
                    <a:pt x="42" y="67"/>
                    <a:pt x="40" y="67"/>
                  </a:cubicBezTo>
                  <a:cubicBezTo>
                    <a:pt x="32" y="68"/>
                    <a:pt x="27" y="70"/>
                    <a:pt x="24" y="73"/>
                  </a:cubicBezTo>
                  <a:cubicBezTo>
                    <a:pt x="22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9" y="101"/>
                    <a:pt x="33" y="103"/>
                    <a:pt x="41" y="103"/>
                  </a:cubicBezTo>
                  <a:cubicBezTo>
                    <a:pt x="50" y="103"/>
                    <a:pt x="58" y="100"/>
                    <a:pt x="65" y="96"/>
                  </a:cubicBezTo>
                  <a:cubicBezTo>
                    <a:pt x="72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Freeform 260"/>
            <p:cNvSpPr>
              <a:spLocks noChangeArrowheads="1"/>
            </p:cNvSpPr>
            <p:nvPr/>
          </p:nvSpPr>
          <p:spPr bwMode="auto">
            <a:xfrm>
              <a:off x="6866027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2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9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0" y="6"/>
                  </a:cubicBezTo>
                  <a:cubicBezTo>
                    <a:pt x="35" y="1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49" y="20"/>
                  </a:cubicBezTo>
                  <a:cubicBezTo>
                    <a:pt x="39" y="20"/>
                    <a:pt x="31" y="22"/>
                    <a:pt x="26" y="29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Freeform 261"/>
            <p:cNvSpPr>
              <a:spLocks noChangeArrowheads="1"/>
            </p:cNvSpPr>
            <p:nvPr/>
          </p:nvSpPr>
          <p:spPr bwMode="auto">
            <a:xfrm>
              <a:off x="6893810" y="2363091"/>
              <a:ext cx="42603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99 w 102"/>
                <a:gd name="T5" fmla="*/ 80 h 121"/>
                <a:gd name="T6" fmla="*/ 84 w 102"/>
                <a:gd name="T7" fmla="*/ 110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0 w 102"/>
                <a:gd name="T25" fmla="*/ 66 h 121"/>
                <a:gd name="T26" fmla="*/ 20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1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2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30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3"/>
                    <a:pt x="92" y="102"/>
                    <a:pt x="84" y="110"/>
                  </a:cubicBezTo>
                  <a:cubicBezTo>
                    <a:pt x="74" y="116"/>
                    <a:pt x="64" y="120"/>
                    <a:pt x="50" y="120"/>
                  </a:cubicBezTo>
                  <a:cubicBezTo>
                    <a:pt x="35" y="120"/>
                    <a:pt x="22" y="115"/>
                    <a:pt x="14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4" y="17"/>
                  </a:cubicBezTo>
                  <a:cubicBezTo>
                    <a:pt x="22" y="7"/>
                    <a:pt x="35" y="0"/>
                    <a:pt x="50" y="0"/>
                  </a:cubicBezTo>
                  <a:cubicBezTo>
                    <a:pt x="67" y="0"/>
                    <a:pt x="79" y="6"/>
                    <a:pt x="88" y="16"/>
                  </a:cubicBezTo>
                  <a:cubicBezTo>
                    <a:pt x="96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1"/>
                    <a:pt x="71" y="97"/>
                  </a:cubicBezTo>
                  <a:cubicBezTo>
                    <a:pt x="76" y="93"/>
                    <a:pt x="80" y="88"/>
                    <a:pt x="81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40"/>
                    <a:pt x="79" y="32"/>
                    <a:pt x="73" y="26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3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06910" y="2348272"/>
            <a:ext cx="207453" cy="83353"/>
            <a:chOff x="7506910" y="2348272"/>
            <a:chExt cx="207453" cy="83353"/>
          </a:xfrm>
        </p:grpSpPr>
        <p:sp>
          <p:nvSpPr>
            <p:cNvPr id="658" name="Freeform 262"/>
            <p:cNvSpPr>
              <a:spLocks noChangeArrowheads="1"/>
            </p:cNvSpPr>
            <p:nvPr/>
          </p:nvSpPr>
          <p:spPr bwMode="auto">
            <a:xfrm>
              <a:off x="7506910" y="2348272"/>
              <a:ext cx="40750" cy="64830"/>
            </a:xfrm>
            <a:custGeom>
              <a:avLst/>
              <a:gdLst>
                <a:gd name="T0" fmla="*/ 0 w 99"/>
                <a:gd name="T1" fmla="*/ 153 h 154"/>
                <a:gd name="T2" fmla="*/ 0 w 99"/>
                <a:gd name="T3" fmla="*/ 0 h 154"/>
                <a:gd name="T4" fmla="*/ 21 w 99"/>
                <a:gd name="T5" fmla="*/ 0 h 154"/>
                <a:gd name="T6" fmla="*/ 21 w 99"/>
                <a:gd name="T7" fmla="*/ 134 h 154"/>
                <a:gd name="T8" fmla="*/ 98 w 99"/>
                <a:gd name="T9" fmla="*/ 134 h 154"/>
                <a:gd name="T10" fmla="*/ 98 w 99"/>
                <a:gd name="T11" fmla="*/ 153 h 154"/>
                <a:gd name="T12" fmla="*/ 0 w 99"/>
                <a:gd name="T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15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Freeform 263"/>
            <p:cNvSpPr>
              <a:spLocks noChangeArrowheads="1"/>
            </p:cNvSpPr>
            <p:nvPr/>
          </p:nvSpPr>
          <p:spPr bwMode="auto">
            <a:xfrm>
              <a:off x="7551364" y="2363091"/>
              <a:ext cx="42601" cy="50012"/>
            </a:xfrm>
            <a:custGeom>
              <a:avLst/>
              <a:gdLst>
                <a:gd name="T0" fmla="*/ 80 w 101"/>
                <a:gd name="T1" fmla="*/ 80 h 121"/>
                <a:gd name="T2" fmla="*/ 80 w 101"/>
                <a:gd name="T3" fmla="*/ 80 h 121"/>
                <a:gd name="T4" fmla="*/ 99 w 101"/>
                <a:gd name="T5" fmla="*/ 80 h 121"/>
                <a:gd name="T6" fmla="*/ 83 w 101"/>
                <a:gd name="T7" fmla="*/ 110 h 121"/>
                <a:gd name="T8" fmla="*/ 50 w 101"/>
                <a:gd name="T9" fmla="*/ 120 h 121"/>
                <a:gd name="T10" fmla="*/ 13 w 101"/>
                <a:gd name="T11" fmla="*/ 104 h 121"/>
                <a:gd name="T12" fmla="*/ 0 w 101"/>
                <a:gd name="T13" fmla="*/ 62 h 121"/>
                <a:gd name="T14" fmla="*/ 13 w 101"/>
                <a:gd name="T15" fmla="*/ 17 h 121"/>
                <a:gd name="T16" fmla="*/ 50 w 101"/>
                <a:gd name="T17" fmla="*/ 0 h 121"/>
                <a:gd name="T18" fmla="*/ 88 w 101"/>
                <a:gd name="T19" fmla="*/ 16 h 121"/>
                <a:gd name="T20" fmla="*/ 100 w 101"/>
                <a:gd name="T21" fmla="*/ 58 h 121"/>
                <a:gd name="T22" fmla="*/ 100 w 101"/>
                <a:gd name="T23" fmla="*/ 63 h 121"/>
                <a:gd name="T24" fmla="*/ 100 w 101"/>
                <a:gd name="T25" fmla="*/ 66 h 121"/>
                <a:gd name="T26" fmla="*/ 19 w 101"/>
                <a:gd name="T27" fmla="*/ 66 h 121"/>
                <a:gd name="T28" fmla="*/ 28 w 101"/>
                <a:gd name="T29" fmla="*/ 93 h 121"/>
                <a:gd name="T30" fmla="*/ 51 w 101"/>
                <a:gd name="T31" fmla="*/ 102 h 121"/>
                <a:gd name="T32" fmla="*/ 71 w 101"/>
                <a:gd name="T33" fmla="*/ 97 h 121"/>
                <a:gd name="T34" fmla="*/ 80 w 101"/>
                <a:gd name="T35" fmla="*/ 80 h 121"/>
                <a:gd name="T36" fmla="*/ 19 w 101"/>
                <a:gd name="T37" fmla="*/ 50 h 121"/>
                <a:gd name="T38" fmla="*/ 19 w 101"/>
                <a:gd name="T39" fmla="*/ 50 h 121"/>
                <a:gd name="T40" fmla="*/ 80 w 101"/>
                <a:gd name="T41" fmla="*/ 50 h 121"/>
                <a:gd name="T42" fmla="*/ 73 w 101"/>
                <a:gd name="T43" fmla="*/ 26 h 121"/>
                <a:gd name="T44" fmla="*/ 50 w 101"/>
                <a:gd name="T45" fmla="*/ 17 h 121"/>
                <a:gd name="T46" fmla="*/ 28 w 101"/>
                <a:gd name="T47" fmla="*/ 25 h 121"/>
                <a:gd name="T48" fmla="*/ 19 w 101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1">
                  <a:moveTo>
                    <a:pt x="80" y="80"/>
                  </a:moveTo>
                  <a:lnTo>
                    <a:pt x="80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3"/>
                    <a:pt x="92" y="102"/>
                    <a:pt x="83" y="110"/>
                  </a:cubicBezTo>
                  <a:cubicBezTo>
                    <a:pt x="74" y="116"/>
                    <a:pt x="64" y="120"/>
                    <a:pt x="50" y="120"/>
                  </a:cubicBezTo>
                  <a:cubicBezTo>
                    <a:pt x="35" y="120"/>
                    <a:pt x="22" y="115"/>
                    <a:pt x="13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2" y="7"/>
                    <a:pt x="35" y="0"/>
                    <a:pt x="50" y="0"/>
                  </a:cubicBezTo>
                  <a:cubicBezTo>
                    <a:pt x="66" y="0"/>
                    <a:pt x="78" y="6"/>
                    <a:pt x="88" y="16"/>
                  </a:cubicBezTo>
                  <a:cubicBezTo>
                    <a:pt x="96" y="25"/>
                    <a:pt x="100" y="40"/>
                    <a:pt x="100" y="58"/>
                  </a:cubicBezTo>
                  <a:cubicBezTo>
                    <a:pt x="100" y="60"/>
                    <a:pt x="100" y="62"/>
                    <a:pt x="100" y="63"/>
                  </a:cubicBezTo>
                  <a:cubicBezTo>
                    <a:pt x="100" y="64"/>
                    <a:pt x="100" y="65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7"/>
                    <a:pt x="22" y="87"/>
                    <a:pt x="28" y="93"/>
                  </a:cubicBezTo>
                  <a:cubicBezTo>
                    <a:pt x="34" y="99"/>
                    <a:pt x="42" y="102"/>
                    <a:pt x="51" y="102"/>
                  </a:cubicBezTo>
                  <a:cubicBezTo>
                    <a:pt x="60" y="102"/>
                    <a:pt x="66" y="101"/>
                    <a:pt x="71" y="97"/>
                  </a:cubicBezTo>
                  <a:cubicBezTo>
                    <a:pt x="76" y="93"/>
                    <a:pt x="79" y="88"/>
                    <a:pt x="80" y="80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0" y="50"/>
                    <a:pt x="80" y="50"/>
                    <a:pt x="80" y="50"/>
                  </a:cubicBezTo>
                  <a:cubicBezTo>
                    <a:pt x="80" y="40"/>
                    <a:pt x="78" y="32"/>
                    <a:pt x="73" y="26"/>
                  </a:cubicBezTo>
                  <a:cubicBezTo>
                    <a:pt x="68" y="20"/>
                    <a:pt x="61" y="17"/>
                    <a:pt x="50" y="17"/>
                  </a:cubicBezTo>
                  <a:cubicBezTo>
                    <a:pt x="41" y="17"/>
                    <a:pt x="35" y="20"/>
                    <a:pt x="28" y="25"/>
                  </a:cubicBezTo>
                  <a:cubicBezTo>
                    <a:pt x="23" y="32"/>
                    <a:pt x="20" y="40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Freeform 264"/>
            <p:cNvSpPr>
              <a:spLocks noChangeArrowheads="1"/>
            </p:cNvSpPr>
            <p:nvPr/>
          </p:nvSpPr>
          <p:spPr bwMode="auto">
            <a:xfrm>
              <a:off x="7599523" y="2363091"/>
              <a:ext cx="44454" cy="68534"/>
            </a:xfrm>
            <a:custGeom>
              <a:avLst/>
              <a:gdLst>
                <a:gd name="T0" fmla="*/ 85 w 105"/>
                <a:gd name="T1" fmla="*/ 102 h 164"/>
                <a:gd name="T2" fmla="*/ 85 w 105"/>
                <a:gd name="T3" fmla="*/ 102 h 164"/>
                <a:gd name="T4" fmla="*/ 71 w 105"/>
                <a:gd name="T5" fmla="*/ 116 h 164"/>
                <a:gd name="T6" fmla="*/ 50 w 105"/>
                <a:gd name="T7" fmla="*/ 120 h 164"/>
                <a:gd name="T8" fmla="*/ 13 w 105"/>
                <a:gd name="T9" fmla="*/ 103 h 164"/>
                <a:gd name="T10" fmla="*/ 0 w 105"/>
                <a:gd name="T11" fmla="*/ 60 h 164"/>
                <a:gd name="T12" fmla="*/ 13 w 105"/>
                <a:gd name="T13" fmla="*/ 17 h 164"/>
                <a:gd name="T14" fmla="*/ 50 w 105"/>
                <a:gd name="T15" fmla="*/ 0 h 164"/>
                <a:gd name="T16" fmla="*/ 70 w 105"/>
                <a:gd name="T17" fmla="*/ 5 h 164"/>
                <a:gd name="T18" fmla="*/ 85 w 105"/>
                <a:gd name="T19" fmla="*/ 18 h 164"/>
                <a:gd name="T20" fmla="*/ 85 w 105"/>
                <a:gd name="T21" fmla="*/ 5 h 164"/>
                <a:gd name="T22" fmla="*/ 104 w 105"/>
                <a:gd name="T23" fmla="*/ 5 h 164"/>
                <a:gd name="T24" fmla="*/ 104 w 105"/>
                <a:gd name="T25" fmla="*/ 114 h 164"/>
                <a:gd name="T26" fmla="*/ 92 w 105"/>
                <a:gd name="T27" fmla="*/ 151 h 164"/>
                <a:gd name="T28" fmla="*/ 52 w 105"/>
                <a:gd name="T29" fmla="*/ 163 h 164"/>
                <a:gd name="T30" fmla="*/ 17 w 105"/>
                <a:gd name="T31" fmla="*/ 154 h 164"/>
                <a:gd name="T32" fmla="*/ 4 w 105"/>
                <a:gd name="T33" fmla="*/ 130 h 164"/>
                <a:gd name="T34" fmla="*/ 4 w 105"/>
                <a:gd name="T35" fmla="*/ 129 h 164"/>
                <a:gd name="T36" fmla="*/ 23 w 105"/>
                <a:gd name="T37" fmla="*/ 129 h 164"/>
                <a:gd name="T38" fmla="*/ 23 w 105"/>
                <a:gd name="T39" fmla="*/ 129 h 164"/>
                <a:gd name="T40" fmla="*/ 30 w 105"/>
                <a:gd name="T41" fmla="*/ 143 h 164"/>
                <a:gd name="T42" fmla="*/ 52 w 105"/>
                <a:gd name="T43" fmla="*/ 147 h 164"/>
                <a:gd name="T44" fmla="*/ 78 w 105"/>
                <a:gd name="T45" fmla="*/ 140 h 164"/>
                <a:gd name="T46" fmla="*/ 85 w 105"/>
                <a:gd name="T47" fmla="*/ 118 h 164"/>
                <a:gd name="T48" fmla="*/ 85 w 105"/>
                <a:gd name="T49" fmla="*/ 102 h 164"/>
                <a:gd name="T50" fmla="*/ 53 w 105"/>
                <a:gd name="T51" fmla="*/ 18 h 164"/>
                <a:gd name="T52" fmla="*/ 53 w 105"/>
                <a:gd name="T53" fmla="*/ 18 h 164"/>
                <a:gd name="T54" fmla="*/ 28 w 105"/>
                <a:gd name="T55" fmla="*/ 28 h 164"/>
                <a:gd name="T56" fmla="*/ 20 w 105"/>
                <a:gd name="T57" fmla="*/ 61 h 164"/>
                <a:gd name="T58" fmla="*/ 28 w 105"/>
                <a:gd name="T59" fmla="*/ 92 h 164"/>
                <a:gd name="T60" fmla="*/ 53 w 105"/>
                <a:gd name="T61" fmla="*/ 103 h 164"/>
                <a:gd name="T62" fmla="*/ 78 w 105"/>
                <a:gd name="T63" fmla="*/ 93 h 164"/>
                <a:gd name="T64" fmla="*/ 86 w 105"/>
                <a:gd name="T65" fmla="*/ 61 h 164"/>
                <a:gd name="T66" fmla="*/ 78 w 105"/>
                <a:gd name="T67" fmla="*/ 28 h 164"/>
                <a:gd name="T68" fmla="*/ 53 w 105"/>
                <a:gd name="T69" fmla="*/ 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64">
                  <a:moveTo>
                    <a:pt x="85" y="102"/>
                  </a:moveTo>
                  <a:lnTo>
                    <a:pt x="85" y="102"/>
                  </a:lnTo>
                  <a:cubicBezTo>
                    <a:pt x="81" y="109"/>
                    <a:pt x="76" y="113"/>
                    <a:pt x="71" y="116"/>
                  </a:cubicBezTo>
                  <a:cubicBezTo>
                    <a:pt x="64" y="119"/>
                    <a:pt x="57" y="120"/>
                    <a:pt x="50" y="120"/>
                  </a:cubicBezTo>
                  <a:cubicBezTo>
                    <a:pt x="35" y="120"/>
                    <a:pt x="23" y="115"/>
                    <a:pt x="13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3" y="7"/>
                    <a:pt x="35" y="0"/>
                    <a:pt x="50" y="0"/>
                  </a:cubicBezTo>
                  <a:cubicBezTo>
                    <a:pt x="58" y="0"/>
                    <a:pt x="64" y="2"/>
                    <a:pt x="70" y="5"/>
                  </a:cubicBezTo>
                  <a:cubicBezTo>
                    <a:pt x="76" y="8"/>
                    <a:pt x="81" y="12"/>
                    <a:pt x="85" y="18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31"/>
                    <a:pt x="100" y="144"/>
                    <a:pt x="92" y="151"/>
                  </a:cubicBezTo>
                  <a:cubicBezTo>
                    <a:pt x="83" y="159"/>
                    <a:pt x="70" y="163"/>
                    <a:pt x="52" y="163"/>
                  </a:cubicBezTo>
                  <a:cubicBezTo>
                    <a:pt x="36" y="163"/>
                    <a:pt x="25" y="160"/>
                    <a:pt x="17" y="154"/>
                  </a:cubicBezTo>
                  <a:cubicBezTo>
                    <a:pt x="8" y="148"/>
                    <a:pt x="4" y="141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36"/>
                    <a:pt x="25" y="140"/>
                    <a:pt x="30" y="143"/>
                  </a:cubicBezTo>
                  <a:cubicBezTo>
                    <a:pt x="35" y="146"/>
                    <a:pt x="43" y="147"/>
                    <a:pt x="52" y="147"/>
                  </a:cubicBezTo>
                  <a:cubicBezTo>
                    <a:pt x="64" y="147"/>
                    <a:pt x="73" y="145"/>
                    <a:pt x="78" y="140"/>
                  </a:cubicBezTo>
                  <a:cubicBezTo>
                    <a:pt x="83" y="136"/>
                    <a:pt x="85" y="128"/>
                    <a:pt x="85" y="118"/>
                  </a:cubicBezTo>
                  <a:lnTo>
                    <a:pt x="85" y="102"/>
                  </a:lnTo>
                  <a:close/>
                  <a:moveTo>
                    <a:pt x="53" y="18"/>
                  </a:moveTo>
                  <a:lnTo>
                    <a:pt x="53" y="18"/>
                  </a:lnTo>
                  <a:cubicBezTo>
                    <a:pt x="42" y="18"/>
                    <a:pt x="34" y="21"/>
                    <a:pt x="28" y="28"/>
                  </a:cubicBezTo>
                  <a:cubicBezTo>
                    <a:pt x="23" y="36"/>
                    <a:pt x="20" y="47"/>
                    <a:pt x="20" y="61"/>
                  </a:cubicBezTo>
                  <a:cubicBezTo>
                    <a:pt x="20" y="74"/>
                    <a:pt x="23" y="85"/>
                    <a:pt x="28" y="92"/>
                  </a:cubicBezTo>
                  <a:cubicBezTo>
                    <a:pt x="34" y="99"/>
                    <a:pt x="43" y="103"/>
                    <a:pt x="53" y="103"/>
                  </a:cubicBezTo>
                  <a:cubicBezTo>
                    <a:pt x="64" y="103"/>
                    <a:pt x="73" y="99"/>
                    <a:pt x="78" y="93"/>
                  </a:cubicBezTo>
                  <a:cubicBezTo>
                    <a:pt x="83" y="86"/>
                    <a:pt x="86" y="75"/>
                    <a:pt x="86" y="61"/>
                  </a:cubicBezTo>
                  <a:cubicBezTo>
                    <a:pt x="86" y="47"/>
                    <a:pt x="83" y="36"/>
                    <a:pt x="78" y="28"/>
                  </a:cubicBezTo>
                  <a:cubicBezTo>
                    <a:pt x="72" y="21"/>
                    <a:pt x="63" y="18"/>
                    <a:pt x="53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Freeform 265"/>
            <p:cNvSpPr>
              <a:spLocks noChangeArrowheads="1"/>
            </p:cNvSpPr>
            <p:nvPr/>
          </p:nvSpPr>
          <p:spPr bwMode="auto">
            <a:xfrm>
              <a:off x="7653238" y="2363091"/>
              <a:ext cx="44454" cy="50012"/>
            </a:xfrm>
            <a:custGeom>
              <a:avLst/>
              <a:gdLst>
                <a:gd name="T0" fmla="*/ 76 w 106"/>
                <a:gd name="T1" fmla="*/ 101 h 121"/>
                <a:gd name="T2" fmla="*/ 76 w 106"/>
                <a:gd name="T3" fmla="*/ 101 h 121"/>
                <a:gd name="T4" fmla="*/ 57 w 106"/>
                <a:gd name="T5" fmla="*/ 115 h 121"/>
                <a:gd name="T6" fmla="*/ 36 w 106"/>
                <a:gd name="T7" fmla="*/ 120 h 121"/>
                <a:gd name="T8" fmla="*/ 9 w 106"/>
                <a:gd name="T9" fmla="*/ 111 h 121"/>
                <a:gd name="T10" fmla="*/ 0 w 106"/>
                <a:gd name="T11" fmla="*/ 86 h 121"/>
                <a:gd name="T12" fmla="*/ 9 w 106"/>
                <a:gd name="T13" fmla="*/ 62 h 121"/>
                <a:gd name="T14" fmla="*/ 38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8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3 w 106"/>
                <a:gd name="T31" fmla="*/ 38 h 121"/>
                <a:gd name="T32" fmla="*/ 5 w 106"/>
                <a:gd name="T33" fmla="*/ 38 h 121"/>
                <a:gd name="T34" fmla="*/ 5 w 106"/>
                <a:gd name="T35" fmla="*/ 38 h 121"/>
                <a:gd name="T36" fmla="*/ 17 w 106"/>
                <a:gd name="T37" fmla="*/ 11 h 121"/>
                <a:gd name="T38" fmla="*/ 50 w 106"/>
                <a:gd name="T39" fmla="*/ 0 h 121"/>
                <a:gd name="T40" fmla="*/ 83 w 106"/>
                <a:gd name="T41" fmla="*/ 9 h 121"/>
                <a:gd name="T42" fmla="*/ 94 w 106"/>
                <a:gd name="T43" fmla="*/ 36 h 121"/>
                <a:gd name="T44" fmla="*/ 94 w 106"/>
                <a:gd name="T45" fmla="*/ 92 h 121"/>
                <a:gd name="T46" fmla="*/ 95 w 106"/>
                <a:gd name="T47" fmla="*/ 100 h 121"/>
                <a:gd name="T48" fmla="*/ 101 w 106"/>
                <a:gd name="T49" fmla="*/ 102 h 121"/>
                <a:gd name="T50" fmla="*/ 103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100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6 w 106"/>
                <a:gd name="T63" fmla="*/ 102 h 121"/>
                <a:gd name="T64" fmla="*/ 76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8 w 106"/>
                <a:gd name="T73" fmla="*/ 67 h 121"/>
                <a:gd name="T74" fmla="*/ 24 w 106"/>
                <a:gd name="T75" fmla="*/ 73 h 121"/>
                <a:gd name="T76" fmla="*/ 20 w 106"/>
                <a:gd name="T77" fmla="*/ 86 h 121"/>
                <a:gd name="T78" fmla="*/ 25 w 106"/>
                <a:gd name="T79" fmla="*/ 99 h 121"/>
                <a:gd name="T80" fmla="*/ 39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3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6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6" y="57"/>
                    <a:pt x="25" y="52"/>
                    <a:pt x="38" y="51"/>
                  </a:cubicBezTo>
                  <a:cubicBezTo>
                    <a:pt x="42" y="50"/>
                    <a:pt x="46" y="50"/>
                    <a:pt x="51" y="49"/>
                  </a:cubicBezTo>
                  <a:cubicBezTo>
                    <a:pt x="61" y="48"/>
                    <a:pt x="67" y="47"/>
                    <a:pt x="69" y="47"/>
                  </a:cubicBezTo>
                  <a:cubicBezTo>
                    <a:pt x="71" y="46"/>
                    <a:pt x="73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8" y="22"/>
                  </a:cubicBezTo>
                  <a:cubicBezTo>
                    <a:pt x="63" y="19"/>
                    <a:pt x="57" y="17"/>
                    <a:pt x="49" y="17"/>
                  </a:cubicBezTo>
                  <a:cubicBezTo>
                    <a:pt x="41" y="17"/>
                    <a:pt x="34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7" y="11"/>
                  </a:cubicBezTo>
                  <a:cubicBezTo>
                    <a:pt x="25" y="5"/>
                    <a:pt x="35" y="0"/>
                    <a:pt x="50" y="0"/>
                  </a:cubicBezTo>
                  <a:cubicBezTo>
                    <a:pt x="64" y="0"/>
                    <a:pt x="76" y="3"/>
                    <a:pt x="83" y="9"/>
                  </a:cubicBezTo>
                  <a:cubicBezTo>
                    <a:pt x="89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100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7"/>
                    <a:pt x="80" y="114"/>
                  </a:cubicBezTo>
                  <a:cubicBezTo>
                    <a:pt x="77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0" y="64"/>
                    <a:pt x="48" y="66"/>
                  </a:cubicBezTo>
                  <a:cubicBezTo>
                    <a:pt x="44" y="66"/>
                    <a:pt x="41" y="67"/>
                    <a:pt x="38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1" y="96"/>
                    <a:pt x="25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Freeform 266"/>
            <p:cNvSpPr>
              <a:spLocks noChangeArrowheads="1"/>
            </p:cNvSpPr>
            <p:nvPr/>
          </p:nvSpPr>
          <p:spPr bwMode="auto">
            <a:xfrm>
              <a:off x="7705101" y="2348272"/>
              <a:ext cx="9262" cy="64830"/>
            </a:xfrm>
            <a:custGeom>
              <a:avLst/>
              <a:gdLst>
                <a:gd name="T0" fmla="*/ 0 w 21"/>
                <a:gd name="T1" fmla="*/ 153 h 154"/>
                <a:gd name="T2" fmla="*/ 0 w 21"/>
                <a:gd name="T3" fmla="*/ 0 h 154"/>
                <a:gd name="T4" fmla="*/ 20 w 21"/>
                <a:gd name="T5" fmla="*/ 0 h 154"/>
                <a:gd name="T6" fmla="*/ 20 w 21"/>
                <a:gd name="T7" fmla="*/ 153 h 154"/>
                <a:gd name="T8" fmla="*/ 0 w 21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15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388887" y="4540619"/>
            <a:ext cx="292657" cy="333407"/>
            <a:chOff x="1388887" y="4540619"/>
            <a:chExt cx="292657" cy="333407"/>
          </a:xfrm>
          <a:solidFill>
            <a:srgbClr val="02D35F"/>
          </a:solidFill>
        </p:grpSpPr>
        <p:sp>
          <p:nvSpPr>
            <p:cNvPr id="674" name="Freeform 21"/>
            <p:cNvSpPr>
              <a:spLocks noChangeArrowheads="1"/>
            </p:cNvSpPr>
            <p:nvPr/>
          </p:nvSpPr>
          <p:spPr bwMode="auto">
            <a:xfrm>
              <a:off x="1388887" y="4540619"/>
              <a:ext cx="292657" cy="333407"/>
            </a:xfrm>
            <a:custGeom>
              <a:avLst/>
              <a:gdLst>
                <a:gd name="T0" fmla="*/ 385 w 697"/>
                <a:gd name="T1" fmla="*/ 99 h 795"/>
                <a:gd name="T2" fmla="*/ 385 w 697"/>
                <a:gd name="T3" fmla="*/ 99 h 795"/>
                <a:gd name="T4" fmla="*/ 402 w 697"/>
                <a:gd name="T5" fmla="*/ 59 h 795"/>
                <a:gd name="T6" fmla="*/ 343 w 697"/>
                <a:gd name="T7" fmla="*/ 0 h 795"/>
                <a:gd name="T8" fmla="*/ 285 w 697"/>
                <a:gd name="T9" fmla="*/ 59 h 795"/>
                <a:gd name="T10" fmla="*/ 303 w 697"/>
                <a:gd name="T11" fmla="*/ 100 h 795"/>
                <a:gd name="T12" fmla="*/ 0 w 697"/>
                <a:gd name="T13" fmla="*/ 446 h 795"/>
                <a:gd name="T14" fmla="*/ 348 w 697"/>
                <a:gd name="T15" fmla="*/ 794 h 795"/>
                <a:gd name="T16" fmla="*/ 696 w 697"/>
                <a:gd name="T17" fmla="*/ 446 h 795"/>
                <a:gd name="T18" fmla="*/ 385 w 697"/>
                <a:gd name="T19" fmla="*/ 99 h 795"/>
                <a:gd name="T20" fmla="*/ 343 w 697"/>
                <a:gd name="T21" fmla="*/ 23 h 795"/>
                <a:gd name="T22" fmla="*/ 343 w 697"/>
                <a:gd name="T23" fmla="*/ 23 h 795"/>
                <a:gd name="T24" fmla="*/ 378 w 697"/>
                <a:gd name="T25" fmla="*/ 59 h 795"/>
                <a:gd name="T26" fmla="*/ 343 w 697"/>
                <a:gd name="T27" fmla="*/ 93 h 795"/>
                <a:gd name="T28" fmla="*/ 308 w 697"/>
                <a:gd name="T29" fmla="*/ 59 h 795"/>
                <a:gd name="T30" fmla="*/ 343 w 697"/>
                <a:gd name="T31" fmla="*/ 23 h 795"/>
                <a:gd name="T32" fmla="*/ 348 w 697"/>
                <a:gd name="T33" fmla="*/ 771 h 795"/>
                <a:gd name="T34" fmla="*/ 348 w 697"/>
                <a:gd name="T35" fmla="*/ 771 h 795"/>
                <a:gd name="T36" fmla="*/ 23 w 697"/>
                <a:gd name="T37" fmla="*/ 446 h 795"/>
                <a:gd name="T38" fmla="*/ 348 w 697"/>
                <a:gd name="T39" fmla="*/ 120 h 795"/>
                <a:gd name="T40" fmla="*/ 673 w 697"/>
                <a:gd name="T41" fmla="*/ 446 h 795"/>
                <a:gd name="T42" fmla="*/ 348 w 697"/>
                <a:gd name="T43" fmla="*/ 7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7" h="795">
                  <a:moveTo>
                    <a:pt x="385" y="99"/>
                  </a:moveTo>
                  <a:lnTo>
                    <a:pt x="385" y="99"/>
                  </a:lnTo>
                  <a:cubicBezTo>
                    <a:pt x="395" y="89"/>
                    <a:pt x="402" y="74"/>
                    <a:pt x="402" y="59"/>
                  </a:cubicBezTo>
                  <a:cubicBezTo>
                    <a:pt x="402" y="26"/>
                    <a:pt x="376" y="0"/>
                    <a:pt x="343" y="0"/>
                  </a:cubicBezTo>
                  <a:cubicBezTo>
                    <a:pt x="311" y="0"/>
                    <a:pt x="285" y="26"/>
                    <a:pt x="285" y="59"/>
                  </a:cubicBezTo>
                  <a:cubicBezTo>
                    <a:pt x="285" y="75"/>
                    <a:pt x="291" y="90"/>
                    <a:pt x="303" y="100"/>
                  </a:cubicBezTo>
                  <a:cubicBezTo>
                    <a:pt x="132" y="123"/>
                    <a:pt x="0" y="269"/>
                    <a:pt x="0" y="446"/>
                  </a:cubicBezTo>
                  <a:cubicBezTo>
                    <a:pt x="0" y="637"/>
                    <a:pt x="156" y="794"/>
                    <a:pt x="348" y="794"/>
                  </a:cubicBezTo>
                  <a:cubicBezTo>
                    <a:pt x="540" y="794"/>
                    <a:pt x="696" y="637"/>
                    <a:pt x="696" y="446"/>
                  </a:cubicBezTo>
                  <a:cubicBezTo>
                    <a:pt x="696" y="266"/>
                    <a:pt x="560" y="118"/>
                    <a:pt x="385" y="99"/>
                  </a:cubicBezTo>
                  <a:close/>
                  <a:moveTo>
                    <a:pt x="343" y="23"/>
                  </a:moveTo>
                  <a:lnTo>
                    <a:pt x="343" y="23"/>
                  </a:lnTo>
                  <a:cubicBezTo>
                    <a:pt x="362" y="23"/>
                    <a:pt x="378" y="39"/>
                    <a:pt x="378" y="59"/>
                  </a:cubicBezTo>
                  <a:cubicBezTo>
                    <a:pt x="378" y="77"/>
                    <a:pt x="362" y="93"/>
                    <a:pt x="343" y="93"/>
                  </a:cubicBezTo>
                  <a:cubicBezTo>
                    <a:pt x="323" y="93"/>
                    <a:pt x="308" y="77"/>
                    <a:pt x="308" y="59"/>
                  </a:cubicBezTo>
                  <a:cubicBezTo>
                    <a:pt x="308" y="39"/>
                    <a:pt x="323" y="23"/>
                    <a:pt x="343" y="23"/>
                  </a:cubicBezTo>
                  <a:close/>
                  <a:moveTo>
                    <a:pt x="348" y="771"/>
                  </a:moveTo>
                  <a:lnTo>
                    <a:pt x="348" y="771"/>
                  </a:lnTo>
                  <a:cubicBezTo>
                    <a:pt x="169" y="771"/>
                    <a:pt x="23" y="625"/>
                    <a:pt x="23" y="446"/>
                  </a:cubicBezTo>
                  <a:cubicBezTo>
                    <a:pt x="23" y="267"/>
                    <a:pt x="169" y="120"/>
                    <a:pt x="348" y="120"/>
                  </a:cubicBezTo>
                  <a:cubicBezTo>
                    <a:pt x="528" y="120"/>
                    <a:pt x="673" y="267"/>
                    <a:pt x="673" y="446"/>
                  </a:cubicBezTo>
                  <a:cubicBezTo>
                    <a:pt x="673" y="625"/>
                    <a:pt x="528" y="771"/>
                    <a:pt x="348" y="77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Freeform 22"/>
            <p:cNvSpPr>
              <a:spLocks noChangeArrowheads="1"/>
            </p:cNvSpPr>
            <p:nvPr/>
          </p:nvSpPr>
          <p:spPr bwMode="auto">
            <a:xfrm>
              <a:off x="1531512" y="4614710"/>
              <a:ext cx="11114" cy="44454"/>
            </a:xfrm>
            <a:custGeom>
              <a:avLst/>
              <a:gdLst>
                <a:gd name="T0" fmla="*/ 12 w 25"/>
                <a:gd name="T1" fmla="*/ 105 h 106"/>
                <a:gd name="T2" fmla="*/ 12 w 25"/>
                <a:gd name="T3" fmla="*/ 105 h 106"/>
                <a:gd name="T4" fmla="*/ 24 w 25"/>
                <a:gd name="T5" fmla="*/ 93 h 106"/>
                <a:gd name="T6" fmla="*/ 24 w 25"/>
                <a:gd name="T7" fmla="*/ 12 h 106"/>
                <a:gd name="T8" fmla="*/ 12 w 25"/>
                <a:gd name="T9" fmla="*/ 0 h 106"/>
                <a:gd name="T10" fmla="*/ 0 w 25"/>
                <a:gd name="T11" fmla="*/ 12 h 106"/>
                <a:gd name="T12" fmla="*/ 0 w 25"/>
                <a:gd name="T13" fmla="*/ 93 h 106"/>
                <a:gd name="T14" fmla="*/ 12 w 25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06">
                  <a:moveTo>
                    <a:pt x="12" y="105"/>
                  </a:moveTo>
                  <a:lnTo>
                    <a:pt x="12" y="105"/>
                  </a:lnTo>
                  <a:cubicBezTo>
                    <a:pt x="19" y="105"/>
                    <a:pt x="24" y="99"/>
                    <a:pt x="24" y="9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5"/>
                    <a:pt x="12" y="1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Freeform 23"/>
            <p:cNvSpPr>
              <a:spLocks noChangeArrowheads="1"/>
            </p:cNvSpPr>
            <p:nvPr/>
          </p:nvSpPr>
          <p:spPr bwMode="auto">
            <a:xfrm>
              <a:off x="1531512" y="4799936"/>
              <a:ext cx="11114" cy="42603"/>
            </a:xfrm>
            <a:custGeom>
              <a:avLst/>
              <a:gdLst>
                <a:gd name="T0" fmla="*/ 12 w 25"/>
                <a:gd name="T1" fmla="*/ 0 h 103"/>
                <a:gd name="T2" fmla="*/ 12 w 25"/>
                <a:gd name="T3" fmla="*/ 0 h 103"/>
                <a:gd name="T4" fmla="*/ 0 w 25"/>
                <a:gd name="T5" fmla="*/ 11 h 103"/>
                <a:gd name="T6" fmla="*/ 0 w 25"/>
                <a:gd name="T7" fmla="*/ 90 h 103"/>
                <a:gd name="T8" fmla="*/ 12 w 25"/>
                <a:gd name="T9" fmla="*/ 102 h 103"/>
                <a:gd name="T10" fmla="*/ 24 w 25"/>
                <a:gd name="T11" fmla="*/ 90 h 103"/>
                <a:gd name="T12" fmla="*/ 24 w 25"/>
                <a:gd name="T13" fmla="*/ 11 h 103"/>
                <a:gd name="T14" fmla="*/ 12 w 25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03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6"/>
                    <a:pt x="5" y="102"/>
                    <a:pt x="12" y="102"/>
                  </a:cubicBezTo>
                  <a:cubicBezTo>
                    <a:pt x="19" y="102"/>
                    <a:pt x="24" y="96"/>
                    <a:pt x="24" y="9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Freeform 24"/>
            <p:cNvSpPr>
              <a:spLocks noChangeArrowheads="1"/>
            </p:cNvSpPr>
            <p:nvPr/>
          </p:nvSpPr>
          <p:spPr bwMode="auto">
            <a:xfrm>
              <a:off x="1462978" y="4653608"/>
              <a:ext cx="146329" cy="146328"/>
            </a:xfrm>
            <a:custGeom>
              <a:avLst/>
              <a:gdLst>
                <a:gd name="T0" fmla="*/ 328 w 347"/>
                <a:gd name="T1" fmla="*/ 3 h 347"/>
                <a:gd name="T2" fmla="*/ 328 w 347"/>
                <a:gd name="T3" fmla="*/ 3 h 347"/>
                <a:gd name="T4" fmla="*/ 139 w 347"/>
                <a:gd name="T5" fmla="*/ 137 h 347"/>
                <a:gd name="T6" fmla="*/ 137 w 347"/>
                <a:gd name="T7" fmla="*/ 140 h 347"/>
                <a:gd name="T8" fmla="*/ 3 w 347"/>
                <a:gd name="T9" fmla="*/ 328 h 347"/>
                <a:gd name="T10" fmla="*/ 4 w 347"/>
                <a:gd name="T11" fmla="*/ 343 h 347"/>
                <a:gd name="T12" fmla="*/ 12 w 347"/>
                <a:gd name="T13" fmla="*/ 346 h 347"/>
                <a:gd name="T14" fmla="*/ 19 w 347"/>
                <a:gd name="T15" fmla="*/ 344 h 347"/>
                <a:gd name="T16" fmla="*/ 207 w 347"/>
                <a:gd name="T17" fmla="*/ 210 h 347"/>
                <a:gd name="T18" fmla="*/ 210 w 347"/>
                <a:gd name="T19" fmla="*/ 207 h 347"/>
                <a:gd name="T20" fmla="*/ 343 w 347"/>
                <a:gd name="T21" fmla="*/ 20 h 347"/>
                <a:gd name="T22" fmla="*/ 342 w 347"/>
                <a:gd name="T23" fmla="*/ 4 h 347"/>
                <a:gd name="T24" fmla="*/ 328 w 347"/>
                <a:gd name="T25" fmla="*/ 3 h 347"/>
                <a:gd name="T26" fmla="*/ 62 w 347"/>
                <a:gd name="T27" fmla="*/ 284 h 347"/>
                <a:gd name="T28" fmla="*/ 62 w 347"/>
                <a:gd name="T29" fmla="*/ 284 h 347"/>
                <a:gd name="T30" fmla="*/ 138 w 347"/>
                <a:gd name="T31" fmla="*/ 179 h 347"/>
                <a:gd name="T32" fmla="*/ 201 w 347"/>
                <a:gd name="T33" fmla="*/ 179 h 347"/>
                <a:gd name="T34" fmla="*/ 191 w 347"/>
                <a:gd name="T35" fmla="*/ 192 h 347"/>
                <a:gd name="T36" fmla="*/ 62 w 347"/>
                <a:gd name="T37" fmla="*/ 284 h 347"/>
                <a:gd name="T38" fmla="*/ 216 w 347"/>
                <a:gd name="T39" fmla="*/ 157 h 347"/>
                <a:gd name="T40" fmla="*/ 216 w 347"/>
                <a:gd name="T41" fmla="*/ 157 h 347"/>
                <a:gd name="T42" fmla="*/ 213 w 347"/>
                <a:gd name="T43" fmla="*/ 155 h 347"/>
                <a:gd name="T44" fmla="*/ 212 w 347"/>
                <a:gd name="T45" fmla="*/ 155 h 347"/>
                <a:gd name="T46" fmla="*/ 155 w 347"/>
                <a:gd name="T47" fmla="*/ 155 h 347"/>
                <a:gd name="T48" fmla="*/ 155 w 347"/>
                <a:gd name="T49" fmla="*/ 155 h 347"/>
                <a:gd name="T50" fmla="*/ 284 w 347"/>
                <a:gd name="T51" fmla="*/ 63 h 347"/>
                <a:gd name="T52" fmla="*/ 216 w 347"/>
                <a:gd name="T53" fmla="*/ 15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347">
                  <a:moveTo>
                    <a:pt x="328" y="3"/>
                  </a:moveTo>
                  <a:lnTo>
                    <a:pt x="328" y="3"/>
                  </a:lnTo>
                  <a:cubicBezTo>
                    <a:pt x="139" y="137"/>
                    <a:pt x="139" y="137"/>
                    <a:pt x="139" y="137"/>
                  </a:cubicBezTo>
                  <a:cubicBezTo>
                    <a:pt x="138" y="139"/>
                    <a:pt x="137" y="139"/>
                    <a:pt x="137" y="140"/>
                  </a:cubicBezTo>
                  <a:cubicBezTo>
                    <a:pt x="3" y="328"/>
                    <a:pt x="3" y="328"/>
                    <a:pt x="3" y="328"/>
                  </a:cubicBezTo>
                  <a:cubicBezTo>
                    <a:pt x="0" y="332"/>
                    <a:pt x="0" y="338"/>
                    <a:pt x="4" y="343"/>
                  </a:cubicBezTo>
                  <a:cubicBezTo>
                    <a:pt x="6" y="345"/>
                    <a:pt x="9" y="346"/>
                    <a:pt x="12" y="346"/>
                  </a:cubicBezTo>
                  <a:cubicBezTo>
                    <a:pt x="14" y="346"/>
                    <a:pt x="17" y="346"/>
                    <a:pt x="19" y="344"/>
                  </a:cubicBezTo>
                  <a:cubicBezTo>
                    <a:pt x="207" y="210"/>
                    <a:pt x="207" y="210"/>
                    <a:pt x="207" y="210"/>
                  </a:cubicBezTo>
                  <a:cubicBezTo>
                    <a:pt x="208" y="209"/>
                    <a:pt x="209" y="208"/>
                    <a:pt x="210" y="207"/>
                  </a:cubicBezTo>
                  <a:cubicBezTo>
                    <a:pt x="343" y="20"/>
                    <a:pt x="343" y="20"/>
                    <a:pt x="343" y="20"/>
                  </a:cubicBezTo>
                  <a:cubicBezTo>
                    <a:pt x="346" y="15"/>
                    <a:pt x="346" y="8"/>
                    <a:pt x="342" y="4"/>
                  </a:cubicBezTo>
                  <a:cubicBezTo>
                    <a:pt x="338" y="0"/>
                    <a:pt x="332" y="0"/>
                    <a:pt x="328" y="3"/>
                  </a:cubicBezTo>
                  <a:close/>
                  <a:moveTo>
                    <a:pt x="62" y="284"/>
                  </a:moveTo>
                  <a:lnTo>
                    <a:pt x="62" y="284"/>
                  </a:lnTo>
                  <a:cubicBezTo>
                    <a:pt x="138" y="179"/>
                    <a:pt x="138" y="179"/>
                    <a:pt x="138" y="179"/>
                  </a:cubicBezTo>
                  <a:cubicBezTo>
                    <a:pt x="201" y="179"/>
                    <a:pt x="201" y="179"/>
                    <a:pt x="201" y="179"/>
                  </a:cubicBezTo>
                  <a:cubicBezTo>
                    <a:pt x="191" y="192"/>
                    <a:pt x="191" y="192"/>
                    <a:pt x="191" y="192"/>
                  </a:cubicBezTo>
                  <a:lnTo>
                    <a:pt x="62" y="284"/>
                  </a:lnTo>
                  <a:close/>
                  <a:moveTo>
                    <a:pt x="216" y="157"/>
                  </a:moveTo>
                  <a:lnTo>
                    <a:pt x="216" y="157"/>
                  </a:lnTo>
                  <a:cubicBezTo>
                    <a:pt x="215" y="156"/>
                    <a:pt x="214" y="155"/>
                    <a:pt x="213" y="155"/>
                  </a:cubicBezTo>
                  <a:cubicBezTo>
                    <a:pt x="212" y="155"/>
                    <a:pt x="212" y="155"/>
                    <a:pt x="212" y="155"/>
                  </a:cubicBezTo>
                  <a:cubicBezTo>
                    <a:pt x="155" y="155"/>
                    <a:pt x="155" y="155"/>
                    <a:pt x="155" y="155"/>
                  </a:cubicBezTo>
                  <a:lnTo>
                    <a:pt x="155" y="155"/>
                  </a:lnTo>
                  <a:cubicBezTo>
                    <a:pt x="284" y="63"/>
                    <a:pt x="284" y="63"/>
                    <a:pt x="284" y="63"/>
                  </a:cubicBezTo>
                  <a:lnTo>
                    <a:pt x="216" y="15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8" name="Freeform 25"/>
          <p:cNvSpPr>
            <a:spLocks noChangeArrowheads="1"/>
          </p:cNvSpPr>
          <p:nvPr/>
        </p:nvSpPr>
        <p:spPr bwMode="auto">
          <a:xfrm>
            <a:off x="4882254" y="4546177"/>
            <a:ext cx="288953" cy="324145"/>
          </a:xfrm>
          <a:custGeom>
            <a:avLst/>
            <a:gdLst>
              <a:gd name="T0" fmla="*/ 577 w 686"/>
              <a:gd name="T1" fmla="*/ 577 h 770"/>
              <a:gd name="T2" fmla="*/ 446 w 686"/>
              <a:gd name="T3" fmla="*/ 639 h 770"/>
              <a:gd name="T4" fmla="*/ 288 w 686"/>
              <a:gd name="T5" fmla="*/ 578 h 770"/>
              <a:gd name="T6" fmla="*/ 413 w 686"/>
              <a:gd name="T7" fmla="*/ 602 h 770"/>
              <a:gd name="T8" fmla="*/ 482 w 686"/>
              <a:gd name="T9" fmla="*/ 525 h 770"/>
              <a:gd name="T10" fmla="*/ 525 w 686"/>
              <a:gd name="T11" fmla="*/ 345 h 770"/>
              <a:gd name="T12" fmla="*/ 596 w 686"/>
              <a:gd name="T13" fmla="*/ 531 h 770"/>
              <a:gd name="T14" fmla="*/ 673 w 686"/>
              <a:gd name="T15" fmla="*/ 334 h 770"/>
              <a:gd name="T16" fmla="*/ 38 w 686"/>
              <a:gd name="T17" fmla="*/ 483 h 770"/>
              <a:gd name="T18" fmla="*/ 27 w 686"/>
              <a:gd name="T19" fmla="*/ 345 h 770"/>
              <a:gd name="T20" fmla="*/ 173 w 686"/>
              <a:gd name="T21" fmla="*/ 441 h 770"/>
              <a:gd name="T22" fmla="*/ 327 w 686"/>
              <a:gd name="T23" fmla="*/ 345 h 770"/>
              <a:gd name="T24" fmla="*/ 350 w 686"/>
              <a:gd name="T25" fmla="*/ 442 h 770"/>
              <a:gd name="T26" fmla="*/ 474 w 686"/>
              <a:gd name="T27" fmla="*/ 509 h 770"/>
              <a:gd name="T28" fmla="*/ 282 w 686"/>
              <a:gd name="T29" fmla="*/ 464 h 770"/>
              <a:gd name="T30" fmla="*/ 3 w 686"/>
              <a:gd name="T31" fmla="*/ 610 h 770"/>
              <a:gd name="T32" fmla="*/ 240 w 686"/>
              <a:gd name="T33" fmla="*/ 734 h 770"/>
              <a:gd name="T34" fmla="*/ 398 w 686"/>
              <a:gd name="T35" fmla="*/ 769 h 770"/>
              <a:gd name="T36" fmla="*/ 671 w 686"/>
              <a:gd name="T37" fmla="*/ 585 h 770"/>
              <a:gd name="T38" fmla="*/ 151 w 686"/>
              <a:gd name="T39" fmla="*/ 323 h 770"/>
              <a:gd name="T40" fmla="*/ 169 w 686"/>
              <a:gd name="T41" fmla="*/ 189 h 770"/>
              <a:gd name="T42" fmla="*/ 76 w 686"/>
              <a:gd name="T43" fmla="*/ 165 h 770"/>
              <a:gd name="T44" fmla="*/ 76 w 686"/>
              <a:gd name="T45" fmla="*/ 165 h 770"/>
              <a:gd name="T46" fmla="*/ 175 w 686"/>
              <a:gd name="T47" fmla="*/ 323 h 770"/>
              <a:gd name="T48" fmla="*/ 327 w 686"/>
              <a:gd name="T49" fmla="*/ 323 h 770"/>
              <a:gd name="T50" fmla="*/ 327 w 686"/>
              <a:gd name="T51" fmla="*/ 165 h 770"/>
              <a:gd name="T52" fmla="*/ 327 w 686"/>
              <a:gd name="T53" fmla="*/ 26 h 770"/>
              <a:gd name="T54" fmla="*/ 525 w 686"/>
              <a:gd name="T55" fmla="*/ 323 h 770"/>
              <a:gd name="T56" fmla="*/ 649 w 686"/>
              <a:gd name="T57" fmla="*/ 323 h 770"/>
              <a:gd name="T58" fmla="*/ 500 w 686"/>
              <a:gd name="T59" fmla="*/ 165 h 770"/>
              <a:gd name="T60" fmla="*/ 349 w 686"/>
              <a:gd name="T61" fmla="*/ 24 h 770"/>
              <a:gd name="T62" fmla="*/ 350 w 686"/>
              <a:gd name="T63" fmla="*/ 165 h 770"/>
              <a:gd name="T64" fmla="*/ 350 w 686"/>
              <a:gd name="T65" fmla="*/ 323 h 770"/>
              <a:gd name="T66" fmla="*/ 483 w 686"/>
              <a:gd name="T67" fmla="*/ 189 h 770"/>
              <a:gd name="T68" fmla="*/ 627 w 686"/>
              <a:gd name="T69" fmla="*/ 640 h 770"/>
              <a:gd name="T70" fmla="*/ 356 w 686"/>
              <a:gd name="T71" fmla="*/ 741 h 770"/>
              <a:gd name="T72" fmla="*/ 199 w 686"/>
              <a:gd name="T73" fmla="*/ 708 h 770"/>
              <a:gd name="T74" fmla="*/ 51 w 686"/>
              <a:gd name="T75" fmla="*/ 589 h 770"/>
              <a:gd name="T76" fmla="*/ 468 w 686"/>
              <a:gd name="T77" fmla="*/ 546 h 770"/>
              <a:gd name="T78" fmla="*/ 400 w 686"/>
              <a:gd name="T79" fmla="*/ 573 h 770"/>
              <a:gd name="T80" fmla="*/ 299 w 686"/>
              <a:gd name="T81" fmla="*/ 620 h 770"/>
              <a:gd name="T82" fmla="*/ 446 w 686"/>
              <a:gd name="T83" fmla="*/ 662 h 770"/>
              <a:gd name="T84" fmla="*/ 640 w 686"/>
              <a:gd name="T85" fmla="*/ 586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6" h="770">
                <a:moveTo>
                  <a:pt x="647" y="563"/>
                </a:moveTo>
                <a:lnTo>
                  <a:pt x="647" y="563"/>
                </a:lnTo>
                <a:cubicBezTo>
                  <a:pt x="629" y="558"/>
                  <a:pt x="606" y="562"/>
                  <a:pt x="577" y="577"/>
                </a:cubicBezTo>
                <a:cubicBezTo>
                  <a:pt x="571" y="581"/>
                  <a:pt x="561" y="586"/>
                  <a:pt x="551" y="593"/>
                </a:cubicBezTo>
                <a:cubicBezTo>
                  <a:pt x="521" y="612"/>
                  <a:pt x="480" y="639"/>
                  <a:pt x="446" y="639"/>
                </a:cubicBezTo>
                <a:lnTo>
                  <a:pt x="446" y="639"/>
                </a:lnTo>
                <a:cubicBezTo>
                  <a:pt x="414" y="638"/>
                  <a:pt x="380" y="627"/>
                  <a:pt x="351" y="616"/>
                </a:cubicBezTo>
                <a:cubicBezTo>
                  <a:pt x="337" y="611"/>
                  <a:pt x="323" y="605"/>
                  <a:pt x="308" y="599"/>
                </a:cubicBezTo>
                <a:cubicBezTo>
                  <a:pt x="284" y="588"/>
                  <a:pt x="288" y="581"/>
                  <a:pt x="288" y="578"/>
                </a:cubicBezTo>
                <a:cubicBezTo>
                  <a:pt x="290" y="573"/>
                  <a:pt x="299" y="572"/>
                  <a:pt x="315" y="576"/>
                </a:cubicBezTo>
                <a:cubicBezTo>
                  <a:pt x="353" y="583"/>
                  <a:pt x="376" y="590"/>
                  <a:pt x="393" y="595"/>
                </a:cubicBezTo>
                <a:cubicBezTo>
                  <a:pt x="400" y="597"/>
                  <a:pt x="406" y="599"/>
                  <a:pt x="413" y="602"/>
                </a:cubicBezTo>
                <a:cubicBezTo>
                  <a:pt x="431" y="606"/>
                  <a:pt x="458" y="606"/>
                  <a:pt x="476" y="593"/>
                </a:cubicBezTo>
                <a:cubicBezTo>
                  <a:pt x="494" y="580"/>
                  <a:pt x="496" y="557"/>
                  <a:pt x="491" y="539"/>
                </a:cubicBezTo>
                <a:cubicBezTo>
                  <a:pt x="489" y="534"/>
                  <a:pt x="485" y="529"/>
                  <a:pt x="482" y="525"/>
                </a:cubicBezTo>
                <a:cubicBezTo>
                  <a:pt x="483" y="525"/>
                  <a:pt x="484" y="525"/>
                  <a:pt x="484" y="525"/>
                </a:cubicBezTo>
                <a:cubicBezTo>
                  <a:pt x="490" y="525"/>
                  <a:pt x="494" y="521"/>
                  <a:pt x="496" y="516"/>
                </a:cubicBezTo>
                <a:cubicBezTo>
                  <a:pt x="514" y="466"/>
                  <a:pt x="524" y="407"/>
                  <a:pt x="525" y="345"/>
                </a:cubicBezTo>
                <a:cubicBezTo>
                  <a:pt x="649" y="345"/>
                  <a:pt x="649" y="345"/>
                  <a:pt x="649" y="345"/>
                </a:cubicBezTo>
                <a:cubicBezTo>
                  <a:pt x="647" y="407"/>
                  <a:pt x="628" y="464"/>
                  <a:pt x="593" y="514"/>
                </a:cubicBezTo>
                <a:cubicBezTo>
                  <a:pt x="590" y="519"/>
                  <a:pt x="591" y="527"/>
                  <a:pt x="596" y="531"/>
                </a:cubicBezTo>
                <a:cubicBezTo>
                  <a:pt x="598" y="532"/>
                  <a:pt x="600" y="533"/>
                  <a:pt x="602" y="533"/>
                </a:cubicBezTo>
                <a:cubicBezTo>
                  <a:pt x="606" y="533"/>
                  <a:pt x="609" y="531"/>
                  <a:pt x="611" y="528"/>
                </a:cubicBezTo>
                <a:cubicBezTo>
                  <a:pt x="652" y="471"/>
                  <a:pt x="673" y="404"/>
                  <a:pt x="673" y="334"/>
                </a:cubicBezTo>
                <a:cubicBezTo>
                  <a:pt x="673" y="150"/>
                  <a:pt x="523" y="0"/>
                  <a:pt x="339" y="0"/>
                </a:cubicBezTo>
                <a:cubicBezTo>
                  <a:pt x="153" y="0"/>
                  <a:pt x="3" y="150"/>
                  <a:pt x="3" y="334"/>
                </a:cubicBezTo>
                <a:cubicBezTo>
                  <a:pt x="3" y="386"/>
                  <a:pt x="15" y="436"/>
                  <a:pt x="38" y="483"/>
                </a:cubicBezTo>
                <a:cubicBezTo>
                  <a:pt x="41" y="488"/>
                  <a:pt x="48" y="490"/>
                  <a:pt x="53" y="488"/>
                </a:cubicBezTo>
                <a:cubicBezTo>
                  <a:pt x="60" y="485"/>
                  <a:pt x="62" y="478"/>
                  <a:pt x="59" y="472"/>
                </a:cubicBezTo>
                <a:cubicBezTo>
                  <a:pt x="40" y="433"/>
                  <a:pt x="29" y="390"/>
                  <a:pt x="27" y="345"/>
                </a:cubicBezTo>
                <a:cubicBezTo>
                  <a:pt x="152" y="345"/>
                  <a:pt x="152" y="345"/>
                  <a:pt x="152" y="345"/>
                </a:cubicBezTo>
                <a:cubicBezTo>
                  <a:pt x="152" y="375"/>
                  <a:pt x="154" y="404"/>
                  <a:pt x="160" y="432"/>
                </a:cubicBezTo>
                <a:cubicBezTo>
                  <a:pt x="161" y="438"/>
                  <a:pt x="166" y="442"/>
                  <a:pt x="173" y="441"/>
                </a:cubicBezTo>
                <a:cubicBezTo>
                  <a:pt x="179" y="440"/>
                  <a:pt x="184" y="434"/>
                  <a:pt x="182" y="428"/>
                </a:cubicBezTo>
                <a:cubicBezTo>
                  <a:pt x="178" y="402"/>
                  <a:pt x="175" y="374"/>
                  <a:pt x="175" y="345"/>
                </a:cubicBezTo>
                <a:cubicBezTo>
                  <a:pt x="327" y="345"/>
                  <a:pt x="327" y="345"/>
                  <a:pt x="327" y="345"/>
                </a:cubicBezTo>
                <a:cubicBezTo>
                  <a:pt x="327" y="442"/>
                  <a:pt x="327" y="442"/>
                  <a:pt x="327" y="442"/>
                </a:cubicBezTo>
                <a:cubicBezTo>
                  <a:pt x="327" y="449"/>
                  <a:pt x="332" y="454"/>
                  <a:pt x="339" y="454"/>
                </a:cubicBezTo>
                <a:cubicBezTo>
                  <a:pt x="345" y="454"/>
                  <a:pt x="350" y="449"/>
                  <a:pt x="350" y="442"/>
                </a:cubicBezTo>
                <a:cubicBezTo>
                  <a:pt x="350" y="345"/>
                  <a:pt x="350" y="345"/>
                  <a:pt x="350" y="345"/>
                </a:cubicBezTo>
                <a:cubicBezTo>
                  <a:pt x="502" y="345"/>
                  <a:pt x="502" y="345"/>
                  <a:pt x="502" y="345"/>
                </a:cubicBezTo>
                <a:cubicBezTo>
                  <a:pt x="500" y="404"/>
                  <a:pt x="491" y="460"/>
                  <a:pt x="474" y="509"/>
                </a:cubicBezTo>
                <a:cubicBezTo>
                  <a:pt x="473" y="511"/>
                  <a:pt x="474" y="512"/>
                  <a:pt x="474" y="514"/>
                </a:cubicBezTo>
                <a:cubicBezTo>
                  <a:pt x="467" y="508"/>
                  <a:pt x="458" y="504"/>
                  <a:pt x="448" y="500"/>
                </a:cubicBezTo>
                <a:cubicBezTo>
                  <a:pt x="413" y="489"/>
                  <a:pt x="314" y="464"/>
                  <a:pt x="282" y="464"/>
                </a:cubicBezTo>
                <a:cubicBezTo>
                  <a:pt x="190" y="464"/>
                  <a:pt x="111" y="517"/>
                  <a:pt x="38" y="570"/>
                </a:cubicBezTo>
                <a:cubicBezTo>
                  <a:pt x="27" y="578"/>
                  <a:pt x="16" y="586"/>
                  <a:pt x="5" y="594"/>
                </a:cubicBezTo>
                <a:cubicBezTo>
                  <a:pt x="1" y="598"/>
                  <a:pt x="0" y="605"/>
                  <a:pt x="3" y="610"/>
                </a:cubicBezTo>
                <a:cubicBezTo>
                  <a:pt x="95" y="743"/>
                  <a:pt x="95" y="743"/>
                  <a:pt x="95" y="743"/>
                </a:cubicBezTo>
                <a:cubicBezTo>
                  <a:pt x="98" y="747"/>
                  <a:pt x="104" y="749"/>
                  <a:pt x="110" y="747"/>
                </a:cubicBezTo>
                <a:cubicBezTo>
                  <a:pt x="149" y="732"/>
                  <a:pt x="195" y="728"/>
                  <a:pt x="240" y="734"/>
                </a:cubicBezTo>
                <a:cubicBezTo>
                  <a:pt x="260" y="737"/>
                  <a:pt x="279" y="743"/>
                  <a:pt x="300" y="749"/>
                </a:cubicBezTo>
                <a:cubicBezTo>
                  <a:pt x="317" y="755"/>
                  <a:pt x="333" y="761"/>
                  <a:pt x="351" y="764"/>
                </a:cubicBezTo>
                <a:cubicBezTo>
                  <a:pt x="367" y="767"/>
                  <a:pt x="382" y="769"/>
                  <a:pt x="398" y="769"/>
                </a:cubicBezTo>
                <a:cubicBezTo>
                  <a:pt x="418" y="769"/>
                  <a:pt x="437" y="766"/>
                  <a:pt x="455" y="762"/>
                </a:cubicBezTo>
                <a:cubicBezTo>
                  <a:pt x="519" y="747"/>
                  <a:pt x="606" y="685"/>
                  <a:pt x="643" y="658"/>
                </a:cubicBezTo>
                <a:cubicBezTo>
                  <a:pt x="660" y="644"/>
                  <a:pt x="685" y="613"/>
                  <a:pt x="671" y="585"/>
                </a:cubicBezTo>
                <a:cubicBezTo>
                  <a:pt x="666" y="575"/>
                  <a:pt x="657" y="567"/>
                  <a:pt x="647" y="563"/>
                </a:cubicBezTo>
                <a:close/>
                <a:moveTo>
                  <a:pt x="151" y="323"/>
                </a:moveTo>
                <a:lnTo>
                  <a:pt x="151" y="323"/>
                </a:lnTo>
                <a:cubicBezTo>
                  <a:pt x="27" y="323"/>
                  <a:pt x="27" y="323"/>
                  <a:pt x="27" y="323"/>
                </a:cubicBezTo>
                <a:cubicBezTo>
                  <a:pt x="29" y="275"/>
                  <a:pt x="42" y="229"/>
                  <a:pt x="63" y="189"/>
                </a:cubicBezTo>
                <a:cubicBezTo>
                  <a:pt x="169" y="189"/>
                  <a:pt x="169" y="189"/>
                  <a:pt x="169" y="189"/>
                </a:cubicBezTo>
                <a:cubicBezTo>
                  <a:pt x="159" y="230"/>
                  <a:pt x="152" y="275"/>
                  <a:pt x="151" y="323"/>
                </a:cubicBezTo>
                <a:close/>
                <a:moveTo>
                  <a:pt x="76" y="165"/>
                </a:moveTo>
                <a:lnTo>
                  <a:pt x="76" y="165"/>
                </a:lnTo>
                <a:cubicBezTo>
                  <a:pt x="117" y="103"/>
                  <a:pt x="180" y="56"/>
                  <a:pt x="254" y="34"/>
                </a:cubicBezTo>
                <a:cubicBezTo>
                  <a:pt x="221" y="63"/>
                  <a:pt x="194" y="109"/>
                  <a:pt x="176" y="165"/>
                </a:cubicBezTo>
                <a:lnTo>
                  <a:pt x="76" y="165"/>
                </a:lnTo>
                <a:close/>
                <a:moveTo>
                  <a:pt x="327" y="323"/>
                </a:moveTo>
                <a:lnTo>
                  <a:pt x="327" y="323"/>
                </a:lnTo>
                <a:cubicBezTo>
                  <a:pt x="175" y="323"/>
                  <a:pt x="175" y="323"/>
                  <a:pt x="175" y="323"/>
                </a:cubicBezTo>
                <a:cubicBezTo>
                  <a:pt x="176" y="275"/>
                  <a:pt x="182" y="229"/>
                  <a:pt x="194" y="189"/>
                </a:cubicBezTo>
                <a:cubicBezTo>
                  <a:pt x="327" y="189"/>
                  <a:pt x="327" y="189"/>
                  <a:pt x="327" y="189"/>
                </a:cubicBezTo>
                <a:lnTo>
                  <a:pt x="327" y="323"/>
                </a:lnTo>
                <a:close/>
                <a:moveTo>
                  <a:pt x="327" y="26"/>
                </a:moveTo>
                <a:lnTo>
                  <a:pt x="327" y="26"/>
                </a:lnTo>
                <a:cubicBezTo>
                  <a:pt x="327" y="165"/>
                  <a:pt x="327" y="165"/>
                  <a:pt x="327" y="165"/>
                </a:cubicBezTo>
                <a:cubicBezTo>
                  <a:pt x="201" y="165"/>
                  <a:pt x="201" y="165"/>
                  <a:pt x="201" y="165"/>
                </a:cubicBezTo>
                <a:cubicBezTo>
                  <a:pt x="228" y="85"/>
                  <a:pt x="274" y="30"/>
                  <a:pt x="327" y="24"/>
                </a:cubicBezTo>
                <a:cubicBezTo>
                  <a:pt x="327" y="25"/>
                  <a:pt x="327" y="25"/>
                  <a:pt x="327" y="26"/>
                </a:cubicBezTo>
                <a:close/>
                <a:moveTo>
                  <a:pt x="649" y="323"/>
                </a:moveTo>
                <a:lnTo>
                  <a:pt x="649" y="323"/>
                </a:lnTo>
                <a:cubicBezTo>
                  <a:pt x="525" y="323"/>
                  <a:pt x="525" y="323"/>
                  <a:pt x="525" y="323"/>
                </a:cubicBezTo>
                <a:cubicBezTo>
                  <a:pt x="524" y="275"/>
                  <a:pt x="518" y="230"/>
                  <a:pt x="506" y="189"/>
                </a:cubicBezTo>
                <a:cubicBezTo>
                  <a:pt x="613" y="189"/>
                  <a:pt x="613" y="189"/>
                  <a:pt x="613" y="189"/>
                </a:cubicBezTo>
                <a:cubicBezTo>
                  <a:pt x="635" y="229"/>
                  <a:pt x="648" y="275"/>
                  <a:pt x="649" y="323"/>
                </a:cubicBezTo>
                <a:close/>
                <a:moveTo>
                  <a:pt x="600" y="165"/>
                </a:moveTo>
                <a:lnTo>
                  <a:pt x="600" y="165"/>
                </a:lnTo>
                <a:cubicBezTo>
                  <a:pt x="500" y="165"/>
                  <a:pt x="500" y="165"/>
                  <a:pt x="500" y="165"/>
                </a:cubicBezTo>
                <a:cubicBezTo>
                  <a:pt x="481" y="109"/>
                  <a:pt x="454" y="63"/>
                  <a:pt x="421" y="34"/>
                </a:cubicBezTo>
                <a:cubicBezTo>
                  <a:pt x="496" y="55"/>
                  <a:pt x="559" y="102"/>
                  <a:pt x="600" y="165"/>
                </a:cubicBezTo>
                <a:close/>
                <a:moveTo>
                  <a:pt x="349" y="24"/>
                </a:moveTo>
                <a:lnTo>
                  <a:pt x="349" y="24"/>
                </a:lnTo>
                <a:cubicBezTo>
                  <a:pt x="402" y="30"/>
                  <a:pt x="449" y="85"/>
                  <a:pt x="476" y="165"/>
                </a:cubicBezTo>
                <a:cubicBezTo>
                  <a:pt x="350" y="165"/>
                  <a:pt x="350" y="165"/>
                  <a:pt x="350" y="165"/>
                </a:cubicBezTo>
                <a:cubicBezTo>
                  <a:pt x="350" y="26"/>
                  <a:pt x="350" y="26"/>
                  <a:pt x="350" y="26"/>
                </a:cubicBezTo>
                <a:cubicBezTo>
                  <a:pt x="350" y="25"/>
                  <a:pt x="349" y="25"/>
                  <a:pt x="349" y="24"/>
                </a:cubicBezTo>
                <a:close/>
                <a:moveTo>
                  <a:pt x="350" y="323"/>
                </a:moveTo>
                <a:lnTo>
                  <a:pt x="350" y="323"/>
                </a:lnTo>
                <a:cubicBezTo>
                  <a:pt x="350" y="189"/>
                  <a:pt x="350" y="189"/>
                  <a:pt x="350" y="189"/>
                </a:cubicBezTo>
                <a:cubicBezTo>
                  <a:pt x="483" y="189"/>
                  <a:pt x="483" y="189"/>
                  <a:pt x="483" y="189"/>
                </a:cubicBezTo>
                <a:cubicBezTo>
                  <a:pt x="494" y="229"/>
                  <a:pt x="501" y="275"/>
                  <a:pt x="502" y="323"/>
                </a:cubicBezTo>
                <a:lnTo>
                  <a:pt x="350" y="323"/>
                </a:lnTo>
                <a:close/>
                <a:moveTo>
                  <a:pt x="627" y="640"/>
                </a:moveTo>
                <a:lnTo>
                  <a:pt x="627" y="640"/>
                </a:lnTo>
                <a:cubicBezTo>
                  <a:pt x="594" y="666"/>
                  <a:pt x="509" y="725"/>
                  <a:pt x="450" y="739"/>
                </a:cubicBezTo>
                <a:cubicBezTo>
                  <a:pt x="419" y="746"/>
                  <a:pt x="387" y="747"/>
                  <a:pt x="356" y="741"/>
                </a:cubicBezTo>
                <a:cubicBezTo>
                  <a:pt x="340" y="738"/>
                  <a:pt x="324" y="733"/>
                  <a:pt x="306" y="728"/>
                </a:cubicBezTo>
                <a:cubicBezTo>
                  <a:pt x="287" y="720"/>
                  <a:pt x="266" y="714"/>
                  <a:pt x="243" y="711"/>
                </a:cubicBezTo>
                <a:cubicBezTo>
                  <a:pt x="228" y="709"/>
                  <a:pt x="214" y="708"/>
                  <a:pt x="199" y="708"/>
                </a:cubicBezTo>
                <a:cubicBezTo>
                  <a:pt x="169" y="708"/>
                  <a:pt x="138" y="712"/>
                  <a:pt x="110" y="722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37" y="601"/>
                  <a:pt x="44" y="594"/>
                  <a:pt x="51" y="589"/>
                </a:cubicBezTo>
                <a:cubicBezTo>
                  <a:pt x="121" y="538"/>
                  <a:pt x="196" y="488"/>
                  <a:pt x="282" y="488"/>
                </a:cubicBezTo>
                <a:cubicBezTo>
                  <a:pt x="309" y="488"/>
                  <a:pt x="402" y="511"/>
                  <a:pt x="441" y="522"/>
                </a:cubicBezTo>
                <a:cubicBezTo>
                  <a:pt x="451" y="526"/>
                  <a:pt x="464" y="532"/>
                  <a:pt x="468" y="546"/>
                </a:cubicBezTo>
                <a:cubicBezTo>
                  <a:pt x="471" y="556"/>
                  <a:pt x="471" y="568"/>
                  <a:pt x="463" y="575"/>
                </a:cubicBezTo>
                <a:cubicBezTo>
                  <a:pt x="451" y="583"/>
                  <a:pt x="431" y="582"/>
                  <a:pt x="419" y="579"/>
                </a:cubicBezTo>
                <a:cubicBezTo>
                  <a:pt x="413" y="577"/>
                  <a:pt x="406" y="576"/>
                  <a:pt x="400" y="573"/>
                </a:cubicBezTo>
                <a:cubicBezTo>
                  <a:pt x="382" y="567"/>
                  <a:pt x="358" y="560"/>
                  <a:pt x="319" y="553"/>
                </a:cubicBezTo>
                <a:cubicBezTo>
                  <a:pt x="290" y="547"/>
                  <a:pt x="272" y="554"/>
                  <a:pt x="266" y="570"/>
                </a:cubicBezTo>
                <a:cubicBezTo>
                  <a:pt x="262" y="585"/>
                  <a:pt x="264" y="605"/>
                  <a:pt x="299" y="620"/>
                </a:cubicBezTo>
                <a:cubicBezTo>
                  <a:pt x="314" y="627"/>
                  <a:pt x="328" y="633"/>
                  <a:pt x="343" y="638"/>
                </a:cubicBezTo>
                <a:cubicBezTo>
                  <a:pt x="374" y="648"/>
                  <a:pt x="409" y="662"/>
                  <a:pt x="445" y="662"/>
                </a:cubicBezTo>
                <a:cubicBezTo>
                  <a:pt x="446" y="662"/>
                  <a:pt x="446" y="662"/>
                  <a:pt x="446" y="662"/>
                </a:cubicBezTo>
                <a:cubicBezTo>
                  <a:pt x="488" y="662"/>
                  <a:pt x="531" y="634"/>
                  <a:pt x="564" y="613"/>
                </a:cubicBezTo>
                <a:cubicBezTo>
                  <a:pt x="573" y="607"/>
                  <a:pt x="581" y="601"/>
                  <a:pt x="587" y="597"/>
                </a:cubicBezTo>
                <a:cubicBezTo>
                  <a:pt x="617" y="583"/>
                  <a:pt x="631" y="583"/>
                  <a:pt x="640" y="586"/>
                </a:cubicBezTo>
                <a:cubicBezTo>
                  <a:pt x="644" y="587"/>
                  <a:pt x="648" y="590"/>
                  <a:pt x="650" y="595"/>
                </a:cubicBezTo>
                <a:cubicBezTo>
                  <a:pt x="657" y="609"/>
                  <a:pt x="642" y="630"/>
                  <a:pt x="627" y="64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505359" y="4594336"/>
            <a:ext cx="333407" cy="224123"/>
            <a:chOff x="505359" y="4594336"/>
            <a:chExt cx="333407" cy="224123"/>
          </a:xfrm>
          <a:solidFill>
            <a:srgbClr val="02D35F"/>
          </a:solidFill>
        </p:grpSpPr>
        <p:sp>
          <p:nvSpPr>
            <p:cNvPr id="679" name="Freeform 26"/>
            <p:cNvSpPr>
              <a:spLocks noChangeArrowheads="1"/>
            </p:cNvSpPr>
            <p:nvPr/>
          </p:nvSpPr>
          <p:spPr bwMode="auto">
            <a:xfrm>
              <a:off x="505359" y="4594336"/>
              <a:ext cx="333407" cy="224123"/>
            </a:xfrm>
            <a:custGeom>
              <a:avLst/>
              <a:gdLst>
                <a:gd name="T0" fmla="*/ 781 w 794"/>
                <a:gd name="T1" fmla="*/ 168 h 533"/>
                <a:gd name="T2" fmla="*/ 588 w 794"/>
                <a:gd name="T3" fmla="*/ 79 h 533"/>
                <a:gd name="T4" fmla="*/ 406 w 794"/>
                <a:gd name="T5" fmla="*/ 1 h 533"/>
                <a:gd name="T6" fmla="*/ 221 w 794"/>
                <a:gd name="T7" fmla="*/ 67 h 533"/>
                <a:gd name="T8" fmla="*/ 214 w 794"/>
                <a:gd name="T9" fmla="*/ 168 h 533"/>
                <a:gd name="T10" fmla="*/ 0 w 794"/>
                <a:gd name="T11" fmla="*/ 180 h 533"/>
                <a:gd name="T12" fmla="*/ 38 w 794"/>
                <a:gd name="T13" fmla="*/ 191 h 533"/>
                <a:gd name="T14" fmla="*/ 50 w 794"/>
                <a:gd name="T15" fmla="*/ 532 h 533"/>
                <a:gd name="T16" fmla="*/ 62 w 794"/>
                <a:gd name="T17" fmla="*/ 191 h 533"/>
                <a:gd name="T18" fmla="*/ 214 w 794"/>
                <a:gd name="T19" fmla="*/ 234 h 533"/>
                <a:gd name="T20" fmla="*/ 107 w 794"/>
                <a:gd name="T21" fmla="*/ 245 h 533"/>
                <a:gd name="T22" fmla="*/ 214 w 794"/>
                <a:gd name="T23" fmla="*/ 257 h 533"/>
                <a:gd name="T24" fmla="*/ 118 w 794"/>
                <a:gd name="T25" fmla="*/ 301 h 533"/>
                <a:gd name="T26" fmla="*/ 118 w 794"/>
                <a:gd name="T27" fmla="*/ 325 h 533"/>
                <a:gd name="T28" fmla="*/ 214 w 794"/>
                <a:gd name="T29" fmla="*/ 370 h 533"/>
                <a:gd name="T30" fmla="*/ 107 w 794"/>
                <a:gd name="T31" fmla="*/ 382 h 533"/>
                <a:gd name="T32" fmla="*/ 214 w 794"/>
                <a:gd name="T33" fmla="*/ 393 h 533"/>
                <a:gd name="T34" fmla="*/ 225 w 794"/>
                <a:gd name="T35" fmla="*/ 532 h 533"/>
                <a:gd name="T36" fmla="*/ 238 w 794"/>
                <a:gd name="T37" fmla="*/ 382 h 533"/>
                <a:gd name="T38" fmla="*/ 238 w 794"/>
                <a:gd name="T39" fmla="*/ 382 h 533"/>
                <a:gd name="T40" fmla="*/ 238 w 794"/>
                <a:gd name="T41" fmla="*/ 314 h 533"/>
                <a:gd name="T42" fmla="*/ 238 w 794"/>
                <a:gd name="T43" fmla="*/ 245 h 533"/>
                <a:gd name="T44" fmla="*/ 238 w 794"/>
                <a:gd name="T45" fmla="*/ 245 h 533"/>
                <a:gd name="T46" fmla="*/ 401 w 794"/>
                <a:gd name="T47" fmla="*/ 23 h 533"/>
                <a:gd name="T48" fmla="*/ 565 w 794"/>
                <a:gd name="T49" fmla="*/ 521 h 533"/>
                <a:gd name="T50" fmla="*/ 588 w 794"/>
                <a:gd name="T51" fmla="*/ 521 h 533"/>
                <a:gd name="T52" fmla="*/ 684 w 794"/>
                <a:gd name="T53" fmla="*/ 393 h 533"/>
                <a:gd name="T54" fmla="*/ 684 w 794"/>
                <a:gd name="T55" fmla="*/ 370 h 533"/>
                <a:gd name="T56" fmla="*/ 588 w 794"/>
                <a:gd name="T57" fmla="*/ 325 h 533"/>
                <a:gd name="T58" fmla="*/ 695 w 794"/>
                <a:gd name="T59" fmla="*/ 314 h 533"/>
                <a:gd name="T60" fmla="*/ 588 w 794"/>
                <a:gd name="T61" fmla="*/ 301 h 533"/>
                <a:gd name="T62" fmla="*/ 684 w 794"/>
                <a:gd name="T63" fmla="*/ 257 h 533"/>
                <a:gd name="T64" fmla="*/ 684 w 794"/>
                <a:gd name="T65" fmla="*/ 234 h 533"/>
                <a:gd name="T66" fmla="*/ 588 w 794"/>
                <a:gd name="T67" fmla="*/ 191 h 533"/>
                <a:gd name="T68" fmla="*/ 733 w 794"/>
                <a:gd name="T69" fmla="*/ 521 h 533"/>
                <a:gd name="T70" fmla="*/ 756 w 794"/>
                <a:gd name="T71" fmla="*/ 521 h 533"/>
                <a:gd name="T72" fmla="*/ 781 w 794"/>
                <a:gd name="T73" fmla="*/ 191 h 533"/>
                <a:gd name="T74" fmla="*/ 781 w 794"/>
                <a:gd name="T75" fmla="*/ 168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4" h="533">
                  <a:moveTo>
                    <a:pt x="781" y="168"/>
                  </a:moveTo>
                  <a:lnTo>
                    <a:pt x="781" y="168"/>
                  </a:lnTo>
                  <a:cubicBezTo>
                    <a:pt x="588" y="168"/>
                    <a:pt x="588" y="168"/>
                    <a:pt x="588" y="168"/>
                  </a:cubicBezTo>
                  <a:cubicBezTo>
                    <a:pt x="588" y="79"/>
                    <a:pt x="588" y="79"/>
                    <a:pt x="588" y="79"/>
                  </a:cubicBezTo>
                  <a:cubicBezTo>
                    <a:pt x="588" y="73"/>
                    <a:pt x="585" y="69"/>
                    <a:pt x="581" y="67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2" y="0"/>
                    <a:pt x="399" y="0"/>
                    <a:pt x="397" y="1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17" y="69"/>
                    <a:pt x="214" y="73"/>
                    <a:pt x="214" y="79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73"/>
                    <a:pt x="0" y="180"/>
                  </a:cubicBezTo>
                  <a:cubicBezTo>
                    <a:pt x="0" y="186"/>
                    <a:pt x="5" y="191"/>
                    <a:pt x="12" y="191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8" y="527"/>
                    <a:pt x="43" y="532"/>
                    <a:pt x="50" y="532"/>
                  </a:cubicBezTo>
                  <a:cubicBezTo>
                    <a:pt x="57" y="532"/>
                    <a:pt x="62" y="527"/>
                    <a:pt x="62" y="521"/>
                  </a:cubicBezTo>
                  <a:cubicBezTo>
                    <a:pt x="62" y="191"/>
                    <a:pt x="62" y="191"/>
                    <a:pt x="62" y="191"/>
                  </a:cubicBezTo>
                  <a:cubicBezTo>
                    <a:pt x="214" y="191"/>
                    <a:pt x="214" y="191"/>
                    <a:pt x="214" y="191"/>
                  </a:cubicBezTo>
                  <a:cubicBezTo>
                    <a:pt x="214" y="234"/>
                    <a:pt x="214" y="234"/>
                    <a:pt x="214" y="234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12" y="234"/>
                    <a:pt x="107" y="239"/>
                    <a:pt x="107" y="245"/>
                  </a:cubicBezTo>
                  <a:cubicBezTo>
                    <a:pt x="107" y="251"/>
                    <a:pt x="112" y="257"/>
                    <a:pt x="118" y="257"/>
                  </a:cubicBezTo>
                  <a:cubicBezTo>
                    <a:pt x="214" y="257"/>
                    <a:pt x="214" y="257"/>
                    <a:pt x="214" y="257"/>
                  </a:cubicBezTo>
                  <a:cubicBezTo>
                    <a:pt x="214" y="301"/>
                    <a:pt x="214" y="301"/>
                    <a:pt x="214" y="301"/>
                  </a:cubicBezTo>
                  <a:cubicBezTo>
                    <a:pt x="118" y="301"/>
                    <a:pt x="118" y="301"/>
                    <a:pt x="118" y="301"/>
                  </a:cubicBezTo>
                  <a:cubicBezTo>
                    <a:pt x="112" y="301"/>
                    <a:pt x="107" y="307"/>
                    <a:pt x="107" y="314"/>
                  </a:cubicBezTo>
                  <a:cubicBezTo>
                    <a:pt x="107" y="320"/>
                    <a:pt x="112" y="325"/>
                    <a:pt x="118" y="325"/>
                  </a:cubicBezTo>
                  <a:cubicBezTo>
                    <a:pt x="214" y="325"/>
                    <a:pt x="214" y="325"/>
                    <a:pt x="214" y="325"/>
                  </a:cubicBezTo>
                  <a:cubicBezTo>
                    <a:pt x="214" y="370"/>
                    <a:pt x="214" y="370"/>
                    <a:pt x="214" y="370"/>
                  </a:cubicBezTo>
                  <a:cubicBezTo>
                    <a:pt x="118" y="370"/>
                    <a:pt x="118" y="370"/>
                    <a:pt x="118" y="370"/>
                  </a:cubicBezTo>
                  <a:cubicBezTo>
                    <a:pt x="112" y="370"/>
                    <a:pt x="107" y="375"/>
                    <a:pt x="107" y="382"/>
                  </a:cubicBezTo>
                  <a:cubicBezTo>
                    <a:pt x="107" y="388"/>
                    <a:pt x="112" y="393"/>
                    <a:pt x="118" y="393"/>
                  </a:cubicBezTo>
                  <a:cubicBezTo>
                    <a:pt x="214" y="393"/>
                    <a:pt x="214" y="393"/>
                    <a:pt x="214" y="393"/>
                  </a:cubicBezTo>
                  <a:cubicBezTo>
                    <a:pt x="214" y="521"/>
                    <a:pt x="214" y="521"/>
                    <a:pt x="214" y="521"/>
                  </a:cubicBezTo>
                  <a:cubicBezTo>
                    <a:pt x="214" y="527"/>
                    <a:pt x="219" y="532"/>
                    <a:pt x="225" y="532"/>
                  </a:cubicBezTo>
                  <a:cubicBezTo>
                    <a:pt x="233" y="532"/>
                    <a:pt x="238" y="527"/>
                    <a:pt x="238" y="521"/>
                  </a:cubicBezTo>
                  <a:cubicBezTo>
                    <a:pt x="238" y="382"/>
                    <a:pt x="238" y="382"/>
                    <a:pt x="238" y="382"/>
                  </a:cubicBezTo>
                  <a:lnTo>
                    <a:pt x="238" y="382"/>
                  </a:lnTo>
                  <a:lnTo>
                    <a:pt x="238" y="382"/>
                  </a:lnTo>
                  <a:cubicBezTo>
                    <a:pt x="238" y="314"/>
                    <a:pt x="238" y="314"/>
                    <a:pt x="238" y="314"/>
                  </a:cubicBezTo>
                  <a:lnTo>
                    <a:pt x="238" y="314"/>
                  </a:lnTo>
                  <a:lnTo>
                    <a:pt x="238" y="313"/>
                  </a:lnTo>
                  <a:cubicBezTo>
                    <a:pt x="238" y="245"/>
                    <a:pt x="238" y="245"/>
                    <a:pt x="238" y="245"/>
                  </a:cubicBezTo>
                  <a:lnTo>
                    <a:pt x="238" y="245"/>
                  </a:lnTo>
                  <a:lnTo>
                    <a:pt x="238" y="245"/>
                  </a:lnTo>
                  <a:cubicBezTo>
                    <a:pt x="238" y="86"/>
                    <a:pt x="238" y="86"/>
                    <a:pt x="238" y="86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565" y="86"/>
                    <a:pt x="565" y="86"/>
                    <a:pt x="565" y="86"/>
                  </a:cubicBezTo>
                  <a:cubicBezTo>
                    <a:pt x="565" y="521"/>
                    <a:pt x="565" y="521"/>
                    <a:pt x="565" y="521"/>
                  </a:cubicBezTo>
                  <a:cubicBezTo>
                    <a:pt x="565" y="527"/>
                    <a:pt x="570" y="532"/>
                    <a:pt x="576" y="532"/>
                  </a:cubicBezTo>
                  <a:cubicBezTo>
                    <a:pt x="583" y="532"/>
                    <a:pt x="588" y="527"/>
                    <a:pt x="588" y="521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684" y="393"/>
                    <a:pt x="684" y="393"/>
                    <a:pt x="684" y="393"/>
                  </a:cubicBezTo>
                  <a:cubicBezTo>
                    <a:pt x="690" y="393"/>
                    <a:pt x="695" y="388"/>
                    <a:pt x="695" y="382"/>
                  </a:cubicBezTo>
                  <a:cubicBezTo>
                    <a:pt x="695" y="375"/>
                    <a:pt x="690" y="370"/>
                    <a:pt x="684" y="370"/>
                  </a:cubicBezTo>
                  <a:cubicBezTo>
                    <a:pt x="588" y="370"/>
                    <a:pt x="588" y="370"/>
                    <a:pt x="588" y="370"/>
                  </a:cubicBezTo>
                  <a:cubicBezTo>
                    <a:pt x="588" y="325"/>
                    <a:pt x="588" y="325"/>
                    <a:pt x="588" y="325"/>
                  </a:cubicBezTo>
                  <a:cubicBezTo>
                    <a:pt x="684" y="325"/>
                    <a:pt x="684" y="325"/>
                    <a:pt x="684" y="325"/>
                  </a:cubicBezTo>
                  <a:cubicBezTo>
                    <a:pt x="690" y="325"/>
                    <a:pt x="695" y="320"/>
                    <a:pt x="695" y="314"/>
                  </a:cubicBezTo>
                  <a:cubicBezTo>
                    <a:pt x="695" y="307"/>
                    <a:pt x="690" y="301"/>
                    <a:pt x="684" y="301"/>
                  </a:cubicBezTo>
                  <a:cubicBezTo>
                    <a:pt x="588" y="301"/>
                    <a:pt x="588" y="301"/>
                    <a:pt x="588" y="301"/>
                  </a:cubicBezTo>
                  <a:cubicBezTo>
                    <a:pt x="588" y="257"/>
                    <a:pt x="588" y="257"/>
                    <a:pt x="588" y="257"/>
                  </a:cubicBezTo>
                  <a:cubicBezTo>
                    <a:pt x="684" y="257"/>
                    <a:pt x="684" y="257"/>
                    <a:pt x="684" y="257"/>
                  </a:cubicBezTo>
                  <a:cubicBezTo>
                    <a:pt x="690" y="257"/>
                    <a:pt x="695" y="251"/>
                    <a:pt x="695" y="245"/>
                  </a:cubicBezTo>
                  <a:cubicBezTo>
                    <a:pt x="695" y="239"/>
                    <a:pt x="690" y="234"/>
                    <a:pt x="684" y="234"/>
                  </a:cubicBezTo>
                  <a:cubicBezTo>
                    <a:pt x="588" y="234"/>
                    <a:pt x="588" y="234"/>
                    <a:pt x="588" y="234"/>
                  </a:cubicBezTo>
                  <a:cubicBezTo>
                    <a:pt x="588" y="191"/>
                    <a:pt x="588" y="191"/>
                    <a:pt x="588" y="191"/>
                  </a:cubicBezTo>
                  <a:cubicBezTo>
                    <a:pt x="733" y="191"/>
                    <a:pt x="733" y="191"/>
                    <a:pt x="733" y="191"/>
                  </a:cubicBezTo>
                  <a:cubicBezTo>
                    <a:pt x="733" y="521"/>
                    <a:pt x="733" y="521"/>
                    <a:pt x="733" y="521"/>
                  </a:cubicBezTo>
                  <a:cubicBezTo>
                    <a:pt x="733" y="527"/>
                    <a:pt x="738" y="532"/>
                    <a:pt x="744" y="532"/>
                  </a:cubicBezTo>
                  <a:cubicBezTo>
                    <a:pt x="751" y="532"/>
                    <a:pt x="756" y="527"/>
                    <a:pt x="756" y="521"/>
                  </a:cubicBezTo>
                  <a:cubicBezTo>
                    <a:pt x="756" y="191"/>
                    <a:pt x="756" y="191"/>
                    <a:pt x="756" y="191"/>
                  </a:cubicBezTo>
                  <a:cubicBezTo>
                    <a:pt x="781" y="191"/>
                    <a:pt x="781" y="191"/>
                    <a:pt x="781" y="191"/>
                  </a:cubicBezTo>
                  <a:cubicBezTo>
                    <a:pt x="788" y="191"/>
                    <a:pt x="793" y="186"/>
                    <a:pt x="793" y="180"/>
                  </a:cubicBezTo>
                  <a:cubicBezTo>
                    <a:pt x="793" y="173"/>
                    <a:pt x="788" y="168"/>
                    <a:pt x="781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Freeform 27"/>
            <p:cNvSpPr>
              <a:spLocks noChangeArrowheads="1"/>
            </p:cNvSpPr>
            <p:nvPr/>
          </p:nvSpPr>
          <p:spPr bwMode="auto">
            <a:xfrm>
              <a:off x="640573" y="4638790"/>
              <a:ext cx="64830" cy="124101"/>
            </a:xfrm>
            <a:custGeom>
              <a:avLst/>
              <a:gdLst>
                <a:gd name="T0" fmla="*/ 114 w 155"/>
                <a:gd name="T1" fmla="*/ 141 h 296"/>
                <a:gd name="T2" fmla="*/ 114 w 155"/>
                <a:gd name="T3" fmla="*/ 141 h 296"/>
                <a:gd name="T4" fmla="*/ 85 w 155"/>
                <a:gd name="T5" fmla="*/ 131 h 296"/>
                <a:gd name="T6" fmla="*/ 56 w 155"/>
                <a:gd name="T7" fmla="*/ 122 h 296"/>
                <a:gd name="T8" fmla="*/ 39 w 155"/>
                <a:gd name="T9" fmla="*/ 108 h 296"/>
                <a:gd name="T10" fmla="*/ 43 w 155"/>
                <a:gd name="T11" fmla="*/ 81 h 296"/>
                <a:gd name="T12" fmla="*/ 92 w 155"/>
                <a:gd name="T13" fmla="*/ 69 h 296"/>
                <a:gd name="T14" fmla="*/ 130 w 155"/>
                <a:gd name="T15" fmla="*/ 83 h 296"/>
                <a:gd name="T16" fmla="*/ 147 w 155"/>
                <a:gd name="T17" fmla="*/ 81 h 296"/>
                <a:gd name="T18" fmla="*/ 145 w 155"/>
                <a:gd name="T19" fmla="*/ 64 h 296"/>
                <a:gd name="T20" fmla="*/ 94 w 155"/>
                <a:gd name="T21" fmla="*/ 45 h 296"/>
                <a:gd name="T22" fmla="*/ 92 w 155"/>
                <a:gd name="T23" fmla="*/ 45 h 296"/>
                <a:gd name="T24" fmla="*/ 92 w 155"/>
                <a:gd name="T25" fmla="*/ 11 h 296"/>
                <a:gd name="T26" fmla="*/ 80 w 155"/>
                <a:gd name="T27" fmla="*/ 0 h 296"/>
                <a:gd name="T28" fmla="*/ 69 w 155"/>
                <a:gd name="T29" fmla="*/ 11 h 296"/>
                <a:gd name="T30" fmla="*/ 69 w 155"/>
                <a:gd name="T31" fmla="*/ 45 h 296"/>
                <a:gd name="T32" fmla="*/ 25 w 155"/>
                <a:gd name="T33" fmla="*/ 65 h 296"/>
                <a:gd name="T34" fmla="*/ 18 w 155"/>
                <a:gd name="T35" fmla="*/ 117 h 296"/>
                <a:gd name="T36" fmla="*/ 47 w 155"/>
                <a:gd name="T37" fmla="*/ 143 h 296"/>
                <a:gd name="T38" fmla="*/ 77 w 155"/>
                <a:gd name="T39" fmla="*/ 154 h 296"/>
                <a:gd name="T40" fmla="*/ 105 w 155"/>
                <a:gd name="T41" fmla="*/ 163 h 296"/>
                <a:gd name="T42" fmla="*/ 122 w 155"/>
                <a:gd name="T43" fmla="*/ 172 h 296"/>
                <a:gd name="T44" fmla="*/ 129 w 155"/>
                <a:gd name="T45" fmla="*/ 195 h 296"/>
                <a:gd name="T46" fmla="*/ 128 w 155"/>
                <a:gd name="T47" fmla="*/ 200 h 296"/>
                <a:gd name="T48" fmla="*/ 88 w 155"/>
                <a:gd name="T49" fmla="*/ 226 h 296"/>
                <a:gd name="T50" fmla="*/ 21 w 155"/>
                <a:gd name="T51" fmla="*/ 203 h 296"/>
                <a:gd name="T52" fmla="*/ 4 w 155"/>
                <a:gd name="T53" fmla="*/ 204 h 296"/>
                <a:gd name="T54" fmla="*/ 6 w 155"/>
                <a:gd name="T55" fmla="*/ 220 h 296"/>
                <a:gd name="T56" fmla="*/ 69 w 155"/>
                <a:gd name="T57" fmla="*/ 247 h 296"/>
                <a:gd name="T58" fmla="*/ 69 w 155"/>
                <a:gd name="T59" fmla="*/ 284 h 296"/>
                <a:gd name="T60" fmla="*/ 80 w 155"/>
                <a:gd name="T61" fmla="*/ 295 h 296"/>
                <a:gd name="T62" fmla="*/ 92 w 155"/>
                <a:gd name="T63" fmla="*/ 284 h 296"/>
                <a:gd name="T64" fmla="*/ 92 w 155"/>
                <a:gd name="T65" fmla="*/ 248 h 296"/>
                <a:gd name="T66" fmla="*/ 151 w 155"/>
                <a:gd name="T67" fmla="*/ 205 h 296"/>
                <a:gd name="T68" fmla="*/ 152 w 155"/>
                <a:gd name="T69" fmla="*/ 200 h 296"/>
                <a:gd name="T70" fmla="*/ 138 w 155"/>
                <a:gd name="T71" fmla="*/ 155 h 296"/>
                <a:gd name="T72" fmla="*/ 114 w 155"/>
                <a:gd name="T73" fmla="*/ 14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96">
                  <a:moveTo>
                    <a:pt x="114" y="141"/>
                  </a:moveTo>
                  <a:lnTo>
                    <a:pt x="114" y="141"/>
                  </a:lnTo>
                  <a:cubicBezTo>
                    <a:pt x="104" y="137"/>
                    <a:pt x="94" y="134"/>
                    <a:pt x="85" y="131"/>
                  </a:cubicBezTo>
                  <a:cubicBezTo>
                    <a:pt x="75" y="129"/>
                    <a:pt x="66" y="126"/>
                    <a:pt x="56" y="122"/>
                  </a:cubicBezTo>
                  <a:cubicBezTo>
                    <a:pt x="47" y="118"/>
                    <a:pt x="42" y="114"/>
                    <a:pt x="39" y="108"/>
                  </a:cubicBezTo>
                  <a:cubicBezTo>
                    <a:pt x="36" y="100"/>
                    <a:pt x="37" y="88"/>
                    <a:pt x="43" y="81"/>
                  </a:cubicBezTo>
                  <a:cubicBezTo>
                    <a:pt x="55" y="67"/>
                    <a:pt x="78" y="67"/>
                    <a:pt x="92" y="69"/>
                  </a:cubicBezTo>
                  <a:cubicBezTo>
                    <a:pt x="115" y="71"/>
                    <a:pt x="130" y="83"/>
                    <a:pt x="130" y="83"/>
                  </a:cubicBezTo>
                  <a:cubicBezTo>
                    <a:pt x="136" y="87"/>
                    <a:pt x="143" y="86"/>
                    <a:pt x="147" y="81"/>
                  </a:cubicBezTo>
                  <a:cubicBezTo>
                    <a:pt x="151" y="76"/>
                    <a:pt x="150" y="68"/>
                    <a:pt x="145" y="64"/>
                  </a:cubicBezTo>
                  <a:cubicBezTo>
                    <a:pt x="144" y="64"/>
                    <a:pt x="123" y="50"/>
                    <a:pt x="94" y="45"/>
                  </a:cubicBezTo>
                  <a:cubicBezTo>
                    <a:pt x="94" y="45"/>
                    <a:pt x="93" y="45"/>
                    <a:pt x="92" y="4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9" y="11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50" y="48"/>
                    <a:pt x="36" y="54"/>
                    <a:pt x="25" y="65"/>
                  </a:cubicBezTo>
                  <a:cubicBezTo>
                    <a:pt x="13" y="80"/>
                    <a:pt x="10" y="101"/>
                    <a:pt x="18" y="117"/>
                  </a:cubicBezTo>
                  <a:cubicBezTo>
                    <a:pt x="23" y="129"/>
                    <a:pt x="32" y="137"/>
                    <a:pt x="47" y="143"/>
                  </a:cubicBezTo>
                  <a:cubicBezTo>
                    <a:pt x="57" y="147"/>
                    <a:pt x="67" y="151"/>
                    <a:pt x="77" y="154"/>
                  </a:cubicBezTo>
                  <a:cubicBezTo>
                    <a:pt x="87" y="157"/>
                    <a:pt x="96" y="159"/>
                    <a:pt x="105" y="163"/>
                  </a:cubicBezTo>
                  <a:cubicBezTo>
                    <a:pt x="112" y="166"/>
                    <a:pt x="118" y="168"/>
                    <a:pt x="122" y="172"/>
                  </a:cubicBezTo>
                  <a:cubicBezTo>
                    <a:pt x="128" y="178"/>
                    <a:pt x="130" y="186"/>
                    <a:pt x="129" y="195"/>
                  </a:cubicBezTo>
                  <a:cubicBezTo>
                    <a:pt x="129" y="196"/>
                    <a:pt x="128" y="198"/>
                    <a:pt x="128" y="200"/>
                  </a:cubicBezTo>
                  <a:cubicBezTo>
                    <a:pt x="124" y="217"/>
                    <a:pt x="104" y="226"/>
                    <a:pt x="88" y="226"/>
                  </a:cubicBezTo>
                  <a:cubicBezTo>
                    <a:pt x="64" y="227"/>
                    <a:pt x="41" y="218"/>
                    <a:pt x="21" y="203"/>
                  </a:cubicBezTo>
                  <a:cubicBezTo>
                    <a:pt x="16" y="198"/>
                    <a:pt x="9" y="200"/>
                    <a:pt x="4" y="204"/>
                  </a:cubicBezTo>
                  <a:cubicBezTo>
                    <a:pt x="0" y="209"/>
                    <a:pt x="1" y="216"/>
                    <a:pt x="6" y="220"/>
                  </a:cubicBezTo>
                  <a:cubicBezTo>
                    <a:pt x="25" y="236"/>
                    <a:pt x="47" y="244"/>
                    <a:pt x="69" y="247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90"/>
                    <a:pt x="74" y="295"/>
                    <a:pt x="80" y="295"/>
                  </a:cubicBezTo>
                  <a:cubicBezTo>
                    <a:pt x="87" y="295"/>
                    <a:pt x="92" y="290"/>
                    <a:pt x="92" y="284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117" y="246"/>
                    <a:pt x="144" y="233"/>
                    <a:pt x="151" y="205"/>
                  </a:cubicBezTo>
                  <a:cubicBezTo>
                    <a:pt x="151" y="203"/>
                    <a:pt x="152" y="202"/>
                    <a:pt x="152" y="200"/>
                  </a:cubicBezTo>
                  <a:cubicBezTo>
                    <a:pt x="154" y="182"/>
                    <a:pt x="149" y="165"/>
                    <a:pt x="138" y="155"/>
                  </a:cubicBezTo>
                  <a:cubicBezTo>
                    <a:pt x="130" y="149"/>
                    <a:pt x="122" y="144"/>
                    <a:pt x="114" y="1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1" name="Freeform 28"/>
          <p:cNvSpPr>
            <a:spLocks noChangeArrowheads="1"/>
          </p:cNvSpPr>
          <p:nvPr/>
        </p:nvSpPr>
        <p:spPr bwMode="auto">
          <a:xfrm>
            <a:off x="6565960" y="4555438"/>
            <a:ext cx="314885" cy="301919"/>
          </a:xfrm>
          <a:custGeom>
            <a:avLst/>
            <a:gdLst>
              <a:gd name="T0" fmla="*/ 390 w 750"/>
              <a:gd name="T1" fmla="*/ 0 h 719"/>
              <a:gd name="T2" fmla="*/ 390 w 750"/>
              <a:gd name="T3" fmla="*/ 0 h 719"/>
              <a:gd name="T4" fmla="*/ 71 w 750"/>
              <a:gd name="T5" fmla="*/ 193 h 719"/>
              <a:gd name="T6" fmla="*/ 16 w 750"/>
              <a:gd name="T7" fmla="*/ 169 h 719"/>
              <a:gd name="T8" fmla="*/ 4 w 750"/>
              <a:gd name="T9" fmla="*/ 170 h 719"/>
              <a:gd name="T10" fmla="*/ 1 w 750"/>
              <a:gd name="T11" fmla="*/ 182 h 719"/>
              <a:gd name="T12" fmla="*/ 54 w 750"/>
              <a:gd name="T13" fmla="*/ 359 h 719"/>
              <a:gd name="T14" fmla="*/ 1 w 750"/>
              <a:gd name="T15" fmla="*/ 536 h 719"/>
              <a:gd name="T16" fmla="*/ 4 w 750"/>
              <a:gd name="T17" fmla="*/ 548 h 719"/>
              <a:gd name="T18" fmla="*/ 12 w 750"/>
              <a:gd name="T19" fmla="*/ 551 h 719"/>
              <a:gd name="T20" fmla="*/ 16 w 750"/>
              <a:gd name="T21" fmla="*/ 550 h 719"/>
              <a:gd name="T22" fmla="*/ 71 w 750"/>
              <a:gd name="T23" fmla="*/ 525 h 719"/>
              <a:gd name="T24" fmla="*/ 390 w 750"/>
              <a:gd name="T25" fmla="*/ 718 h 719"/>
              <a:gd name="T26" fmla="*/ 749 w 750"/>
              <a:gd name="T27" fmla="*/ 359 h 719"/>
              <a:gd name="T28" fmla="*/ 390 w 750"/>
              <a:gd name="T29" fmla="*/ 0 h 719"/>
              <a:gd name="T30" fmla="*/ 30 w 750"/>
              <a:gd name="T31" fmla="*/ 200 h 719"/>
              <a:gd name="T32" fmla="*/ 30 w 750"/>
              <a:gd name="T33" fmla="*/ 200 h 719"/>
              <a:gd name="T34" fmla="*/ 71 w 750"/>
              <a:gd name="T35" fmla="*/ 218 h 719"/>
              <a:gd name="T36" fmla="*/ 71 w 750"/>
              <a:gd name="T37" fmla="*/ 218 h 719"/>
              <a:gd name="T38" fmla="*/ 71 w 750"/>
              <a:gd name="T39" fmla="*/ 218 h 719"/>
              <a:gd name="T40" fmla="*/ 357 w 750"/>
              <a:gd name="T41" fmla="*/ 348 h 719"/>
              <a:gd name="T42" fmla="*/ 75 w 750"/>
              <a:gd name="T43" fmla="*/ 348 h 719"/>
              <a:gd name="T44" fmla="*/ 30 w 750"/>
              <a:gd name="T45" fmla="*/ 200 h 719"/>
              <a:gd name="T46" fmla="*/ 390 w 750"/>
              <a:gd name="T47" fmla="*/ 278 h 719"/>
              <a:gd name="T48" fmla="*/ 390 w 750"/>
              <a:gd name="T49" fmla="*/ 278 h 719"/>
              <a:gd name="T50" fmla="*/ 327 w 750"/>
              <a:gd name="T51" fmla="*/ 308 h 719"/>
              <a:gd name="T52" fmla="*/ 228 w 750"/>
              <a:gd name="T53" fmla="*/ 263 h 719"/>
              <a:gd name="T54" fmla="*/ 390 w 750"/>
              <a:gd name="T55" fmla="*/ 170 h 719"/>
              <a:gd name="T56" fmla="*/ 578 w 750"/>
              <a:gd name="T57" fmla="*/ 359 h 719"/>
              <a:gd name="T58" fmla="*/ 390 w 750"/>
              <a:gd name="T59" fmla="*/ 548 h 719"/>
              <a:gd name="T60" fmla="*/ 228 w 750"/>
              <a:gd name="T61" fmla="*/ 455 h 719"/>
              <a:gd name="T62" fmla="*/ 327 w 750"/>
              <a:gd name="T63" fmla="*/ 410 h 719"/>
              <a:gd name="T64" fmla="*/ 390 w 750"/>
              <a:gd name="T65" fmla="*/ 440 h 719"/>
              <a:gd name="T66" fmla="*/ 471 w 750"/>
              <a:gd name="T67" fmla="*/ 359 h 719"/>
              <a:gd name="T68" fmla="*/ 390 w 750"/>
              <a:gd name="T69" fmla="*/ 278 h 719"/>
              <a:gd name="T70" fmla="*/ 30 w 750"/>
              <a:gd name="T71" fmla="*/ 518 h 719"/>
              <a:gd name="T72" fmla="*/ 30 w 750"/>
              <a:gd name="T73" fmla="*/ 518 h 719"/>
              <a:gd name="T74" fmla="*/ 75 w 750"/>
              <a:gd name="T75" fmla="*/ 370 h 719"/>
              <a:gd name="T76" fmla="*/ 357 w 750"/>
              <a:gd name="T77" fmla="*/ 370 h 719"/>
              <a:gd name="T78" fmla="*/ 30 w 750"/>
              <a:gd name="T79" fmla="*/ 518 h 719"/>
              <a:gd name="T80" fmla="*/ 390 w 750"/>
              <a:gd name="T81" fmla="*/ 695 h 719"/>
              <a:gd name="T82" fmla="*/ 390 w 750"/>
              <a:gd name="T83" fmla="*/ 695 h 719"/>
              <a:gd name="T84" fmla="*/ 93 w 750"/>
              <a:gd name="T85" fmla="*/ 515 h 719"/>
              <a:gd name="T86" fmla="*/ 206 w 750"/>
              <a:gd name="T87" fmla="*/ 464 h 719"/>
              <a:gd name="T88" fmla="*/ 390 w 750"/>
              <a:gd name="T89" fmla="*/ 571 h 719"/>
              <a:gd name="T90" fmla="*/ 602 w 750"/>
              <a:gd name="T91" fmla="*/ 359 h 719"/>
              <a:gd name="T92" fmla="*/ 390 w 750"/>
              <a:gd name="T93" fmla="*/ 147 h 719"/>
              <a:gd name="T94" fmla="*/ 206 w 750"/>
              <a:gd name="T95" fmla="*/ 254 h 719"/>
              <a:gd name="T96" fmla="*/ 93 w 750"/>
              <a:gd name="T97" fmla="*/ 203 h 719"/>
              <a:gd name="T98" fmla="*/ 390 w 750"/>
              <a:gd name="T99" fmla="*/ 23 h 719"/>
              <a:gd name="T100" fmla="*/ 725 w 750"/>
              <a:gd name="T101" fmla="*/ 359 h 719"/>
              <a:gd name="T102" fmla="*/ 390 w 750"/>
              <a:gd name="T103" fmla="*/ 695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0" h="719">
                <a:moveTo>
                  <a:pt x="390" y="0"/>
                </a:moveTo>
                <a:lnTo>
                  <a:pt x="390" y="0"/>
                </a:lnTo>
                <a:cubicBezTo>
                  <a:pt x="257" y="0"/>
                  <a:pt x="133" y="76"/>
                  <a:pt x="71" y="193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2" y="166"/>
                  <a:pt x="8" y="167"/>
                  <a:pt x="4" y="170"/>
                </a:cubicBezTo>
                <a:cubicBezTo>
                  <a:pt x="1" y="173"/>
                  <a:pt x="0" y="178"/>
                  <a:pt x="1" y="182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1" y="536"/>
                  <a:pt x="1" y="536"/>
                  <a:pt x="1" y="536"/>
                </a:cubicBezTo>
                <a:cubicBezTo>
                  <a:pt x="0" y="540"/>
                  <a:pt x="1" y="545"/>
                  <a:pt x="4" y="548"/>
                </a:cubicBezTo>
                <a:cubicBezTo>
                  <a:pt x="6" y="550"/>
                  <a:pt x="9" y="551"/>
                  <a:pt x="12" y="551"/>
                </a:cubicBezTo>
                <a:cubicBezTo>
                  <a:pt x="13" y="551"/>
                  <a:pt x="15" y="551"/>
                  <a:pt x="16" y="550"/>
                </a:cubicBezTo>
                <a:cubicBezTo>
                  <a:pt x="71" y="525"/>
                  <a:pt x="71" y="525"/>
                  <a:pt x="71" y="525"/>
                </a:cubicBezTo>
                <a:cubicBezTo>
                  <a:pt x="133" y="642"/>
                  <a:pt x="257" y="718"/>
                  <a:pt x="390" y="718"/>
                </a:cubicBezTo>
                <a:cubicBezTo>
                  <a:pt x="588" y="718"/>
                  <a:pt x="749" y="557"/>
                  <a:pt x="749" y="359"/>
                </a:cubicBezTo>
                <a:cubicBezTo>
                  <a:pt x="749" y="161"/>
                  <a:pt x="588" y="0"/>
                  <a:pt x="390" y="0"/>
                </a:cubicBezTo>
                <a:close/>
                <a:moveTo>
                  <a:pt x="30" y="200"/>
                </a:moveTo>
                <a:lnTo>
                  <a:pt x="30" y="200"/>
                </a:lnTo>
                <a:cubicBezTo>
                  <a:pt x="71" y="218"/>
                  <a:pt x="71" y="218"/>
                  <a:pt x="71" y="218"/>
                </a:cubicBezTo>
                <a:lnTo>
                  <a:pt x="71" y="218"/>
                </a:lnTo>
                <a:lnTo>
                  <a:pt x="71" y="218"/>
                </a:lnTo>
                <a:cubicBezTo>
                  <a:pt x="357" y="348"/>
                  <a:pt x="357" y="348"/>
                  <a:pt x="357" y="348"/>
                </a:cubicBezTo>
                <a:cubicBezTo>
                  <a:pt x="75" y="348"/>
                  <a:pt x="75" y="348"/>
                  <a:pt x="75" y="348"/>
                </a:cubicBezTo>
                <a:lnTo>
                  <a:pt x="30" y="200"/>
                </a:lnTo>
                <a:close/>
                <a:moveTo>
                  <a:pt x="390" y="278"/>
                </a:moveTo>
                <a:lnTo>
                  <a:pt x="390" y="278"/>
                </a:lnTo>
                <a:cubicBezTo>
                  <a:pt x="364" y="278"/>
                  <a:pt x="342" y="289"/>
                  <a:pt x="327" y="308"/>
                </a:cubicBezTo>
                <a:cubicBezTo>
                  <a:pt x="228" y="263"/>
                  <a:pt x="228" y="263"/>
                  <a:pt x="228" y="263"/>
                </a:cubicBezTo>
                <a:cubicBezTo>
                  <a:pt x="261" y="206"/>
                  <a:pt x="322" y="170"/>
                  <a:pt x="390" y="170"/>
                </a:cubicBezTo>
                <a:cubicBezTo>
                  <a:pt x="494" y="170"/>
                  <a:pt x="578" y="255"/>
                  <a:pt x="578" y="359"/>
                </a:cubicBezTo>
                <a:cubicBezTo>
                  <a:pt x="578" y="463"/>
                  <a:pt x="494" y="548"/>
                  <a:pt x="390" y="548"/>
                </a:cubicBezTo>
                <a:cubicBezTo>
                  <a:pt x="322" y="548"/>
                  <a:pt x="261" y="512"/>
                  <a:pt x="228" y="455"/>
                </a:cubicBezTo>
                <a:cubicBezTo>
                  <a:pt x="327" y="410"/>
                  <a:pt x="327" y="410"/>
                  <a:pt x="327" y="410"/>
                </a:cubicBezTo>
                <a:cubicBezTo>
                  <a:pt x="342" y="429"/>
                  <a:pt x="364" y="440"/>
                  <a:pt x="390" y="440"/>
                </a:cubicBezTo>
                <a:cubicBezTo>
                  <a:pt x="435" y="440"/>
                  <a:pt x="471" y="404"/>
                  <a:pt x="471" y="359"/>
                </a:cubicBezTo>
                <a:cubicBezTo>
                  <a:pt x="471" y="314"/>
                  <a:pt x="435" y="278"/>
                  <a:pt x="390" y="278"/>
                </a:cubicBezTo>
                <a:close/>
                <a:moveTo>
                  <a:pt x="30" y="518"/>
                </a:moveTo>
                <a:lnTo>
                  <a:pt x="30" y="518"/>
                </a:lnTo>
                <a:cubicBezTo>
                  <a:pt x="75" y="370"/>
                  <a:pt x="75" y="370"/>
                  <a:pt x="75" y="370"/>
                </a:cubicBezTo>
                <a:cubicBezTo>
                  <a:pt x="357" y="370"/>
                  <a:pt x="357" y="370"/>
                  <a:pt x="357" y="370"/>
                </a:cubicBezTo>
                <a:lnTo>
                  <a:pt x="30" y="518"/>
                </a:lnTo>
                <a:close/>
                <a:moveTo>
                  <a:pt x="390" y="695"/>
                </a:moveTo>
                <a:lnTo>
                  <a:pt x="390" y="695"/>
                </a:lnTo>
                <a:cubicBezTo>
                  <a:pt x="266" y="695"/>
                  <a:pt x="151" y="624"/>
                  <a:pt x="93" y="515"/>
                </a:cubicBezTo>
                <a:cubicBezTo>
                  <a:pt x="206" y="464"/>
                  <a:pt x="206" y="464"/>
                  <a:pt x="206" y="464"/>
                </a:cubicBezTo>
                <a:cubicBezTo>
                  <a:pt x="243" y="531"/>
                  <a:pt x="313" y="571"/>
                  <a:pt x="390" y="571"/>
                </a:cubicBezTo>
                <a:cubicBezTo>
                  <a:pt x="507" y="571"/>
                  <a:pt x="602" y="477"/>
                  <a:pt x="602" y="359"/>
                </a:cubicBezTo>
                <a:cubicBezTo>
                  <a:pt x="602" y="242"/>
                  <a:pt x="507" y="147"/>
                  <a:pt x="390" y="147"/>
                </a:cubicBezTo>
                <a:cubicBezTo>
                  <a:pt x="313" y="147"/>
                  <a:pt x="243" y="187"/>
                  <a:pt x="206" y="254"/>
                </a:cubicBezTo>
                <a:cubicBezTo>
                  <a:pt x="93" y="203"/>
                  <a:pt x="93" y="203"/>
                  <a:pt x="93" y="203"/>
                </a:cubicBezTo>
                <a:cubicBezTo>
                  <a:pt x="151" y="94"/>
                  <a:pt x="266" y="23"/>
                  <a:pt x="390" y="23"/>
                </a:cubicBezTo>
                <a:cubicBezTo>
                  <a:pt x="575" y="23"/>
                  <a:pt x="725" y="174"/>
                  <a:pt x="725" y="359"/>
                </a:cubicBezTo>
                <a:cubicBezTo>
                  <a:pt x="725" y="544"/>
                  <a:pt x="575" y="695"/>
                  <a:pt x="390" y="69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29"/>
          <p:cNvSpPr>
            <a:spLocks noChangeArrowheads="1"/>
          </p:cNvSpPr>
          <p:nvPr/>
        </p:nvSpPr>
        <p:spPr bwMode="auto">
          <a:xfrm>
            <a:off x="3952418" y="4544324"/>
            <a:ext cx="342669" cy="325998"/>
          </a:xfrm>
          <a:custGeom>
            <a:avLst/>
            <a:gdLst>
              <a:gd name="T0" fmla="*/ 771 w 816"/>
              <a:gd name="T1" fmla="*/ 282 h 777"/>
              <a:gd name="T2" fmla="*/ 678 w 816"/>
              <a:gd name="T3" fmla="*/ 396 h 777"/>
              <a:gd name="T4" fmla="*/ 561 w 816"/>
              <a:gd name="T5" fmla="*/ 491 h 777"/>
              <a:gd name="T6" fmla="*/ 483 w 816"/>
              <a:gd name="T7" fmla="*/ 534 h 777"/>
              <a:gd name="T8" fmla="*/ 513 w 816"/>
              <a:gd name="T9" fmla="*/ 446 h 777"/>
              <a:gd name="T10" fmla="*/ 428 w 816"/>
              <a:gd name="T11" fmla="*/ 126 h 777"/>
              <a:gd name="T12" fmla="*/ 335 w 816"/>
              <a:gd name="T13" fmla="*/ 65 h 777"/>
              <a:gd name="T14" fmla="*/ 247 w 816"/>
              <a:gd name="T15" fmla="*/ 415 h 777"/>
              <a:gd name="T16" fmla="*/ 320 w 816"/>
              <a:gd name="T17" fmla="*/ 437 h 777"/>
              <a:gd name="T18" fmla="*/ 230 w 816"/>
              <a:gd name="T19" fmla="*/ 460 h 777"/>
              <a:gd name="T20" fmla="*/ 60 w 816"/>
              <a:gd name="T21" fmla="*/ 308 h 777"/>
              <a:gd name="T22" fmla="*/ 108 w 816"/>
              <a:gd name="T23" fmla="*/ 362 h 777"/>
              <a:gd name="T24" fmla="*/ 26 w 816"/>
              <a:gd name="T25" fmla="*/ 372 h 777"/>
              <a:gd name="T26" fmla="*/ 38 w 816"/>
              <a:gd name="T27" fmla="*/ 471 h 777"/>
              <a:gd name="T28" fmla="*/ 301 w 816"/>
              <a:gd name="T29" fmla="*/ 656 h 777"/>
              <a:gd name="T30" fmla="*/ 606 w 816"/>
              <a:gd name="T31" fmla="*/ 776 h 777"/>
              <a:gd name="T32" fmla="*/ 588 w 816"/>
              <a:gd name="T33" fmla="*/ 587 h 777"/>
              <a:gd name="T34" fmla="*/ 607 w 816"/>
              <a:gd name="T35" fmla="*/ 506 h 777"/>
              <a:gd name="T36" fmla="*/ 764 w 816"/>
              <a:gd name="T37" fmla="*/ 413 h 777"/>
              <a:gd name="T38" fmla="*/ 811 w 816"/>
              <a:gd name="T39" fmla="*/ 311 h 777"/>
              <a:gd name="T40" fmla="*/ 359 w 816"/>
              <a:gd name="T41" fmla="*/ 65 h 777"/>
              <a:gd name="T42" fmla="*/ 401 w 816"/>
              <a:gd name="T43" fmla="*/ 108 h 777"/>
              <a:gd name="T44" fmla="*/ 311 w 816"/>
              <a:gd name="T45" fmla="*/ 239 h 777"/>
              <a:gd name="T46" fmla="*/ 288 w 816"/>
              <a:gd name="T47" fmla="*/ 423 h 777"/>
              <a:gd name="T48" fmla="*/ 401 w 816"/>
              <a:gd name="T49" fmla="*/ 149 h 777"/>
              <a:gd name="T50" fmla="*/ 531 w 816"/>
              <a:gd name="T51" fmla="*/ 412 h 777"/>
              <a:gd name="T52" fmla="*/ 494 w 816"/>
              <a:gd name="T53" fmla="*/ 412 h 777"/>
              <a:gd name="T54" fmla="*/ 461 w 816"/>
              <a:gd name="T55" fmla="*/ 239 h 777"/>
              <a:gd name="T56" fmla="*/ 415 w 816"/>
              <a:gd name="T57" fmla="*/ 656 h 777"/>
              <a:gd name="T58" fmla="*/ 389 w 816"/>
              <a:gd name="T59" fmla="*/ 443 h 777"/>
              <a:gd name="T60" fmla="*/ 343 w 816"/>
              <a:gd name="T61" fmla="*/ 243 h 777"/>
              <a:gd name="T62" fmla="*/ 181 w 816"/>
              <a:gd name="T63" fmla="*/ 500 h 777"/>
              <a:gd name="T64" fmla="*/ 53 w 816"/>
              <a:gd name="T65" fmla="*/ 453 h 777"/>
              <a:gd name="T66" fmla="*/ 81 w 816"/>
              <a:gd name="T67" fmla="*/ 435 h 777"/>
              <a:gd name="T68" fmla="*/ 132 w 816"/>
              <a:gd name="T69" fmla="*/ 359 h 777"/>
              <a:gd name="T70" fmla="*/ 152 w 816"/>
              <a:gd name="T71" fmla="*/ 335 h 777"/>
              <a:gd name="T72" fmla="*/ 258 w 816"/>
              <a:gd name="T73" fmla="*/ 518 h 777"/>
              <a:gd name="T74" fmla="*/ 181 w 816"/>
              <a:gd name="T75" fmla="*/ 500 h 777"/>
              <a:gd name="T76" fmla="*/ 586 w 816"/>
              <a:gd name="T77" fmla="*/ 752 h 777"/>
              <a:gd name="T78" fmla="*/ 596 w 816"/>
              <a:gd name="T79" fmla="*/ 678 h 777"/>
              <a:gd name="T80" fmla="*/ 578 w 816"/>
              <a:gd name="T81" fmla="*/ 562 h 777"/>
              <a:gd name="T82" fmla="*/ 481 w 816"/>
              <a:gd name="T83" fmla="*/ 656 h 777"/>
              <a:gd name="T84" fmla="*/ 534 w 816"/>
              <a:gd name="T85" fmla="*/ 517 h 777"/>
              <a:gd name="T86" fmla="*/ 583 w 816"/>
              <a:gd name="T87" fmla="*/ 532 h 777"/>
              <a:gd name="T88" fmla="*/ 704 w 816"/>
              <a:gd name="T89" fmla="*/ 394 h 777"/>
              <a:gd name="T90" fmla="*/ 703 w 816"/>
              <a:gd name="T91" fmla="*/ 393 h 777"/>
              <a:gd name="T92" fmla="*/ 702 w 816"/>
              <a:gd name="T93" fmla="*/ 392 h 777"/>
              <a:gd name="T94" fmla="*/ 788 w 816"/>
              <a:gd name="T95" fmla="*/ 32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16" h="777">
                <a:moveTo>
                  <a:pt x="784" y="285"/>
                </a:moveTo>
                <a:lnTo>
                  <a:pt x="784" y="285"/>
                </a:lnTo>
                <a:cubicBezTo>
                  <a:pt x="781" y="281"/>
                  <a:pt x="775" y="280"/>
                  <a:pt x="771" y="282"/>
                </a:cubicBezTo>
                <a:cubicBezTo>
                  <a:pt x="690" y="321"/>
                  <a:pt x="690" y="321"/>
                  <a:pt x="690" y="321"/>
                </a:cubicBezTo>
                <a:cubicBezTo>
                  <a:pt x="687" y="323"/>
                  <a:pt x="684" y="327"/>
                  <a:pt x="684" y="331"/>
                </a:cubicBezTo>
                <a:cubicBezTo>
                  <a:pt x="678" y="396"/>
                  <a:pt x="678" y="396"/>
                  <a:pt x="678" y="396"/>
                </a:cubicBezTo>
                <a:cubicBezTo>
                  <a:pt x="678" y="398"/>
                  <a:pt x="678" y="399"/>
                  <a:pt x="679" y="402"/>
                </a:cubicBezTo>
                <a:cubicBezTo>
                  <a:pt x="590" y="489"/>
                  <a:pt x="590" y="489"/>
                  <a:pt x="590" y="489"/>
                </a:cubicBezTo>
                <a:cubicBezTo>
                  <a:pt x="561" y="491"/>
                  <a:pt x="561" y="491"/>
                  <a:pt x="561" y="491"/>
                </a:cubicBezTo>
                <a:cubicBezTo>
                  <a:pt x="555" y="491"/>
                  <a:pt x="534" y="491"/>
                  <a:pt x="525" y="495"/>
                </a:cubicBezTo>
                <a:cubicBezTo>
                  <a:pt x="519" y="498"/>
                  <a:pt x="512" y="505"/>
                  <a:pt x="509" y="508"/>
                </a:cubicBezTo>
                <a:cubicBezTo>
                  <a:pt x="483" y="534"/>
                  <a:pt x="483" y="534"/>
                  <a:pt x="483" y="534"/>
                </a:cubicBezTo>
                <a:cubicBezTo>
                  <a:pt x="483" y="498"/>
                  <a:pt x="484" y="466"/>
                  <a:pt x="484" y="437"/>
                </a:cubicBezTo>
                <a:cubicBezTo>
                  <a:pt x="491" y="442"/>
                  <a:pt x="502" y="446"/>
                  <a:pt x="513" y="446"/>
                </a:cubicBezTo>
                <a:lnTo>
                  <a:pt x="513" y="446"/>
                </a:lnTo>
                <a:cubicBezTo>
                  <a:pt x="537" y="446"/>
                  <a:pt x="555" y="432"/>
                  <a:pt x="555" y="412"/>
                </a:cubicBezTo>
                <a:cubicBezTo>
                  <a:pt x="554" y="199"/>
                  <a:pt x="554" y="199"/>
                  <a:pt x="554" y="199"/>
                </a:cubicBezTo>
                <a:cubicBezTo>
                  <a:pt x="554" y="156"/>
                  <a:pt x="508" y="130"/>
                  <a:pt x="428" y="126"/>
                </a:cubicBezTo>
                <a:cubicBezTo>
                  <a:pt x="451" y="115"/>
                  <a:pt x="467" y="92"/>
                  <a:pt x="467" y="65"/>
                </a:cubicBezTo>
                <a:cubicBezTo>
                  <a:pt x="467" y="30"/>
                  <a:pt x="437" y="0"/>
                  <a:pt x="401" y="0"/>
                </a:cubicBezTo>
                <a:cubicBezTo>
                  <a:pt x="364" y="0"/>
                  <a:pt x="335" y="30"/>
                  <a:pt x="335" y="65"/>
                </a:cubicBezTo>
                <a:cubicBezTo>
                  <a:pt x="335" y="92"/>
                  <a:pt x="351" y="115"/>
                  <a:pt x="374" y="126"/>
                </a:cubicBezTo>
                <a:cubicBezTo>
                  <a:pt x="293" y="131"/>
                  <a:pt x="248" y="158"/>
                  <a:pt x="248" y="201"/>
                </a:cubicBezTo>
                <a:cubicBezTo>
                  <a:pt x="247" y="415"/>
                  <a:pt x="247" y="415"/>
                  <a:pt x="247" y="415"/>
                </a:cubicBezTo>
                <a:cubicBezTo>
                  <a:pt x="247" y="434"/>
                  <a:pt x="263" y="447"/>
                  <a:pt x="288" y="447"/>
                </a:cubicBezTo>
                <a:lnTo>
                  <a:pt x="288" y="447"/>
                </a:lnTo>
                <a:cubicBezTo>
                  <a:pt x="300" y="447"/>
                  <a:pt x="312" y="443"/>
                  <a:pt x="320" y="437"/>
                </a:cubicBezTo>
                <a:cubicBezTo>
                  <a:pt x="320" y="469"/>
                  <a:pt x="322" y="506"/>
                  <a:pt x="322" y="546"/>
                </a:cubicBezTo>
                <a:cubicBezTo>
                  <a:pt x="305" y="531"/>
                  <a:pt x="289" y="515"/>
                  <a:pt x="274" y="501"/>
                </a:cubicBezTo>
                <a:cubicBezTo>
                  <a:pt x="256" y="485"/>
                  <a:pt x="241" y="470"/>
                  <a:pt x="230" y="460"/>
                </a:cubicBezTo>
                <a:cubicBezTo>
                  <a:pt x="201" y="432"/>
                  <a:pt x="195" y="404"/>
                  <a:pt x="192" y="378"/>
                </a:cubicBezTo>
                <a:cubicBezTo>
                  <a:pt x="190" y="349"/>
                  <a:pt x="182" y="330"/>
                  <a:pt x="167" y="317"/>
                </a:cubicBezTo>
                <a:cubicBezTo>
                  <a:pt x="136" y="291"/>
                  <a:pt x="83" y="290"/>
                  <a:pt x="60" y="308"/>
                </a:cubicBezTo>
                <a:cubicBezTo>
                  <a:pt x="57" y="310"/>
                  <a:pt x="55" y="313"/>
                  <a:pt x="55" y="317"/>
                </a:cubicBezTo>
                <a:cubicBezTo>
                  <a:pt x="55" y="320"/>
                  <a:pt x="57" y="325"/>
                  <a:pt x="60" y="327"/>
                </a:cubicBezTo>
                <a:cubicBezTo>
                  <a:pt x="108" y="362"/>
                  <a:pt x="108" y="362"/>
                  <a:pt x="108" y="362"/>
                </a:cubicBezTo>
                <a:cubicBezTo>
                  <a:pt x="107" y="369"/>
                  <a:pt x="106" y="381"/>
                  <a:pt x="104" y="395"/>
                </a:cubicBezTo>
                <a:cubicBezTo>
                  <a:pt x="77" y="410"/>
                  <a:pt x="77" y="410"/>
                  <a:pt x="77" y="410"/>
                </a:cubicBezTo>
                <a:cubicBezTo>
                  <a:pt x="26" y="372"/>
                  <a:pt x="26" y="372"/>
                  <a:pt x="26" y="372"/>
                </a:cubicBezTo>
                <a:cubicBezTo>
                  <a:pt x="23" y="369"/>
                  <a:pt x="19" y="369"/>
                  <a:pt x="14" y="370"/>
                </a:cubicBezTo>
                <a:cubicBezTo>
                  <a:pt x="10" y="372"/>
                  <a:pt x="8" y="376"/>
                  <a:pt x="7" y="380"/>
                </a:cubicBezTo>
                <a:cubicBezTo>
                  <a:pt x="7" y="382"/>
                  <a:pt x="0" y="440"/>
                  <a:pt x="38" y="471"/>
                </a:cubicBezTo>
                <a:cubicBezTo>
                  <a:pt x="52" y="483"/>
                  <a:pt x="69" y="489"/>
                  <a:pt x="86" y="489"/>
                </a:cubicBezTo>
                <a:cubicBezTo>
                  <a:pt x="129" y="488"/>
                  <a:pt x="140" y="493"/>
                  <a:pt x="165" y="517"/>
                </a:cubicBezTo>
                <a:cubicBezTo>
                  <a:pt x="182" y="533"/>
                  <a:pt x="237" y="588"/>
                  <a:pt x="301" y="656"/>
                </a:cubicBezTo>
                <a:cubicBezTo>
                  <a:pt x="177" y="656"/>
                  <a:pt x="177" y="656"/>
                  <a:pt x="177" y="656"/>
                </a:cubicBezTo>
                <a:cubicBezTo>
                  <a:pt x="192" y="776"/>
                  <a:pt x="192" y="776"/>
                  <a:pt x="192" y="776"/>
                </a:cubicBezTo>
                <a:cubicBezTo>
                  <a:pt x="606" y="776"/>
                  <a:pt x="606" y="776"/>
                  <a:pt x="606" y="776"/>
                </a:cubicBezTo>
                <a:cubicBezTo>
                  <a:pt x="623" y="656"/>
                  <a:pt x="623" y="656"/>
                  <a:pt x="623" y="656"/>
                </a:cubicBezTo>
                <a:cubicBezTo>
                  <a:pt x="519" y="656"/>
                  <a:pt x="519" y="656"/>
                  <a:pt x="519" y="656"/>
                </a:cubicBezTo>
                <a:cubicBezTo>
                  <a:pt x="588" y="587"/>
                  <a:pt x="588" y="587"/>
                  <a:pt x="588" y="587"/>
                </a:cubicBezTo>
                <a:cubicBezTo>
                  <a:pt x="591" y="584"/>
                  <a:pt x="597" y="576"/>
                  <a:pt x="599" y="572"/>
                </a:cubicBezTo>
                <a:cubicBezTo>
                  <a:pt x="604" y="563"/>
                  <a:pt x="606" y="540"/>
                  <a:pt x="606" y="533"/>
                </a:cubicBezTo>
                <a:cubicBezTo>
                  <a:pt x="607" y="506"/>
                  <a:pt x="607" y="506"/>
                  <a:pt x="607" y="506"/>
                </a:cubicBezTo>
                <a:cubicBezTo>
                  <a:pt x="695" y="417"/>
                  <a:pt x="695" y="417"/>
                  <a:pt x="695" y="417"/>
                </a:cubicBezTo>
                <a:cubicBezTo>
                  <a:pt x="697" y="418"/>
                  <a:pt x="698" y="418"/>
                  <a:pt x="701" y="418"/>
                </a:cubicBezTo>
                <a:cubicBezTo>
                  <a:pt x="764" y="413"/>
                  <a:pt x="764" y="413"/>
                  <a:pt x="764" y="413"/>
                </a:cubicBezTo>
                <a:cubicBezTo>
                  <a:pt x="768" y="412"/>
                  <a:pt x="772" y="410"/>
                  <a:pt x="773" y="406"/>
                </a:cubicBezTo>
                <a:cubicBezTo>
                  <a:pt x="813" y="325"/>
                  <a:pt x="813" y="325"/>
                  <a:pt x="813" y="325"/>
                </a:cubicBezTo>
                <a:cubicBezTo>
                  <a:pt x="815" y="320"/>
                  <a:pt x="814" y="315"/>
                  <a:pt x="811" y="311"/>
                </a:cubicBezTo>
                <a:lnTo>
                  <a:pt x="784" y="285"/>
                </a:lnTo>
                <a:close/>
                <a:moveTo>
                  <a:pt x="359" y="65"/>
                </a:moveTo>
                <a:lnTo>
                  <a:pt x="359" y="65"/>
                </a:lnTo>
                <a:cubicBezTo>
                  <a:pt x="359" y="42"/>
                  <a:pt x="378" y="24"/>
                  <a:pt x="401" y="24"/>
                </a:cubicBezTo>
                <a:cubicBezTo>
                  <a:pt x="425" y="24"/>
                  <a:pt x="443" y="42"/>
                  <a:pt x="443" y="65"/>
                </a:cubicBezTo>
                <a:cubicBezTo>
                  <a:pt x="443" y="89"/>
                  <a:pt x="425" y="108"/>
                  <a:pt x="401" y="108"/>
                </a:cubicBezTo>
                <a:cubicBezTo>
                  <a:pt x="378" y="108"/>
                  <a:pt x="359" y="89"/>
                  <a:pt x="359" y="65"/>
                </a:cubicBezTo>
                <a:close/>
                <a:moveTo>
                  <a:pt x="311" y="239"/>
                </a:moveTo>
                <a:lnTo>
                  <a:pt x="311" y="239"/>
                </a:lnTo>
                <a:cubicBezTo>
                  <a:pt x="311" y="262"/>
                  <a:pt x="310" y="410"/>
                  <a:pt x="310" y="412"/>
                </a:cubicBezTo>
                <a:cubicBezTo>
                  <a:pt x="310" y="419"/>
                  <a:pt x="299" y="423"/>
                  <a:pt x="288" y="423"/>
                </a:cubicBezTo>
                <a:lnTo>
                  <a:pt x="288" y="423"/>
                </a:lnTo>
                <a:cubicBezTo>
                  <a:pt x="281" y="423"/>
                  <a:pt x="270" y="421"/>
                  <a:pt x="270" y="415"/>
                </a:cubicBezTo>
                <a:cubicBezTo>
                  <a:pt x="270" y="201"/>
                  <a:pt x="270" y="201"/>
                  <a:pt x="270" y="201"/>
                </a:cubicBezTo>
                <a:cubicBezTo>
                  <a:pt x="270" y="164"/>
                  <a:pt x="336" y="149"/>
                  <a:pt x="401" y="149"/>
                </a:cubicBezTo>
                <a:cubicBezTo>
                  <a:pt x="404" y="149"/>
                  <a:pt x="404" y="149"/>
                  <a:pt x="404" y="149"/>
                </a:cubicBezTo>
                <a:cubicBezTo>
                  <a:pt x="433" y="149"/>
                  <a:pt x="531" y="152"/>
                  <a:pt x="531" y="199"/>
                </a:cubicBezTo>
                <a:cubicBezTo>
                  <a:pt x="531" y="412"/>
                  <a:pt x="531" y="412"/>
                  <a:pt x="531" y="412"/>
                </a:cubicBezTo>
                <a:cubicBezTo>
                  <a:pt x="531" y="420"/>
                  <a:pt x="520" y="422"/>
                  <a:pt x="513" y="422"/>
                </a:cubicBezTo>
                <a:lnTo>
                  <a:pt x="513" y="422"/>
                </a:lnTo>
                <a:cubicBezTo>
                  <a:pt x="506" y="422"/>
                  <a:pt x="494" y="420"/>
                  <a:pt x="494" y="412"/>
                </a:cubicBezTo>
                <a:cubicBezTo>
                  <a:pt x="494" y="406"/>
                  <a:pt x="494" y="406"/>
                  <a:pt x="494" y="406"/>
                </a:cubicBezTo>
                <a:cubicBezTo>
                  <a:pt x="494" y="376"/>
                  <a:pt x="493" y="259"/>
                  <a:pt x="493" y="239"/>
                </a:cubicBezTo>
                <a:cubicBezTo>
                  <a:pt x="493" y="212"/>
                  <a:pt x="461" y="212"/>
                  <a:pt x="461" y="239"/>
                </a:cubicBezTo>
                <a:cubicBezTo>
                  <a:pt x="461" y="243"/>
                  <a:pt x="461" y="243"/>
                  <a:pt x="461" y="243"/>
                </a:cubicBezTo>
                <a:cubicBezTo>
                  <a:pt x="463" y="276"/>
                  <a:pt x="461" y="415"/>
                  <a:pt x="457" y="656"/>
                </a:cubicBezTo>
                <a:cubicBezTo>
                  <a:pt x="415" y="656"/>
                  <a:pt x="415" y="656"/>
                  <a:pt x="415" y="656"/>
                </a:cubicBezTo>
                <a:cubicBezTo>
                  <a:pt x="413" y="443"/>
                  <a:pt x="413" y="443"/>
                  <a:pt x="413" y="443"/>
                </a:cubicBezTo>
                <a:cubicBezTo>
                  <a:pt x="412" y="437"/>
                  <a:pt x="407" y="432"/>
                  <a:pt x="401" y="432"/>
                </a:cubicBezTo>
                <a:cubicBezTo>
                  <a:pt x="394" y="432"/>
                  <a:pt x="389" y="437"/>
                  <a:pt x="389" y="443"/>
                </a:cubicBezTo>
                <a:cubicBezTo>
                  <a:pt x="391" y="656"/>
                  <a:pt x="391" y="656"/>
                  <a:pt x="391" y="656"/>
                </a:cubicBezTo>
                <a:cubicBezTo>
                  <a:pt x="348" y="656"/>
                  <a:pt x="348" y="656"/>
                  <a:pt x="348" y="656"/>
                </a:cubicBezTo>
                <a:cubicBezTo>
                  <a:pt x="343" y="415"/>
                  <a:pt x="341" y="276"/>
                  <a:pt x="343" y="243"/>
                </a:cubicBezTo>
                <a:cubicBezTo>
                  <a:pt x="343" y="239"/>
                  <a:pt x="343" y="239"/>
                  <a:pt x="343" y="239"/>
                </a:cubicBezTo>
                <a:cubicBezTo>
                  <a:pt x="343" y="213"/>
                  <a:pt x="311" y="212"/>
                  <a:pt x="311" y="239"/>
                </a:cubicBezTo>
                <a:close/>
                <a:moveTo>
                  <a:pt x="181" y="500"/>
                </a:moveTo>
                <a:lnTo>
                  <a:pt x="181" y="500"/>
                </a:lnTo>
                <a:cubicBezTo>
                  <a:pt x="152" y="472"/>
                  <a:pt x="135" y="464"/>
                  <a:pt x="86" y="465"/>
                </a:cubicBezTo>
                <a:cubicBezTo>
                  <a:pt x="74" y="465"/>
                  <a:pt x="63" y="461"/>
                  <a:pt x="53" y="453"/>
                </a:cubicBezTo>
                <a:cubicBezTo>
                  <a:pt x="37" y="440"/>
                  <a:pt x="32" y="420"/>
                  <a:pt x="30" y="405"/>
                </a:cubicBezTo>
                <a:cubicBezTo>
                  <a:pt x="69" y="434"/>
                  <a:pt x="69" y="434"/>
                  <a:pt x="69" y="434"/>
                </a:cubicBezTo>
                <a:cubicBezTo>
                  <a:pt x="72" y="436"/>
                  <a:pt x="77" y="437"/>
                  <a:pt x="81" y="435"/>
                </a:cubicBezTo>
                <a:cubicBezTo>
                  <a:pt x="120" y="413"/>
                  <a:pt x="120" y="413"/>
                  <a:pt x="120" y="413"/>
                </a:cubicBezTo>
                <a:cubicBezTo>
                  <a:pt x="124" y="412"/>
                  <a:pt x="126" y="408"/>
                  <a:pt x="126" y="405"/>
                </a:cubicBezTo>
                <a:cubicBezTo>
                  <a:pt x="126" y="405"/>
                  <a:pt x="132" y="360"/>
                  <a:pt x="132" y="359"/>
                </a:cubicBezTo>
                <a:cubicBezTo>
                  <a:pt x="133" y="355"/>
                  <a:pt x="131" y="349"/>
                  <a:pt x="128" y="347"/>
                </a:cubicBezTo>
                <a:cubicBezTo>
                  <a:pt x="91" y="320"/>
                  <a:pt x="91" y="320"/>
                  <a:pt x="91" y="320"/>
                </a:cubicBezTo>
                <a:cubicBezTo>
                  <a:pt x="109" y="317"/>
                  <a:pt x="135" y="321"/>
                  <a:pt x="152" y="335"/>
                </a:cubicBezTo>
                <a:cubicBezTo>
                  <a:pt x="162" y="343"/>
                  <a:pt x="167" y="358"/>
                  <a:pt x="168" y="380"/>
                </a:cubicBezTo>
                <a:cubicBezTo>
                  <a:pt x="172" y="409"/>
                  <a:pt x="179" y="443"/>
                  <a:pt x="213" y="476"/>
                </a:cubicBezTo>
                <a:cubicBezTo>
                  <a:pt x="225" y="488"/>
                  <a:pt x="240" y="501"/>
                  <a:pt x="258" y="518"/>
                </a:cubicBezTo>
                <a:cubicBezTo>
                  <a:pt x="278" y="537"/>
                  <a:pt x="301" y="558"/>
                  <a:pt x="323" y="579"/>
                </a:cubicBezTo>
                <a:cubicBezTo>
                  <a:pt x="323" y="599"/>
                  <a:pt x="324" y="622"/>
                  <a:pt x="324" y="645"/>
                </a:cubicBezTo>
                <a:cubicBezTo>
                  <a:pt x="257" y="575"/>
                  <a:pt x="199" y="516"/>
                  <a:pt x="181" y="500"/>
                </a:cubicBezTo>
                <a:close/>
                <a:moveTo>
                  <a:pt x="596" y="678"/>
                </a:moveTo>
                <a:lnTo>
                  <a:pt x="596" y="678"/>
                </a:lnTo>
                <a:cubicBezTo>
                  <a:pt x="586" y="752"/>
                  <a:pt x="586" y="752"/>
                  <a:pt x="586" y="752"/>
                </a:cubicBezTo>
                <a:cubicBezTo>
                  <a:pt x="213" y="752"/>
                  <a:pt x="213" y="752"/>
                  <a:pt x="213" y="752"/>
                </a:cubicBezTo>
                <a:cubicBezTo>
                  <a:pt x="204" y="678"/>
                  <a:pt x="204" y="678"/>
                  <a:pt x="204" y="678"/>
                </a:cubicBezTo>
                <a:lnTo>
                  <a:pt x="596" y="678"/>
                </a:lnTo>
                <a:close/>
                <a:moveTo>
                  <a:pt x="583" y="532"/>
                </a:moveTo>
                <a:lnTo>
                  <a:pt x="583" y="532"/>
                </a:lnTo>
                <a:cubicBezTo>
                  <a:pt x="582" y="543"/>
                  <a:pt x="580" y="559"/>
                  <a:pt x="578" y="562"/>
                </a:cubicBezTo>
                <a:cubicBezTo>
                  <a:pt x="577" y="564"/>
                  <a:pt x="573" y="568"/>
                  <a:pt x="571" y="570"/>
                </a:cubicBezTo>
                <a:cubicBezTo>
                  <a:pt x="486" y="656"/>
                  <a:pt x="486" y="656"/>
                  <a:pt x="486" y="656"/>
                </a:cubicBezTo>
                <a:cubicBezTo>
                  <a:pt x="481" y="656"/>
                  <a:pt x="481" y="656"/>
                  <a:pt x="481" y="656"/>
                </a:cubicBezTo>
                <a:cubicBezTo>
                  <a:pt x="481" y="624"/>
                  <a:pt x="482" y="595"/>
                  <a:pt x="482" y="567"/>
                </a:cubicBezTo>
                <a:cubicBezTo>
                  <a:pt x="526" y="524"/>
                  <a:pt x="526" y="524"/>
                  <a:pt x="526" y="524"/>
                </a:cubicBezTo>
                <a:cubicBezTo>
                  <a:pt x="528" y="521"/>
                  <a:pt x="533" y="518"/>
                  <a:pt x="534" y="517"/>
                </a:cubicBezTo>
                <a:cubicBezTo>
                  <a:pt x="537" y="515"/>
                  <a:pt x="552" y="514"/>
                  <a:pt x="562" y="514"/>
                </a:cubicBezTo>
                <a:cubicBezTo>
                  <a:pt x="583" y="513"/>
                  <a:pt x="583" y="513"/>
                  <a:pt x="583" y="513"/>
                </a:cubicBezTo>
                <a:lnTo>
                  <a:pt x="583" y="532"/>
                </a:lnTo>
                <a:close/>
                <a:moveTo>
                  <a:pt x="756" y="390"/>
                </a:moveTo>
                <a:lnTo>
                  <a:pt x="756" y="390"/>
                </a:lnTo>
                <a:cubicBezTo>
                  <a:pt x="704" y="394"/>
                  <a:pt x="704" y="394"/>
                  <a:pt x="704" y="394"/>
                </a:cubicBezTo>
                <a:cubicBezTo>
                  <a:pt x="703" y="393"/>
                  <a:pt x="703" y="393"/>
                  <a:pt x="703" y="393"/>
                </a:cubicBezTo>
                <a:lnTo>
                  <a:pt x="703" y="393"/>
                </a:lnTo>
                <a:lnTo>
                  <a:pt x="703" y="393"/>
                </a:lnTo>
                <a:lnTo>
                  <a:pt x="703" y="393"/>
                </a:lnTo>
                <a:cubicBezTo>
                  <a:pt x="703" y="393"/>
                  <a:pt x="703" y="393"/>
                  <a:pt x="702" y="392"/>
                </a:cubicBezTo>
                <a:lnTo>
                  <a:pt x="702" y="392"/>
                </a:lnTo>
                <a:cubicBezTo>
                  <a:pt x="707" y="340"/>
                  <a:pt x="707" y="340"/>
                  <a:pt x="707" y="340"/>
                </a:cubicBezTo>
                <a:cubicBezTo>
                  <a:pt x="773" y="307"/>
                  <a:pt x="773" y="307"/>
                  <a:pt x="773" y="307"/>
                </a:cubicBezTo>
                <a:cubicBezTo>
                  <a:pt x="788" y="322"/>
                  <a:pt x="788" y="322"/>
                  <a:pt x="788" y="322"/>
                </a:cubicBezTo>
                <a:lnTo>
                  <a:pt x="756" y="39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30"/>
          <p:cNvSpPr>
            <a:spLocks noChangeArrowheads="1"/>
          </p:cNvSpPr>
          <p:nvPr/>
        </p:nvSpPr>
        <p:spPr bwMode="auto">
          <a:xfrm>
            <a:off x="7530988" y="4553586"/>
            <a:ext cx="159295" cy="307476"/>
          </a:xfrm>
          <a:custGeom>
            <a:avLst/>
            <a:gdLst>
              <a:gd name="T0" fmla="*/ 367 w 378"/>
              <a:gd name="T1" fmla="*/ 568 h 732"/>
              <a:gd name="T2" fmla="*/ 367 w 378"/>
              <a:gd name="T3" fmla="*/ 568 h 732"/>
              <a:gd name="T4" fmla="*/ 273 w 378"/>
              <a:gd name="T5" fmla="*/ 308 h 732"/>
              <a:gd name="T6" fmla="*/ 352 w 378"/>
              <a:gd name="T7" fmla="*/ 308 h 732"/>
              <a:gd name="T8" fmla="*/ 363 w 378"/>
              <a:gd name="T9" fmla="*/ 301 h 732"/>
              <a:gd name="T10" fmla="*/ 363 w 378"/>
              <a:gd name="T11" fmla="*/ 290 h 732"/>
              <a:gd name="T12" fmla="*/ 199 w 378"/>
              <a:gd name="T13" fmla="*/ 7 h 732"/>
              <a:gd name="T14" fmla="*/ 178 w 378"/>
              <a:gd name="T15" fmla="*/ 7 h 732"/>
              <a:gd name="T16" fmla="*/ 15 w 378"/>
              <a:gd name="T17" fmla="*/ 290 h 732"/>
              <a:gd name="T18" fmla="*/ 15 w 378"/>
              <a:gd name="T19" fmla="*/ 301 h 732"/>
              <a:gd name="T20" fmla="*/ 25 w 378"/>
              <a:gd name="T21" fmla="*/ 308 h 732"/>
              <a:gd name="T22" fmla="*/ 104 w 378"/>
              <a:gd name="T23" fmla="*/ 308 h 732"/>
              <a:gd name="T24" fmla="*/ 11 w 378"/>
              <a:gd name="T25" fmla="*/ 568 h 732"/>
              <a:gd name="T26" fmla="*/ 0 w 378"/>
              <a:gd name="T27" fmla="*/ 579 h 732"/>
              <a:gd name="T28" fmla="*/ 0 w 378"/>
              <a:gd name="T29" fmla="*/ 719 h 732"/>
              <a:gd name="T30" fmla="*/ 12 w 378"/>
              <a:gd name="T31" fmla="*/ 731 h 732"/>
              <a:gd name="T32" fmla="*/ 189 w 378"/>
              <a:gd name="T33" fmla="*/ 585 h 732"/>
              <a:gd name="T34" fmla="*/ 366 w 378"/>
              <a:gd name="T35" fmla="*/ 731 h 732"/>
              <a:gd name="T36" fmla="*/ 377 w 378"/>
              <a:gd name="T37" fmla="*/ 720 h 732"/>
              <a:gd name="T38" fmla="*/ 377 w 378"/>
              <a:gd name="T39" fmla="*/ 579 h 732"/>
              <a:gd name="T40" fmla="*/ 367 w 378"/>
              <a:gd name="T41" fmla="*/ 568 h 732"/>
              <a:gd name="T42" fmla="*/ 354 w 378"/>
              <a:gd name="T43" fmla="*/ 706 h 732"/>
              <a:gd name="T44" fmla="*/ 354 w 378"/>
              <a:gd name="T45" fmla="*/ 706 h 732"/>
              <a:gd name="T46" fmla="*/ 200 w 378"/>
              <a:gd name="T47" fmla="*/ 544 h 732"/>
              <a:gd name="T48" fmla="*/ 189 w 378"/>
              <a:gd name="T49" fmla="*/ 533 h 732"/>
              <a:gd name="T50" fmla="*/ 177 w 378"/>
              <a:gd name="T51" fmla="*/ 544 h 732"/>
              <a:gd name="T52" fmla="*/ 24 w 378"/>
              <a:gd name="T53" fmla="*/ 706 h 732"/>
              <a:gd name="T54" fmla="*/ 24 w 378"/>
              <a:gd name="T55" fmla="*/ 588 h 732"/>
              <a:gd name="T56" fmla="*/ 128 w 378"/>
              <a:gd name="T57" fmla="*/ 296 h 732"/>
              <a:gd name="T58" fmla="*/ 116 w 378"/>
              <a:gd name="T59" fmla="*/ 284 h 732"/>
              <a:gd name="T60" fmla="*/ 45 w 378"/>
              <a:gd name="T61" fmla="*/ 284 h 732"/>
              <a:gd name="T62" fmla="*/ 189 w 378"/>
              <a:gd name="T63" fmla="*/ 36 h 732"/>
              <a:gd name="T64" fmla="*/ 332 w 378"/>
              <a:gd name="T65" fmla="*/ 284 h 732"/>
              <a:gd name="T66" fmla="*/ 262 w 378"/>
              <a:gd name="T67" fmla="*/ 284 h 732"/>
              <a:gd name="T68" fmla="*/ 250 w 378"/>
              <a:gd name="T69" fmla="*/ 296 h 732"/>
              <a:gd name="T70" fmla="*/ 354 w 378"/>
              <a:gd name="T71" fmla="*/ 589 h 732"/>
              <a:gd name="T72" fmla="*/ 354 w 378"/>
              <a:gd name="T73" fmla="*/ 70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8" h="732">
                <a:moveTo>
                  <a:pt x="367" y="568"/>
                </a:moveTo>
                <a:lnTo>
                  <a:pt x="367" y="568"/>
                </a:lnTo>
                <a:cubicBezTo>
                  <a:pt x="366" y="568"/>
                  <a:pt x="276" y="558"/>
                  <a:pt x="273" y="308"/>
                </a:cubicBezTo>
                <a:cubicBezTo>
                  <a:pt x="352" y="308"/>
                  <a:pt x="352" y="308"/>
                  <a:pt x="352" y="308"/>
                </a:cubicBezTo>
                <a:cubicBezTo>
                  <a:pt x="356" y="308"/>
                  <a:pt x="361" y="306"/>
                  <a:pt x="363" y="301"/>
                </a:cubicBezTo>
                <a:cubicBezTo>
                  <a:pt x="365" y="298"/>
                  <a:pt x="365" y="294"/>
                  <a:pt x="363" y="290"/>
                </a:cubicBezTo>
                <a:cubicBezTo>
                  <a:pt x="199" y="7"/>
                  <a:pt x="199" y="7"/>
                  <a:pt x="199" y="7"/>
                </a:cubicBezTo>
                <a:cubicBezTo>
                  <a:pt x="195" y="0"/>
                  <a:pt x="183" y="0"/>
                  <a:pt x="178" y="7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13" y="294"/>
                  <a:pt x="13" y="298"/>
                  <a:pt x="15" y="301"/>
                </a:cubicBezTo>
                <a:cubicBezTo>
                  <a:pt x="17" y="306"/>
                  <a:pt x="21" y="308"/>
                  <a:pt x="25" y="308"/>
                </a:cubicBezTo>
                <a:cubicBezTo>
                  <a:pt x="104" y="308"/>
                  <a:pt x="104" y="308"/>
                  <a:pt x="104" y="308"/>
                </a:cubicBezTo>
                <a:cubicBezTo>
                  <a:pt x="101" y="548"/>
                  <a:pt x="11" y="568"/>
                  <a:pt x="11" y="568"/>
                </a:cubicBezTo>
                <a:cubicBezTo>
                  <a:pt x="5" y="569"/>
                  <a:pt x="0" y="574"/>
                  <a:pt x="0" y="579"/>
                </a:cubicBezTo>
                <a:cubicBezTo>
                  <a:pt x="0" y="719"/>
                  <a:pt x="0" y="719"/>
                  <a:pt x="0" y="719"/>
                </a:cubicBezTo>
                <a:cubicBezTo>
                  <a:pt x="0" y="726"/>
                  <a:pt x="6" y="731"/>
                  <a:pt x="12" y="731"/>
                </a:cubicBezTo>
                <a:cubicBezTo>
                  <a:pt x="75" y="731"/>
                  <a:pt x="159" y="647"/>
                  <a:pt x="189" y="585"/>
                </a:cubicBezTo>
                <a:cubicBezTo>
                  <a:pt x="219" y="647"/>
                  <a:pt x="302" y="731"/>
                  <a:pt x="366" y="731"/>
                </a:cubicBezTo>
                <a:cubicBezTo>
                  <a:pt x="372" y="731"/>
                  <a:pt x="377" y="726"/>
                  <a:pt x="377" y="720"/>
                </a:cubicBezTo>
                <a:cubicBezTo>
                  <a:pt x="377" y="579"/>
                  <a:pt x="377" y="579"/>
                  <a:pt x="377" y="579"/>
                </a:cubicBezTo>
                <a:cubicBezTo>
                  <a:pt x="377" y="573"/>
                  <a:pt x="372" y="569"/>
                  <a:pt x="367" y="568"/>
                </a:cubicBezTo>
                <a:close/>
                <a:moveTo>
                  <a:pt x="354" y="706"/>
                </a:moveTo>
                <a:lnTo>
                  <a:pt x="354" y="706"/>
                </a:lnTo>
                <a:cubicBezTo>
                  <a:pt x="289" y="695"/>
                  <a:pt x="200" y="589"/>
                  <a:pt x="200" y="544"/>
                </a:cubicBezTo>
                <a:cubicBezTo>
                  <a:pt x="200" y="538"/>
                  <a:pt x="195" y="533"/>
                  <a:pt x="189" y="533"/>
                </a:cubicBezTo>
                <a:cubicBezTo>
                  <a:pt x="183" y="533"/>
                  <a:pt x="177" y="538"/>
                  <a:pt x="177" y="544"/>
                </a:cubicBezTo>
                <a:cubicBezTo>
                  <a:pt x="177" y="589"/>
                  <a:pt x="89" y="695"/>
                  <a:pt x="24" y="706"/>
                </a:cubicBezTo>
                <a:cubicBezTo>
                  <a:pt x="24" y="588"/>
                  <a:pt x="24" y="588"/>
                  <a:pt x="24" y="588"/>
                </a:cubicBezTo>
                <a:cubicBezTo>
                  <a:pt x="51" y="577"/>
                  <a:pt x="128" y="524"/>
                  <a:pt x="128" y="296"/>
                </a:cubicBezTo>
                <a:cubicBezTo>
                  <a:pt x="128" y="290"/>
                  <a:pt x="123" y="284"/>
                  <a:pt x="116" y="284"/>
                </a:cubicBezTo>
                <a:cubicBezTo>
                  <a:pt x="45" y="284"/>
                  <a:pt x="45" y="284"/>
                  <a:pt x="45" y="284"/>
                </a:cubicBezTo>
                <a:cubicBezTo>
                  <a:pt x="189" y="36"/>
                  <a:pt x="189" y="36"/>
                  <a:pt x="189" y="36"/>
                </a:cubicBezTo>
                <a:cubicBezTo>
                  <a:pt x="332" y="284"/>
                  <a:pt x="332" y="284"/>
                  <a:pt x="332" y="284"/>
                </a:cubicBezTo>
                <a:cubicBezTo>
                  <a:pt x="262" y="284"/>
                  <a:pt x="262" y="284"/>
                  <a:pt x="262" y="284"/>
                </a:cubicBezTo>
                <a:cubicBezTo>
                  <a:pt x="255" y="284"/>
                  <a:pt x="250" y="290"/>
                  <a:pt x="250" y="296"/>
                </a:cubicBezTo>
                <a:cubicBezTo>
                  <a:pt x="250" y="533"/>
                  <a:pt x="325" y="579"/>
                  <a:pt x="354" y="589"/>
                </a:cubicBezTo>
                <a:lnTo>
                  <a:pt x="354" y="70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31"/>
          <p:cNvSpPr>
            <a:spLocks noChangeArrowheads="1"/>
          </p:cNvSpPr>
          <p:nvPr/>
        </p:nvSpPr>
        <p:spPr bwMode="auto">
          <a:xfrm>
            <a:off x="8283007" y="4586927"/>
            <a:ext cx="374157" cy="238941"/>
          </a:xfrm>
          <a:custGeom>
            <a:avLst/>
            <a:gdLst>
              <a:gd name="T0" fmla="*/ 816 w 890"/>
              <a:gd name="T1" fmla="*/ 48 h 571"/>
              <a:gd name="T2" fmla="*/ 651 w 890"/>
              <a:gd name="T3" fmla="*/ 147 h 571"/>
              <a:gd name="T4" fmla="*/ 648 w 890"/>
              <a:gd name="T5" fmla="*/ 165 h 571"/>
              <a:gd name="T6" fmla="*/ 600 w 890"/>
              <a:gd name="T7" fmla="*/ 182 h 571"/>
              <a:gd name="T8" fmla="*/ 480 w 890"/>
              <a:gd name="T9" fmla="*/ 155 h 571"/>
              <a:gd name="T10" fmla="*/ 328 w 890"/>
              <a:gd name="T11" fmla="*/ 175 h 571"/>
              <a:gd name="T12" fmla="*/ 271 w 890"/>
              <a:gd name="T13" fmla="*/ 133 h 571"/>
              <a:gd name="T14" fmla="*/ 100 w 890"/>
              <a:gd name="T15" fmla="*/ 3 h 571"/>
              <a:gd name="T16" fmla="*/ 0 w 890"/>
              <a:gd name="T17" fmla="*/ 265 h 571"/>
              <a:gd name="T18" fmla="*/ 8 w 890"/>
              <a:gd name="T19" fmla="*/ 316 h 571"/>
              <a:gd name="T20" fmla="*/ 107 w 890"/>
              <a:gd name="T21" fmla="*/ 349 h 571"/>
              <a:gd name="T22" fmla="*/ 175 w 890"/>
              <a:gd name="T23" fmla="*/ 363 h 571"/>
              <a:gd name="T24" fmla="*/ 391 w 890"/>
              <a:gd name="T25" fmla="*/ 570 h 571"/>
              <a:gd name="T26" fmla="*/ 425 w 890"/>
              <a:gd name="T27" fmla="*/ 549 h 571"/>
              <a:gd name="T28" fmla="*/ 615 w 890"/>
              <a:gd name="T29" fmla="*/ 521 h 571"/>
              <a:gd name="T30" fmla="*/ 623 w 890"/>
              <a:gd name="T31" fmla="*/ 518 h 571"/>
              <a:gd name="T32" fmla="*/ 702 w 890"/>
              <a:gd name="T33" fmla="*/ 453 h 571"/>
              <a:gd name="T34" fmla="*/ 676 w 890"/>
              <a:gd name="T35" fmla="*/ 382 h 571"/>
              <a:gd name="T36" fmla="*/ 759 w 890"/>
              <a:gd name="T37" fmla="*/ 371 h 571"/>
              <a:gd name="T38" fmla="*/ 776 w 890"/>
              <a:gd name="T39" fmla="*/ 379 h 571"/>
              <a:gd name="T40" fmla="*/ 867 w 890"/>
              <a:gd name="T41" fmla="*/ 335 h 571"/>
              <a:gd name="T42" fmla="*/ 816 w 890"/>
              <a:gd name="T43" fmla="*/ 48 h 571"/>
              <a:gd name="T44" fmla="*/ 114 w 890"/>
              <a:gd name="T45" fmla="*/ 307 h 571"/>
              <a:gd name="T46" fmla="*/ 25 w 890"/>
              <a:gd name="T47" fmla="*/ 297 h 571"/>
              <a:gd name="T48" fmla="*/ 97 w 890"/>
              <a:gd name="T49" fmla="*/ 29 h 571"/>
              <a:gd name="T50" fmla="*/ 221 w 890"/>
              <a:gd name="T51" fmla="*/ 166 h 571"/>
              <a:gd name="T52" fmla="*/ 114 w 890"/>
              <a:gd name="T53" fmla="*/ 307 h 571"/>
              <a:gd name="T54" fmla="*/ 392 w 890"/>
              <a:gd name="T55" fmla="*/ 547 h 571"/>
              <a:gd name="T56" fmla="*/ 197 w 890"/>
              <a:gd name="T57" fmla="*/ 376 h 571"/>
              <a:gd name="T58" fmla="*/ 405 w 890"/>
              <a:gd name="T59" fmla="*/ 525 h 571"/>
              <a:gd name="T60" fmla="*/ 679 w 890"/>
              <a:gd name="T61" fmla="*/ 453 h 571"/>
              <a:gd name="T62" fmla="*/ 671 w 890"/>
              <a:gd name="T63" fmla="*/ 469 h 571"/>
              <a:gd name="T64" fmla="*/ 643 w 890"/>
              <a:gd name="T65" fmla="*/ 484 h 571"/>
              <a:gd name="T66" fmla="*/ 613 w 890"/>
              <a:gd name="T67" fmla="*/ 437 h 571"/>
              <a:gd name="T68" fmla="*/ 619 w 890"/>
              <a:gd name="T69" fmla="*/ 491 h 571"/>
              <a:gd name="T70" fmla="*/ 581 w 890"/>
              <a:gd name="T71" fmla="*/ 509 h 571"/>
              <a:gd name="T72" fmla="*/ 554 w 890"/>
              <a:gd name="T73" fmla="*/ 458 h 571"/>
              <a:gd name="T74" fmla="*/ 557 w 890"/>
              <a:gd name="T75" fmla="*/ 512 h 571"/>
              <a:gd name="T76" fmla="*/ 555 w 890"/>
              <a:gd name="T77" fmla="*/ 517 h 571"/>
              <a:gd name="T78" fmla="*/ 499 w 890"/>
              <a:gd name="T79" fmla="*/ 488 h 571"/>
              <a:gd name="T80" fmla="*/ 482 w 890"/>
              <a:gd name="T81" fmla="*/ 504 h 571"/>
              <a:gd name="T82" fmla="*/ 479 w 890"/>
              <a:gd name="T83" fmla="*/ 534 h 571"/>
              <a:gd name="T84" fmla="*/ 466 w 890"/>
              <a:gd name="T85" fmla="*/ 538 h 571"/>
              <a:gd name="T86" fmla="*/ 371 w 890"/>
              <a:gd name="T87" fmla="*/ 459 h 571"/>
              <a:gd name="T88" fmla="*/ 240 w 890"/>
              <a:gd name="T89" fmla="*/ 180 h 571"/>
              <a:gd name="T90" fmla="*/ 301 w 890"/>
              <a:gd name="T91" fmla="*/ 192 h 571"/>
              <a:gd name="T92" fmla="*/ 392 w 890"/>
              <a:gd name="T93" fmla="*/ 264 h 571"/>
              <a:gd name="T94" fmla="*/ 609 w 890"/>
              <a:gd name="T95" fmla="*/ 295 h 571"/>
              <a:gd name="T96" fmla="*/ 674 w 890"/>
              <a:gd name="T97" fmla="*/ 436 h 571"/>
              <a:gd name="T98" fmla="*/ 669 w 890"/>
              <a:gd name="T99" fmla="*/ 358 h 571"/>
              <a:gd name="T100" fmla="*/ 637 w 890"/>
              <a:gd name="T101" fmla="*/ 295 h 571"/>
              <a:gd name="T102" fmla="*/ 636 w 890"/>
              <a:gd name="T103" fmla="*/ 293 h 571"/>
              <a:gd name="T104" fmla="*/ 497 w 890"/>
              <a:gd name="T105" fmla="*/ 225 h 571"/>
              <a:gd name="T106" fmla="*/ 384 w 890"/>
              <a:gd name="T107" fmla="*/ 235 h 571"/>
              <a:gd name="T108" fmla="*/ 333 w 890"/>
              <a:gd name="T109" fmla="*/ 208 h 571"/>
              <a:gd name="T110" fmla="*/ 542 w 890"/>
              <a:gd name="T111" fmla="*/ 190 h 571"/>
              <a:gd name="T112" fmla="*/ 595 w 890"/>
              <a:gd name="T113" fmla="*/ 205 h 571"/>
              <a:gd name="T114" fmla="*/ 733 w 890"/>
              <a:gd name="T115" fmla="*/ 320 h 571"/>
              <a:gd name="T116" fmla="*/ 849 w 890"/>
              <a:gd name="T117" fmla="*/ 321 h 571"/>
              <a:gd name="T118" fmla="*/ 778 w 890"/>
              <a:gd name="T119" fmla="*/ 352 h 571"/>
              <a:gd name="T120" fmla="*/ 805 w 890"/>
              <a:gd name="T121" fmla="*/ 71 h 571"/>
              <a:gd name="T122" fmla="*/ 849 w 890"/>
              <a:gd name="T123" fmla="*/ 32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0" h="571">
                <a:moveTo>
                  <a:pt x="816" y="48"/>
                </a:moveTo>
                <a:lnTo>
                  <a:pt x="816" y="48"/>
                </a:lnTo>
                <a:cubicBezTo>
                  <a:pt x="812" y="42"/>
                  <a:pt x="806" y="41"/>
                  <a:pt x="801" y="45"/>
                </a:cubicBezTo>
                <a:cubicBezTo>
                  <a:pt x="712" y="107"/>
                  <a:pt x="669" y="137"/>
                  <a:pt x="651" y="147"/>
                </a:cubicBezTo>
                <a:cubicBezTo>
                  <a:pt x="648" y="149"/>
                  <a:pt x="646" y="152"/>
                  <a:pt x="645" y="155"/>
                </a:cubicBezTo>
                <a:cubicBezTo>
                  <a:pt x="645" y="159"/>
                  <a:pt x="646" y="162"/>
                  <a:pt x="648" y="165"/>
                </a:cubicBezTo>
                <a:cubicBezTo>
                  <a:pt x="650" y="167"/>
                  <a:pt x="652" y="170"/>
                  <a:pt x="655" y="174"/>
                </a:cubicBezTo>
                <a:cubicBezTo>
                  <a:pt x="637" y="183"/>
                  <a:pt x="620" y="186"/>
                  <a:pt x="600" y="182"/>
                </a:cubicBezTo>
                <a:cubicBezTo>
                  <a:pt x="546" y="167"/>
                  <a:pt x="546" y="167"/>
                  <a:pt x="546" y="167"/>
                </a:cubicBezTo>
                <a:cubicBezTo>
                  <a:pt x="512" y="158"/>
                  <a:pt x="492" y="153"/>
                  <a:pt x="480" y="155"/>
                </a:cubicBezTo>
                <a:cubicBezTo>
                  <a:pt x="337" y="183"/>
                  <a:pt x="337" y="183"/>
                  <a:pt x="337" y="183"/>
                </a:cubicBezTo>
                <a:cubicBezTo>
                  <a:pt x="336" y="179"/>
                  <a:pt x="333" y="175"/>
                  <a:pt x="328" y="175"/>
                </a:cubicBezTo>
                <a:cubicBezTo>
                  <a:pt x="312" y="173"/>
                  <a:pt x="277" y="161"/>
                  <a:pt x="257" y="155"/>
                </a:cubicBezTo>
                <a:cubicBezTo>
                  <a:pt x="264" y="145"/>
                  <a:pt x="268" y="138"/>
                  <a:pt x="271" y="133"/>
                </a:cubicBezTo>
                <a:cubicBezTo>
                  <a:pt x="274" y="128"/>
                  <a:pt x="273" y="120"/>
                  <a:pt x="268" y="117"/>
                </a:cubicBezTo>
                <a:cubicBezTo>
                  <a:pt x="247" y="102"/>
                  <a:pt x="192" y="65"/>
                  <a:pt x="100" y="3"/>
                </a:cubicBezTo>
                <a:cubicBezTo>
                  <a:pt x="95" y="0"/>
                  <a:pt x="88" y="1"/>
                  <a:pt x="83" y="6"/>
                </a:cubicBezTo>
                <a:cubicBezTo>
                  <a:pt x="29" y="83"/>
                  <a:pt x="0" y="173"/>
                  <a:pt x="0" y="265"/>
                </a:cubicBezTo>
                <a:cubicBezTo>
                  <a:pt x="0" y="279"/>
                  <a:pt x="1" y="293"/>
                  <a:pt x="2" y="307"/>
                </a:cubicBezTo>
                <a:cubicBezTo>
                  <a:pt x="2" y="311"/>
                  <a:pt x="5" y="314"/>
                  <a:pt x="8" y="316"/>
                </a:cubicBezTo>
                <a:cubicBezTo>
                  <a:pt x="32" y="328"/>
                  <a:pt x="68" y="343"/>
                  <a:pt x="95" y="353"/>
                </a:cubicBezTo>
                <a:cubicBezTo>
                  <a:pt x="99" y="355"/>
                  <a:pt x="104" y="353"/>
                  <a:pt x="107" y="349"/>
                </a:cubicBezTo>
                <a:cubicBezTo>
                  <a:pt x="112" y="345"/>
                  <a:pt x="116" y="340"/>
                  <a:pt x="120" y="335"/>
                </a:cubicBezTo>
                <a:cubicBezTo>
                  <a:pt x="134" y="341"/>
                  <a:pt x="154" y="352"/>
                  <a:pt x="175" y="363"/>
                </a:cubicBezTo>
                <a:cubicBezTo>
                  <a:pt x="161" y="379"/>
                  <a:pt x="146" y="403"/>
                  <a:pt x="146" y="419"/>
                </a:cubicBezTo>
                <a:cubicBezTo>
                  <a:pt x="146" y="459"/>
                  <a:pt x="374" y="570"/>
                  <a:pt x="391" y="570"/>
                </a:cubicBezTo>
                <a:cubicBezTo>
                  <a:pt x="405" y="570"/>
                  <a:pt x="417" y="562"/>
                  <a:pt x="423" y="547"/>
                </a:cubicBezTo>
                <a:cubicBezTo>
                  <a:pt x="424" y="548"/>
                  <a:pt x="424" y="548"/>
                  <a:pt x="425" y="549"/>
                </a:cubicBezTo>
                <a:cubicBezTo>
                  <a:pt x="436" y="566"/>
                  <a:pt x="455" y="563"/>
                  <a:pt x="470" y="561"/>
                </a:cubicBezTo>
                <a:cubicBezTo>
                  <a:pt x="523" y="551"/>
                  <a:pt x="572" y="538"/>
                  <a:pt x="615" y="521"/>
                </a:cubicBezTo>
                <a:cubicBezTo>
                  <a:pt x="617" y="521"/>
                  <a:pt x="617" y="521"/>
                  <a:pt x="618" y="520"/>
                </a:cubicBezTo>
                <a:cubicBezTo>
                  <a:pt x="619" y="520"/>
                  <a:pt x="621" y="519"/>
                  <a:pt x="623" y="518"/>
                </a:cubicBezTo>
                <a:cubicBezTo>
                  <a:pt x="645" y="510"/>
                  <a:pt x="664" y="500"/>
                  <a:pt x="682" y="490"/>
                </a:cubicBezTo>
                <a:cubicBezTo>
                  <a:pt x="694" y="484"/>
                  <a:pt x="702" y="467"/>
                  <a:pt x="702" y="453"/>
                </a:cubicBezTo>
                <a:cubicBezTo>
                  <a:pt x="702" y="443"/>
                  <a:pt x="700" y="434"/>
                  <a:pt x="695" y="426"/>
                </a:cubicBezTo>
                <a:cubicBezTo>
                  <a:pt x="676" y="382"/>
                  <a:pt x="676" y="382"/>
                  <a:pt x="676" y="382"/>
                </a:cubicBezTo>
                <a:cubicBezTo>
                  <a:pt x="693" y="369"/>
                  <a:pt x="728" y="348"/>
                  <a:pt x="747" y="339"/>
                </a:cubicBezTo>
                <a:cubicBezTo>
                  <a:pt x="753" y="354"/>
                  <a:pt x="757" y="365"/>
                  <a:pt x="759" y="371"/>
                </a:cubicBezTo>
                <a:cubicBezTo>
                  <a:pt x="760" y="374"/>
                  <a:pt x="763" y="378"/>
                  <a:pt x="766" y="379"/>
                </a:cubicBezTo>
                <a:cubicBezTo>
                  <a:pt x="770" y="380"/>
                  <a:pt x="773" y="380"/>
                  <a:pt x="776" y="379"/>
                </a:cubicBezTo>
                <a:cubicBezTo>
                  <a:pt x="790" y="371"/>
                  <a:pt x="821" y="359"/>
                  <a:pt x="862" y="341"/>
                </a:cubicBezTo>
                <a:cubicBezTo>
                  <a:pt x="864" y="340"/>
                  <a:pt x="866" y="338"/>
                  <a:pt x="867" y="335"/>
                </a:cubicBezTo>
                <a:cubicBezTo>
                  <a:pt x="879" y="310"/>
                  <a:pt x="889" y="285"/>
                  <a:pt x="889" y="265"/>
                </a:cubicBezTo>
                <a:cubicBezTo>
                  <a:pt x="889" y="186"/>
                  <a:pt x="863" y="109"/>
                  <a:pt x="816" y="48"/>
                </a:cubicBezTo>
                <a:close/>
                <a:moveTo>
                  <a:pt x="114" y="307"/>
                </a:moveTo>
                <a:lnTo>
                  <a:pt x="114" y="307"/>
                </a:lnTo>
                <a:cubicBezTo>
                  <a:pt x="107" y="315"/>
                  <a:pt x="101" y="321"/>
                  <a:pt x="96" y="328"/>
                </a:cubicBezTo>
                <a:cubicBezTo>
                  <a:pt x="76" y="320"/>
                  <a:pt x="49" y="309"/>
                  <a:pt x="25" y="297"/>
                </a:cubicBezTo>
                <a:cubicBezTo>
                  <a:pt x="24" y="287"/>
                  <a:pt x="23" y="277"/>
                  <a:pt x="23" y="265"/>
                </a:cubicBezTo>
                <a:cubicBezTo>
                  <a:pt x="23" y="181"/>
                  <a:pt x="49" y="100"/>
                  <a:pt x="97" y="29"/>
                </a:cubicBezTo>
                <a:cubicBezTo>
                  <a:pt x="171" y="79"/>
                  <a:pt x="221" y="113"/>
                  <a:pt x="246" y="130"/>
                </a:cubicBezTo>
                <a:cubicBezTo>
                  <a:pt x="240" y="139"/>
                  <a:pt x="230" y="152"/>
                  <a:pt x="221" y="166"/>
                </a:cubicBezTo>
                <a:cubicBezTo>
                  <a:pt x="209" y="181"/>
                  <a:pt x="192" y="205"/>
                  <a:pt x="173" y="229"/>
                </a:cubicBezTo>
                <a:cubicBezTo>
                  <a:pt x="149" y="260"/>
                  <a:pt x="125" y="292"/>
                  <a:pt x="114" y="307"/>
                </a:cubicBezTo>
                <a:close/>
                <a:moveTo>
                  <a:pt x="392" y="547"/>
                </a:moveTo>
                <a:lnTo>
                  <a:pt x="392" y="547"/>
                </a:lnTo>
                <a:cubicBezTo>
                  <a:pt x="368" y="544"/>
                  <a:pt x="179" y="442"/>
                  <a:pt x="169" y="419"/>
                </a:cubicBezTo>
                <a:cubicBezTo>
                  <a:pt x="169" y="410"/>
                  <a:pt x="183" y="386"/>
                  <a:pt x="197" y="376"/>
                </a:cubicBezTo>
                <a:cubicBezTo>
                  <a:pt x="263" y="413"/>
                  <a:pt x="339" y="462"/>
                  <a:pt x="356" y="477"/>
                </a:cubicBezTo>
                <a:cubicBezTo>
                  <a:pt x="376" y="493"/>
                  <a:pt x="393" y="511"/>
                  <a:pt x="405" y="525"/>
                </a:cubicBezTo>
                <a:cubicBezTo>
                  <a:pt x="403" y="537"/>
                  <a:pt x="398" y="547"/>
                  <a:pt x="392" y="547"/>
                </a:cubicBezTo>
                <a:close/>
                <a:moveTo>
                  <a:pt x="679" y="453"/>
                </a:moveTo>
                <a:lnTo>
                  <a:pt x="679" y="453"/>
                </a:lnTo>
                <a:cubicBezTo>
                  <a:pt x="679" y="460"/>
                  <a:pt x="674" y="468"/>
                  <a:pt x="671" y="469"/>
                </a:cubicBezTo>
                <a:cubicBezTo>
                  <a:pt x="671" y="469"/>
                  <a:pt x="668" y="470"/>
                  <a:pt x="668" y="471"/>
                </a:cubicBezTo>
                <a:cubicBezTo>
                  <a:pt x="660" y="475"/>
                  <a:pt x="651" y="480"/>
                  <a:pt x="643" y="484"/>
                </a:cubicBezTo>
                <a:cubicBezTo>
                  <a:pt x="643" y="469"/>
                  <a:pt x="639" y="447"/>
                  <a:pt x="630" y="437"/>
                </a:cubicBezTo>
                <a:cubicBezTo>
                  <a:pt x="625" y="433"/>
                  <a:pt x="618" y="433"/>
                  <a:pt x="613" y="437"/>
                </a:cubicBezTo>
                <a:cubicBezTo>
                  <a:pt x="608" y="441"/>
                  <a:pt x="608" y="448"/>
                  <a:pt x="612" y="454"/>
                </a:cubicBezTo>
                <a:cubicBezTo>
                  <a:pt x="617" y="458"/>
                  <a:pt x="621" y="482"/>
                  <a:pt x="619" y="491"/>
                </a:cubicBezTo>
                <a:cubicBezTo>
                  <a:pt x="618" y="493"/>
                  <a:pt x="614" y="496"/>
                  <a:pt x="610" y="498"/>
                </a:cubicBezTo>
                <a:cubicBezTo>
                  <a:pt x="601" y="501"/>
                  <a:pt x="592" y="506"/>
                  <a:pt x="581" y="509"/>
                </a:cubicBezTo>
                <a:cubicBezTo>
                  <a:pt x="583" y="492"/>
                  <a:pt x="580" y="468"/>
                  <a:pt x="570" y="458"/>
                </a:cubicBezTo>
                <a:cubicBezTo>
                  <a:pt x="566" y="454"/>
                  <a:pt x="558" y="454"/>
                  <a:pt x="554" y="458"/>
                </a:cubicBezTo>
                <a:cubicBezTo>
                  <a:pt x="549" y="462"/>
                  <a:pt x="549" y="469"/>
                  <a:pt x="553" y="474"/>
                </a:cubicBezTo>
                <a:cubicBezTo>
                  <a:pt x="557" y="479"/>
                  <a:pt x="560" y="505"/>
                  <a:pt x="557" y="512"/>
                </a:cubicBezTo>
                <a:cubicBezTo>
                  <a:pt x="557" y="514"/>
                  <a:pt x="556" y="515"/>
                  <a:pt x="555" y="516"/>
                </a:cubicBezTo>
                <a:lnTo>
                  <a:pt x="555" y="517"/>
                </a:lnTo>
                <a:cubicBezTo>
                  <a:pt x="539" y="521"/>
                  <a:pt x="524" y="525"/>
                  <a:pt x="508" y="530"/>
                </a:cubicBezTo>
                <a:cubicBezTo>
                  <a:pt x="511" y="515"/>
                  <a:pt x="509" y="498"/>
                  <a:pt x="499" y="488"/>
                </a:cubicBezTo>
                <a:cubicBezTo>
                  <a:pt x="495" y="483"/>
                  <a:pt x="486" y="483"/>
                  <a:pt x="482" y="487"/>
                </a:cubicBezTo>
                <a:cubicBezTo>
                  <a:pt x="478" y="492"/>
                  <a:pt x="477" y="499"/>
                  <a:pt x="482" y="504"/>
                </a:cubicBezTo>
                <a:cubicBezTo>
                  <a:pt x="486" y="508"/>
                  <a:pt x="487" y="520"/>
                  <a:pt x="484" y="528"/>
                </a:cubicBezTo>
                <a:cubicBezTo>
                  <a:pt x="483" y="530"/>
                  <a:pt x="481" y="532"/>
                  <a:pt x="479" y="534"/>
                </a:cubicBezTo>
                <a:cubicBezTo>
                  <a:pt x="479" y="534"/>
                  <a:pt x="479" y="535"/>
                  <a:pt x="478" y="535"/>
                </a:cubicBezTo>
                <a:cubicBezTo>
                  <a:pt x="474" y="536"/>
                  <a:pt x="470" y="537"/>
                  <a:pt x="466" y="538"/>
                </a:cubicBezTo>
                <a:cubicBezTo>
                  <a:pt x="452" y="540"/>
                  <a:pt x="447" y="540"/>
                  <a:pt x="444" y="535"/>
                </a:cubicBezTo>
                <a:cubicBezTo>
                  <a:pt x="435" y="524"/>
                  <a:pt x="407" y="488"/>
                  <a:pt x="371" y="459"/>
                </a:cubicBezTo>
                <a:cubicBezTo>
                  <a:pt x="346" y="437"/>
                  <a:pt x="204" y="348"/>
                  <a:pt x="136" y="316"/>
                </a:cubicBezTo>
                <a:cubicBezTo>
                  <a:pt x="170" y="276"/>
                  <a:pt x="210" y="220"/>
                  <a:pt x="240" y="180"/>
                </a:cubicBezTo>
                <a:cubicBezTo>
                  <a:pt x="241" y="178"/>
                  <a:pt x="243" y="176"/>
                  <a:pt x="244" y="175"/>
                </a:cubicBezTo>
                <a:cubicBezTo>
                  <a:pt x="257" y="180"/>
                  <a:pt x="281" y="187"/>
                  <a:pt x="301" y="192"/>
                </a:cubicBezTo>
                <a:cubicBezTo>
                  <a:pt x="296" y="202"/>
                  <a:pt x="296" y="213"/>
                  <a:pt x="299" y="230"/>
                </a:cubicBezTo>
                <a:cubicBezTo>
                  <a:pt x="310" y="275"/>
                  <a:pt x="361" y="268"/>
                  <a:pt x="392" y="264"/>
                </a:cubicBezTo>
                <a:cubicBezTo>
                  <a:pt x="500" y="251"/>
                  <a:pt x="500" y="251"/>
                  <a:pt x="500" y="251"/>
                </a:cubicBezTo>
                <a:cubicBezTo>
                  <a:pt x="513" y="252"/>
                  <a:pt x="599" y="284"/>
                  <a:pt x="609" y="295"/>
                </a:cubicBezTo>
                <a:cubicBezTo>
                  <a:pt x="617" y="306"/>
                  <a:pt x="617" y="306"/>
                  <a:pt x="617" y="306"/>
                </a:cubicBezTo>
                <a:cubicBezTo>
                  <a:pt x="674" y="436"/>
                  <a:pt x="674" y="436"/>
                  <a:pt x="674" y="436"/>
                </a:cubicBezTo>
                <a:cubicBezTo>
                  <a:pt x="677" y="441"/>
                  <a:pt x="679" y="447"/>
                  <a:pt x="679" y="453"/>
                </a:cubicBezTo>
                <a:close/>
                <a:moveTo>
                  <a:pt x="669" y="358"/>
                </a:moveTo>
                <a:lnTo>
                  <a:pt x="669" y="358"/>
                </a:lnTo>
                <a:cubicBezTo>
                  <a:pt x="660" y="339"/>
                  <a:pt x="646" y="312"/>
                  <a:pt x="637" y="295"/>
                </a:cubicBezTo>
                <a:lnTo>
                  <a:pt x="637" y="295"/>
                </a:lnTo>
                <a:cubicBezTo>
                  <a:pt x="637" y="294"/>
                  <a:pt x="636" y="293"/>
                  <a:pt x="636" y="293"/>
                </a:cubicBezTo>
                <a:cubicBezTo>
                  <a:pt x="633" y="287"/>
                  <a:pt x="631" y="283"/>
                  <a:pt x="630" y="282"/>
                </a:cubicBezTo>
                <a:cubicBezTo>
                  <a:pt x="607" y="254"/>
                  <a:pt x="512" y="225"/>
                  <a:pt x="497" y="225"/>
                </a:cubicBezTo>
                <a:lnTo>
                  <a:pt x="497" y="225"/>
                </a:lnTo>
                <a:cubicBezTo>
                  <a:pt x="384" y="235"/>
                  <a:pt x="384" y="235"/>
                  <a:pt x="384" y="235"/>
                </a:cubicBezTo>
                <a:cubicBezTo>
                  <a:pt x="331" y="242"/>
                  <a:pt x="329" y="231"/>
                  <a:pt x="327" y="223"/>
                </a:cubicBezTo>
                <a:cubicBezTo>
                  <a:pt x="325" y="211"/>
                  <a:pt x="326" y="210"/>
                  <a:pt x="333" y="208"/>
                </a:cubicBezTo>
                <a:cubicBezTo>
                  <a:pt x="485" y="178"/>
                  <a:pt x="485" y="178"/>
                  <a:pt x="485" y="178"/>
                </a:cubicBezTo>
                <a:cubicBezTo>
                  <a:pt x="493" y="177"/>
                  <a:pt x="522" y="185"/>
                  <a:pt x="542" y="190"/>
                </a:cubicBezTo>
                <a:cubicBezTo>
                  <a:pt x="594" y="205"/>
                  <a:pt x="594" y="205"/>
                  <a:pt x="594" y="205"/>
                </a:cubicBezTo>
                <a:cubicBezTo>
                  <a:pt x="594" y="205"/>
                  <a:pt x="594" y="205"/>
                  <a:pt x="595" y="205"/>
                </a:cubicBezTo>
                <a:cubicBezTo>
                  <a:pt x="620" y="210"/>
                  <a:pt x="643" y="206"/>
                  <a:pt x="664" y="194"/>
                </a:cubicBezTo>
                <a:cubicBezTo>
                  <a:pt x="700" y="253"/>
                  <a:pt x="726" y="301"/>
                  <a:pt x="733" y="320"/>
                </a:cubicBezTo>
                <a:cubicBezTo>
                  <a:pt x="714" y="329"/>
                  <a:pt x="686" y="345"/>
                  <a:pt x="669" y="358"/>
                </a:cubicBezTo>
                <a:close/>
                <a:moveTo>
                  <a:pt x="849" y="321"/>
                </a:moveTo>
                <a:lnTo>
                  <a:pt x="849" y="321"/>
                </a:lnTo>
                <a:cubicBezTo>
                  <a:pt x="825" y="331"/>
                  <a:pt x="797" y="343"/>
                  <a:pt x="778" y="352"/>
                </a:cubicBezTo>
                <a:cubicBezTo>
                  <a:pt x="760" y="309"/>
                  <a:pt x="713" y="210"/>
                  <a:pt x="674" y="160"/>
                </a:cubicBezTo>
                <a:cubicBezTo>
                  <a:pt x="696" y="145"/>
                  <a:pt x="736" y="118"/>
                  <a:pt x="805" y="71"/>
                </a:cubicBezTo>
                <a:cubicBezTo>
                  <a:pt x="845" y="127"/>
                  <a:pt x="866" y="195"/>
                  <a:pt x="866" y="265"/>
                </a:cubicBezTo>
                <a:cubicBezTo>
                  <a:pt x="866" y="281"/>
                  <a:pt x="855" y="307"/>
                  <a:pt x="849" y="32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2292791" y="4559142"/>
            <a:ext cx="266726" cy="294510"/>
            <a:chOff x="2292791" y="4559142"/>
            <a:chExt cx="266726" cy="294510"/>
          </a:xfrm>
          <a:solidFill>
            <a:srgbClr val="02D35F"/>
          </a:solidFill>
        </p:grpSpPr>
        <p:sp>
          <p:nvSpPr>
            <p:cNvPr id="685" name="Freeform 32"/>
            <p:cNvSpPr>
              <a:spLocks noChangeArrowheads="1"/>
            </p:cNvSpPr>
            <p:nvPr/>
          </p:nvSpPr>
          <p:spPr bwMode="auto">
            <a:xfrm>
              <a:off x="2292791" y="4559142"/>
              <a:ext cx="266726" cy="246351"/>
            </a:xfrm>
            <a:custGeom>
              <a:avLst/>
              <a:gdLst>
                <a:gd name="T0" fmla="*/ 317 w 636"/>
                <a:gd name="T1" fmla="*/ 0 h 585"/>
                <a:gd name="T2" fmla="*/ 317 w 636"/>
                <a:gd name="T3" fmla="*/ 0 h 585"/>
                <a:gd name="T4" fmla="*/ 0 w 636"/>
                <a:gd name="T5" fmla="*/ 282 h 585"/>
                <a:gd name="T6" fmla="*/ 91 w 636"/>
                <a:gd name="T7" fmla="*/ 481 h 585"/>
                <a:gd name="T8" fmla="*/ 105 w 636"/>
                <a:gd name="T9" fmla="*/ 539 h 585"/>
                <a:gd name="T10" fmla="*/ 106 w 636"/>
                <a:gd name="T11" fmla="*/ 541 h 585"/>
                <a:gd name="T12" fmla="*/ 174 w 636"/>
                <a:gd name="T13" fmla="*/ 583 h 585"/>
                <a:gd name="T14" fmla="*/ 189 w 636"/>
                <a:gd name="T15" fmla="*/ 584 h 585"/>
                <a:gd name="T16" fmla="*/ 257 w 636"/>
                <a:gd name="T17" fmla="*/ 560 h 585"/>
                <a:gd name="T18" fmla="*/ 317 w 636"/>
                <a:gd name="T19" fmla="*/ 565 h 585"/>
                <a:gd name="T20" fmla="*/ 635 w 636"/>
                <a:gd name="T21" fmla="*/ 282 h 585"/>
                <a:gd name="T22" fmla="*/ 317 w 636"/>
                <a:gd name="T23" fmla="*/ 0 h 585"/>
                <a:gd name="T24" fmla="*/ 317 w 636"/>
                <a:gd name="T25" fmla="*/ 542 h 585"/>
                <a:gd name="T26" fmla="*/ 317 w 636"/>
                <a:gd name="T27" fmla="*/ 542 h 585"/>
                <a:gd name="T28" fmla="*/ 256 w 636"/>
                <a:gd name="T29" fmla="*/ 536 h 585"/>
                <a:gd name="T30" fmla="*/ 245 w 636"/>
                <a:gd name="T31" fmla="*/ 539 h 585"/>
                <a:gd name="T32" fmla="*/ 176 w 636"/>
                <a:gd name="T33" fmla="*/ 559 h 585"/>
                <a:gd name="T34" fmla="*/ 124 w 636"/>
                <a:gd name="T35" fmla="*/ 527 h 585"/>
                <a:gd name="T36" fmla="*/ 115 w 636"/>
                <a:gd name="T37" fmla="*/ 478 h 585"/>
                <a:gd name="T38" fmla="*/ 111 w 636"/>
                <a:gd name="T39" fmla="*/ 468 h 585"/>
                <a:gd name="T40" fmla="*/ 23 w 636"/>
                <a:gd name="T41" fmla="*/ 282 h 585"/>
                <a:gd name="T42" fmla="*/ 317 w 636"/>
                <a:gd name="T43" fmla="*/ 23 h 585"/>
                <a:gd name="T44" fmla="*/ 612 w 636"/>
                <a:gd name="T45" fmla="*/ 282 h 585"/>
                <a:gd name="T46" fmla="*/ 317 w 636"/>
                <a:gd name="T47" fmla="*/ 54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6" h="585">
                  <a:moveTo>
                    <a:pt x="317" y="0"/>
                  </a:moveTo>
                  <a:lnTo>
                    <a:pt x="317" y="0"/>
                  </a:lnTo>
                  <a:cubicBezTo>
                    <a:pt x="142" y="0"/>
                    <a:pt x="0" y="127"/>
                    <a:pt x="0" y="282"/>
                  </a:cubicBezTo>
                  <a:cubicBezTo>
                    <a:pt x="0" y="357"/>
                    <a:pt x="33" y="428"/>
                    <a:pt x="91" y="481"/>
                  </a:cubicBezTo>
                  <a:cubicBezTo>
                    <a:pt x="90" y="503"/>
                    <a:pt x="94" y="523"/>
                    <a:pt x="105" y="539"/>
                  </a:cubicBezTo>
                  <a:cubicBezTo>
                    <a:pt x="105" y="539"/>
                    <a:pt x="106" y="539"/>
                    <a:pt x="106" y="541"/>
                  </a:cubicBezTo>
                  <a:cubicBezTo>
                    <a:pt x="118" y="558"/>
                    <a:pt x="141" y="581"/>
                    <a:pt x="174" y="583"/>
                  </a:cubicBezTo>
                  <a:cubicBezTo>
                    <a:pt x="180" y="583"/>
                    <a:pt x="185" y="584"/>
                    <a:pt x="189" y="584"/>
                  </a:cubicBezTo>
                  <a:cubicBezTo>
                    <a:pt x="214" y="584"/>
                    <a:pt x="238" y="576"/>
                    <a:pt x="257" y="560"/>
                  </a:cubicBezTo>
                  <a:cubicBezTo>
                    <a:pt x="276" y="563"/>
                    <a:pt x="297" y="565"/>
                    <a:pt x="317" y="565"/>
                  </a:cubicBezTo>
                  <a:cubicBezTo>
                    <a:pt x="493" y="565"/>
                    <a:pt x="635" y="438"/>
                    <a:pt x="635" y="282"/>
                  </a:cubicBezTo>
                  <a:cubicBezTo>
                    <a:pt x="635" y="127"/>
                    <a:pt x="493" y="0"/>
                    <a:pt x="317" y="0"/>
                  </a:cubicBezTo>
                  <a:close/>
                  <a:moveTo>
                    <a:pt x="317" y="542"/>
                  </a:moveTo>
                  <a:lnTo>
                    <a:pt x="317" y="542"/>
                  </a:lnTo>
                  <a:cubicBezTo>
                    <a:pt x="297" y="542"/>
                    <a:pt x="276" y="539"/>
                    <a:pt x="256" y="536"/>
                  </a:cubicBezTo>
                  <a:cubicBezTo>
                    <a:pt x="252" y="535"/>
                    <a:pt x="247" y="536"/>
                    <a:pt x="245" y="539"/>
                  </a:cubicBezTo>
                  <a:cubicBezTo>
                    <a:pt x="228" y="555"/>
                    <a:pt x="203" y="563"/>
                    <a:pt x="176" y="559"/>
                  </a:cubicBezTo>
                  <a:cubicBezTo>
                    <a:pt x="157" y="558"/>
                    <a:pt x="139" y="548"/>
                    <a:pt x="124" y="527"/>
                  </a:cubicBezTo>
                  <a:cubicBezTo>
                    <a:pt x="116" y="513"/>
                    <a:pt x="113" y="497"/>
                    <a:pt x="115" y="478"/>
                  </a:cubicBezTo>
                  <a:cubicBezTo>
                    <a:pt x="116" y="474"/>
                    <a:pt x="114" y="470"/>
                    <a:pt x="111" y="468"/>
                  </a:cubicBezTo>
                  <a:cubicBezTo>
                    <a:pt x="55" y="419"/>
                    <a:pt x="23" y="353"/>
                    <a:pt x="23" y="282"/>
                  </a:cubicBezTo>
                  <a:cubicBezTo>
                    <a:pt x="23" y="140"/>
                    <a:pt x="156" y="23"/>
                    <a:pt x="317" y="23"/>
                  </a:cubicBezTo>
                  <a:cubicBezTo>
                    <a:pt x="480" y="23"/>
                    <a:pt x="612" y="140"/>
                    <a:pt x="612" y="282"/>
                  </a:cubicBezTo>
                  <a:cubicBezTo>
                    <a:pt x="612" y="426"/>
                    <a:pt x="480" y="542"/>
                    <a:pt x="317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Freeform 33"/>
            <p:cNvSpPr>
              <a:spLocks noChangeArrowheads="1"/>
            </p:cNvSpPr>
            <p:nvPr/>
          </p:nvSpPr>
          <p:spPr bwMode="auto">
            <a:xfrm>
              <a:off x="2296496" y="4809198"/>
              <a:ext cx="44454" cy="44454"/>
            </a:xfrm>
            <a:custGeom>
              <a:avLst/>
              <a:gdLst>
                <a:gd name="T0" fmla="*/ 73 w 105"/>
                <a:gd name="T1" fmla="*/ 11 h 108"/>
                <a:gd name="T2" fmla="*/ 73 w 105"/>
                <a:gd name="T3" fmla="*/ 11 h 108"/>
                <a:gd name="T4" fmla="*/ 6 w 105"/>
                <a:gd name="T5" fmla="*/ 35 h 108"/>
                <a:gd name="T6" fmla="*/ 4 w 105"/>
                <a:gd name="T7" fmla="*/ 73 h 108"/>
                <a:gd name="T8" fmla="*/ 31 w 105"/>
                <a:gd name="T9" fmla="*/ 103 h 108"/>
                <a:gd name="T10" fmla="*/ 52 w 105"/>
                <a:gd name="T11" fmla="*/ 107 h 108"/>
                <a:gd name="T12" fmla="*/ 98 w 105"/>
                <a:gd name="T13" fmla="*/ 78 h 108"/>
                <a:gd name="T14" fmla="*/ 99 w 105"/>
                <a:gd name="T15" fmla="*/ 39 h 108"/>
                <a:gd name="T16" fmla="*/ 73 w 105"/>
                <a:gd name="T17" fmla="*/ 11 h 108"/>
                <a:gd name="T18" fmla="*/ 76 w 105"/>
                <a:gd name="T19" fmla="*/ 68 h 108"/>
                <a:gd name="T20" fmla="*/ 76 w 105"/>
                <a:gd name="T21" fmla="*/ 68 h 108"/>
                <a:gd name="T22" fmla="*/ 41 w 105"/>
                <a:gd name="T23" fmla="*/ 81 h 108"/>
                <a:gd name="T24" fmla="*/ 26 w 105"/>
                <a:gd name="T25" fmla="*/ 66 h 108"/>
                <a:gd name="T26" fmla="*/ 27 w 105"/>
                <a:gd name="T27" fmla="*/ 45 h 108"/>
                <a:gd name="T28" fmla="*/ 43 w 105"/>
                <a:gd name="T29" fmla="*/ 31 h 108"/>
                <a:gd name="T30" fmla="*/ 52 w 105"/>
                <a:gd name="T31" fmla="*/ 30 h 108"/>
                <a:gd name="T32" fmla="*/ 64 w 105"/>
                <a:gd name="T33" fmla="*/ 32 h 108"/>
                <a:gd name="T34" fmla="*/ 77 w 105"/>
                <a:gd name="T35" fmla="*/ 47 h 108"/>
                <a:gd name="T36" fmla="*/ 76 w 105"/>
                <a:gd name="T37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108">
                  <a:moveTo>
                    <a:pt x="73" y="11"/>
                  </a:moveTo>
                  <a:lnTo>
                    <a:pt x="73" y="11"/>
                  </a:lnTo>
                  <a:cubicBezTo>
                    <a:pt x="48" y="0"/>
                    <a:pt x="18" y="10"/>
                    <a:pt x="6" y="35"/>
                  </a:cubicBezTo>
                  <a:cubicBezTo>
                    <a:pt x="0" y="47"/>
                    <a:pt x="0" y="61"/>
                    <a:pt x="4" y="73"/>
                  </a:cubicBezTo>
                  <a:cubicBezTo>
                    <a:pt x="9" y="87"/>
                    <a:pt x="19" y="96"/>
                    <a:pt x="31" y="103"/>
                  </a:cubicBezTo>
                  <a:cubicBezTo>
                    <a:pt x="38" y="106"/>
                    <a:pt x="45" y="107"/>
                    <a:pt x="52" y="107"/>
                  </a:cubicBezTo>
                  <a:cubicBezTo>
                    <a:pt x="71" y="107"/>
                    <a:pt x="90" y="96"/>
                    <a:pt x="98" y="78"/>
                  </a:cubicBezTo>
                  <a:cubicBezTo>
                    <a:pt x="103" y="65"/>
                    <a:pt x="104" y="52"/>
                    <a:pt x="99" y="39"/>
                  </a:cubicBezTo>
                  <a:cubicBezTo>
                    <a:pt x="95" y="27"/>
                    <a:pt x="85" y="16"/>
                    <a:pt x="73" y="11"/>
                  </a:cubicBezTo>
                  <a:close/>
                  <a:moveTo>
                    <a:pt x="76" y="68"/>
                  </a:moveTo>
                  <a:lnTo>
                    <a:pt x="76" y="68"/>
                  </a:lnTo>
                  <a:cubicBezTo>
                    <a:pt x="70" y="82"/>
                    <a:pt x="54" y="87"/>
                    <a:pt x="41" y="81"/>
                  </a:cubicBezTo>
                  <a:cubicBezTo>
                    <a:pt x="34" y="78"/>
                    <a:pt x="29" y="72"/>
                    <a:pt x="26" y="66"/>
                  </a:cubicBezTo>
                  <a:cubicBezTo>
                    <a:pt x="24" y="59"/>
                    <a:pt x="24" y="52"/>
                    <a:pt x="27" y="45"/>
                  </a:cubicBezTo>
                  <a:cubicBezTo>
                    <a:pt x="30" y="39"/>
                    <a:pt x="35" y="34"/>
                    <a:pt x="43" y="31"/>
                  </a:cubicBezTo>
                  <a:cubicBezTo>
                    <a:pt x="46" y="30"/>
                    <a:pt x="49" y="30"/>
                    <a:pt x="52" y="30"/>
                  </a:cubicBezTo>
                  <a:cubicBezTo>
                    <a:pt x="56" y="30"/>
                    <a:pt x="59" y="30"/>
                    <a:pt x="64" y="32"/>
                  </a:cubicBezTo>
                  <a:cubicBezTo>
                    <a:pt x="70" y="35"/>
                    <a:pt x="75" y="40"/>
                    <a:pt x="77" y="47"/>
                  </a:cubicBezTo>
                  <a:cubicBezTo>
                    <a:pt x="80" y="54"/>
                    <a:pt x="79" y="61"/>
                    <a:pt x="76" y="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Freeform 34"/>
            <p:cNvSpPr>
              <a:spLocks noChangeArrowheads="1"/>
            </p:cNvSpPr>
            <p:nvPr/>
          </p:nvSpPr>
          <p:spPr bwMode="auto">
            <a:xfrm>
              <a:off x="2365030" y="4673982"/>
              <a:ext cx="9261" cy="53716"/>
            </a:xfrm>
            <a:custGeom>
              <a:avLst/>
              <a:gdLst>
                <a:gd name="T0" fmla="*/ 12 w 24"/>
                <a:gd name="T1" fmla="*/ 0 h 128"/>
                <a:gd name="T2" fmla="*/ 12 w 24"/>
                <a:gd name="T3" fmla="*/ 0 h 128"/>
                <a:gd name="T4" fmla="*/ 0 w 24"/>
                <a:gd name="T5" fmla="*/ 11 h 128"/>
                <a:gd name="T6" fmla="*/ 0 w 24"/>
                <a:gd name="T7" fmla="*/ 115 h 128"/>
                <a:gd name="T8" fmla="*/ 12 w 24"/>
                <a:gd name="T9" fmla="*/ 127 h 128"/>
                <a:gd name="T10" fmla="*/ 23 w 24"/>
                <a:gd name="T11" fmla="*/ 115 h 128"/>
                <a:gd name="T12" fmla="*/ 23 w 24"/>
                <a:gd name="T13" fmla="*/ 11 h 128"/>
                <a:gd name="T14" fmla="*/ 12 w 24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28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6" y="127"/>
                    <a:pt x="12" y="127"/>
                  </a:cubicBezTo>
                  <a:cubicBezTo>
                    <a:pt x="18" y="127"/>
                    <a:pt x="23" y="122"/>
                    <a:pt x="23" y="11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Freeform 35"/>
            <p:cNvSpPr>
              <a:spLocks noChangeArrowheads="1"/>
            </p:cNvSpPr>
            <p:nvPr/>
          </p:nvSpPr>
          <p:spPr bwMode="auto">
            <a:xfrm>
              <a:off x="2396518" y="4653608"/>
              <a:ext cx="11114" cy="74090"/>
            </a:xfrm>
            <a:custGeom>
              <a:avLst/>
              <a:gdLst>
                <a:gd name="T0" fmla="*/ 12 w 25"/>
                <a:gd name="T1" fmla="*/ 0 h 178"/>
                <a:gd name="T2" fmla="*/ 12 w 25"/>
                <a:gd name="T3" fmla="*/ 0 h 178"/>
                <a:gd name="T4" fmla="*/ 0 w 25"/>
                <a:gd name="T5" fmla="*/ 12 h 178"/>
                <a:gd name="T6" fmla="*/ 0 w 25"/>
                <a:gd name="T7" fmla="*/ 165 h 178"/>
                <a:gd name="T8" fmla="*/ 12 w 25"/>
                <a:gd name="T9" fmla="*/ 177 h 178"/>
                <a:gd name="T10" fmla="*/ 24 w 25"/>
                <a:gd name="T11" fmla="*/ 165 h 178"/>
                <a:gd name="T12" fmla="*/ 24 w 25"/>
                <a:gd name="T13" fmla="*/ 12 h 178"/>
                <a:gd name="T14" fmla="*/ 12 w 25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8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2"/>
                    <a:pt x="6" y="177"/>
                    <a:pt x="12" y="177"/>
                  </a:cubicBezTo>
                  <a:cubicBezTo>
                    <a:pt x="19" y="177"/>
                    <a:pt x="24" y="172"/>
                    <a:pt x="24" y="165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Freeform 36"/>
            <p:cNvSpPr>
              <a:spLocks noChangeArrowheads="1"/>
            </p:cNvSpPr>
            <p:nvPr/>
          </p:nvSpPr>
          <p:spPr bwMode="auto">
            <a:xfrm>
              <a:off x="2429859" y="4635085"/>
              <a:ext cx="9262" cy="92613"/>
            </a:xfrm>
            <a:custGeom>
              <a:avLst/>
              <a:gdLst>
                <a:gd name="T0" fmla="*/ 12 w 24"/>
                <a:gd name="T1" fmla="*/ 0 h 219"/>
                <a:gd name="T2" fmla="*/ 12 w 24"/>
                <a:gd name="T3" fmla="*/ 0 h 219"/>
                <a:gd name="T4" fmla="*/ 0 w 24"/>
                <a:gd name="T5" fmla="*/ 12 h 219"/>
                <a:gd name="T6" fmla="*/ 0 w 24"/>
                <a:gd name="T7" fmla="*/ 206 h 219"/>
                <a:gd name="T8" fmla="*/ 12 w 24"/>
                <a:gd name="T9" fmla="*/ 218 h 219"/>
                <a:gd name="T10" fmla="*/ 23 w 24"/>
                <a:gd name="T11" fmla="*/ 206 h 219"/>
                <a:gd name="T12" fmla="*/ 23 w 24"/>
                <a:gd name="T13" fmla="*/ 12 h 219"/>
                <a:gd name="T14" fmla="*/ 12 w 24"/>
                <a:gd name="T1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19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5" y="218"/>
                    <a:pt x="12" y="218"/>
                  </a:cubicBezTo>
                  <a:cubicBezTo>
                    <a:pt x="18" y="218"/>
                    <a:pt x="23" y="213"/>
                    <a:pt x="23" y="20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Freeform 37"/>
            <p:cNvSpPr>
              <a:spLocks noChangeArrowheads="1"/>
            </p:cNvSpPr>
            <p:nvPr/>
          </p:nvSpPr>
          <p:spPr bwMode="auto">
            <a:xfrm>
              <a:off x="2463199" y="4620267"/>
              <a:ext cx="11114" cy="107431"/>
            </a:xfrm>
            <a:custGeom>
              <a:avLst/>
              <a:gdLst>
                <a:gd name="T0" fmla="*/ 12 w 25"/>
                <a:gd name="T1" fmla="*/ 0 h 257"/>
                <a:gd name="T2" fmla="*/ 12 w 25"/>
                <a:gd name="T3" fmla="*/ 0 h 257"/>
                <a:gd name="T4" fmla="*/ 0 w 25"/>
                <a:gd name="T5" fmla="*/ 11 h 257"/>
                <a:gd name="T6" fmla="*/ 0 w 25"/>
                <a:gd name="T7" fmla="*/ 244 h 257"/>
                <a:gd name="T8" fmla="*/ 12 w 25"/>
                <a:gd name="T9" fmla="*/ 256 h 257"/>
                <a:gd name="T10" fmla="*/ 24 w 25"/>
                <a:gd name="T11" fmla="*/ 244 h 257"/>
                <a:gd name="T12" fmla="*/ 24 w 25"/>
                <a:gd name="T13" fmla="*/ 11 h 257"/>
                <a:gd name="T14" fmla="*/ 12 w 25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7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51"/>
                    <a:pt x="6" y="256"/>
                    <a:pt x="12" y="256"/>
                  </a:cubicBezTo>
                  <a:cubicBezTo>
                    <a:pt x="18" y="256"/>
                    <a:pt x="24" y="251"/>
                    <a:pt x="24" y="24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1" name="Freeform 38"/>
          <p:cNvSpPr>
            <a:spLocks noChangeArrowheads="1"/>
          </p:cNvSpPr>
          <p:nvPr/>
        </p:nvSpPr>
        <p:spPr bwMode="auto">
          <a:xfrm>
            <a:off x="5756521" y="4568404"/>
            <a:ext cx="237090" cy="275987"/>
          </a:xfrm>
          <a:custGeom>
            <a:avLst/>
            <a:gdLst>
              <a:gd name="T0" fmla="*/ 537 w 565"/>
              <a:gd name="T1" fmla="*/ 0 h 657"/>
              <a:gd name="T2" fmla="*/ 196 w 565"/>
              <a:gd name="T3" fmla="*/ 27 h 657"/>
              <a:gd name="T4" fmla="*/ 42 w 565"/>
              <a:gd name="T5" fmla="*/ 308 h 657"/>
              <a:gd name="T6" fmla="*/ 42 w 565"/>
              <a:gd name="T7" fmla="*/ 394 h 657"/>
              <a:gd name="T8" fmla="*/ 196 w 565"/>
              <a:gd name="T9" fmla="*/ 629 h 657"/>
              <a:gd name="T10" fmla="*/ 537 w 565"/>
              <a:gd name="T11" fmla="*/ 656 h 657"/>
              <a:gd name="T12" fmla="*/ 564 w 565"/>
              <a:gd name="T13" fmla="*/ 27 h 657"/>
              <a:gd name="T14" fmla="*/ 208 w 565"/>
              <a:gd name="T15" fmla="*/ 370 h 657"/>
              <a:gd name="T16" fmla="*/ 208 w 565"/>
              <a:gd name="T17" fmla="*/ 370 h 657"/>
              <a:gd name="T18" fmla="*/ 23 w 565"/>
              <a:gd name="T19" fmla="*/ 351 h 657"/>
              <a:gd name="T20" fmla="*/ 306 w 565"/>
              <a:gd name="T21" fmla="*/ 331 h 657"/>
              <a:gd name="T22" fmla="*/ 313 w 565"/>
              <a:gd name="T23" fmla="*/ 311 h 657"/>
              <a:gd name="T24" fmla="*/ 291 w 565"/>
              <a:gd name="T25" fmla="*/ 281 h 657"/>
              <a:gd name="T26" fmla="*/ 324 w 565"/>
              <a:gd name="T27" fmla="*/ 268 h 657"/>
              <a:gd name="T28" fmla="*/ 397 w 565"/>
              <a:gd name="T29" fmla="*/ 344 h 657"/>
              <a:gd name="T30" fmla="*/ 393 w 565"/>
              <a:gd name="T31" fmla="*/ 364 h 657"/>
              <a:gd name="T32" fmla="*/ 296 w 565"/>
              <a:gd name="T33" fmla="*/ 434 h 657"/>
              <a:gd name="T34" fmla="*/ 296 w 565"/>
              <a:gd name="T35" fmla="*/ 407 h 657"/>
              <a:gd name="T36" fmla="*/ 316 w 565"/>
              <a:gd name="T37" fmla="*/ 377 h 657"/>
              <a:gd name="T38" fmla="*/ 208 w 565"/>
              <a:gd name="T39" fmla="*/ 370 h 657"/>
              <a:gd name="T40" fmla="*/ 219 w 565"/>
              <a:gd name="T41" fmla="*/ 394 h 657"/>
              <a:gd name="T42" fmla="*/ 267 w 565"/>
              <a:gd name="T43" fmla="*/ 421 h 657"/>
              <a:gd name="T44" fmla="*/ 310 w 565"/>
              <a:gd name="T45" fmla="*/ 463 h 657"/>
              <a:gd name="T46" fmla="*/ 410 w 565"/>
              <a:gd name="T47" fmla="*/ 381 h 657"/>
              <a:gd name="T48" fmla="*/ 419 w 565"/>
              <a:gd name="T49" fmla="*/ 367 h 657"/>
              <a:gd name="T50" fmla="*/ 410 w 565"/>
              <a:gd name="T51" fmla="*/ 321 h 657"/>
              <a:gd name="T52" fmla="*/ 280 w 565"/>
              <a:gd name="T53" fmla="*/ 251 h 657"/>
              <a:gd name="T54" fmla="*/ 278 w 565"/>
              <a:gd name="T55" fmla="*/ 308 h 657"/>
              <a:gd name="T56" fmla="*/ 219 w 565"/>
              <a:gd name="T57" fmla="*/ 27 h 657"/>
              <a:gd name="T58" fmla="*/ 467 w 565"/>
              <a:gd name="T59" fmla="*/ 24 h 657"/>
              <a:gd name="T60" fmla="*/ 465 w 565"/>
              <a:gd name="T61" fmla="*/ 530 h 657"/>
              <a:gd name="T62" fmla="*/ 219 w 565"/>
              <a:gd name="T63" fmla="*/ 394 h 657"/>
              <a:gd name="T64" fmla="*/ 541 w 565"/>
              <a:gd name="T65" fmla="*/ 629 h 657"/>
              <a:gd name="T66" fmla="*/ 223 w 565"/>
              <a:gd name="T67" fmla="*/ 632 h 657"/>
              <a:gd name="T68" fmla="*/ 472 w 565"/>
              <a:gd name="T69" fmla="*/ 553 h 657"/>
              <a:gd name="T70" fmla="*/ 490 w 565"/>
              <a:gd name="T71" fmla="*/ 24 h 657"/>
              <a:gd name="T72" fmla="*/ 541 w 565"/>
              <a:gd name="T73" fmla="*/ 2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5" h="657">
                <a:moveTo>
                  <a:pt x="537" y="0"/>
                </a:moveTo>
                <a:lnTo>
                  <a:pt x="537" y="0"/>
                </a:lnTo>
                <a:cubicBezTo>
                  <a:pt x="223" y="0"/>
                  <a:pt x="223" y="0"/>
                  <a:pt x="223" y="0"/>
                </a:cubicBezTo>
                <a:cubicBezTo>
                  <a:pt x="208" y="0"/>
                  <a:pt x="196" y="13"/>
                  <a:pt x="196" y="27"/>
                </a:cubicBezTo>
                <a:cubicBezTo>
                  <a:pt x="196" y="308"/>
                  <a:pt x="196" y="308"/>
                  <a:pt x="196" y="308"/>
                </a:cubicBezTo>
                <a:cubicBezTo>
                  <a:pt x="42" y="308"/>
                  <a:pt x="42" y="308"/>
                  <a:pt x="42" y="308"/>
                </a:cubicBezTo>
                <a:cubicBezTo>
                  <a:pt x="19" y="308"/>
                  <a:pt x="0" y="327"/>
                  <a:pt x="0" y="351"/>
                </a:cubicBezTo>
                <a:cubicBezTo>
                  <a:pt x="0" y="374"/>
                  <a:pt x="19" y="394"/>
                  <a:pt x="42" y="394"/>
                </a:cubicBezTo>
                <a:cubicBezTo>
                  <a:pt x="196" y="394"/>
                  <a:pt x="196" y="394"/>
                  <a:pt x="196" y="394"/>
                </a:cubicBezTo>
                <a:cubicBezTo>
                  <a:pt x="196" y="629"/>
                  <a:pt x="196" y="629"/>
                  <a:pt x="196" y="629"/>
                </a:cubicBezTo>
                <a:cubicBezTo>
                  <a:pt x="196" y="643"/>
                  <a:pt x="208" y="656"/>
                  <a:pt x="223" y="656"/>
                </a:cubicBezTo>
                <a:cubicBezTo>
                  <a:pt x="537" y="656"/>
                  <a:pt x="537" y="656"/>
                  <a:pt x="537" y="656"/>
                </a:cubicBezTo>
                <a:cubicBezTo>
                  <a:pt x="551" y="656"/>
                  <a:pt x="564" y="643"/>
                  <a:pt x="564" y="629"/>
                </a:cubicBezTo>
                <a:cubicBezTo>
                  <a:pt x="564" y="27"/>
                  <a:pt x="564" y="27"/>
                  <a:pt x="564" y="27"/>
                </a:cubicBezTo>
                <a:cubicBezTo>
                  <a:pt x="564" y="13"/>
                  <a:pt x="551" y="0"/>
                  <a:pt x="537" y="0"/>
                </a:cubicBezTo>
                <a:close/>
                <a:moveTo>
                  <a:pt x="208" y="370"/>
                </a:moveTo>
                <a:lnTo>
                  <a:pt x="208" y="370"/>
                </a:lnTo>
                <a:lnTo>
                  <a:pt x="208" y="370"/>
                </a:lnTo>
                <a:cubicBezTo>
                  <a:pt x="42" y="370"/>
                  <a:pt x="42" y="370"/>
                  <a:pt x="42" y="370"/>
                </a:cubicBezTo>
                <a:cubicBezTo>
                  <a:pt x="32" y="370"/>
                  <a:pt x="23" y="361"/>
                  <a:pt x="23" y="351"/>
                </a:cubicBezTo>
                <a:cubicBezTo>
                  <a:pt x="23" y="340"/>
                  <a:pt x="32" y="331"/>
                  <a:pt x="42" y="331"/>
                </a:cubicBezTo>
                <a:cubicBezTo>
                  <a:pt x="306" y="331"/>
                  <a:pt x="306" y="331"/>
                  <a:pt x="306" y="331"/>
                </a:cubicBezTo>
                <a:cubicBezTo>
                  <a:pt x="310" y="331"/>
                  <a:pt x="314" y="328"/>
                  <a:pt x="316" y="324"/>
                </a:cubicBezTo>
                <a:cubicBezTo>
                  <a:pt x="318" y="320"/>
                  <a:pt x="317" y="314"/>
                  <a:pt x="313" y="311"/>
                </a:cubicBezTo>
                <a:cubicBezTo>
                  <a:pt x="296" y="295"/>
                  <a:pt x="296" y="295"/>
                  <a:pt x="296" y="295"/>
                </a:cubicBezTo>
                <a:cubicBezTo>
                  <a:pt x="293" y="291"/>
                  <a:pt x="291" y="286"/>
                  <a:pt x="291" y="281"/>
                </a:cubicBezTo>
                <a:cubicBezTo>
                  <a:pt x="291" y="276"/>
                  <a:pt x="293" y="271"/>
                  <a:pt x="296" y="268"/>
                </a:cubicBezTo>
                <a:cubicBezTo>
                  <a:pt x="305" y="259"/>
                  <a:pt x="316" y="259"/>
                  <a:pt x="324" y="268"/>
                </a:cubicBezTo>
                <a:cubicBezTo>
                  <a:pt x="393" y="337"/>
                  <a:pt x="393" y="337"/>
                  <a:pt x="393" y="337"/>
                </a:cubicBezTo>
                <a:cubicBezTo>
                  <a:pt x="395" y="338"/>
                  <a:pt x="397" y="340"/>
                  <a:pt x="397" y="344"/>
                </a:cubicBezTo>
                <a:cubicBezTo>
                  <a:pt x="399" y="348"/>
                  <a:pt x="399" y="353"/>
                  <a:pt x="398" y="358"/>
                </a:cubicBezTo>
                <a:cubicBezTo>
                  <a:pt x="397" y="360"/>
                  <a:pt x="395" y="362"/>
                  <a:pt x="393" y="364"/>
                </a:cubicBezTo>
                <a:cubicBezTo>
                  <a:pt x="324" y="434"/>
                  <a:pt x="324" y="434"/>
                  <a:pt x="324" y="434"/>
                </a:cubicBezTo>
                <a:cubicBezTo>
                  <a:pt x="317" y="441"/>
                  <a:pt x="304" y="441"/>
                  <a:pt x="296" y="434"/>
                </a:cubicBezTo>
                <a:cubicBezTo>
                  <a:pt x="293" y="430"/>
                  <a:pt x="291" y="426"/>
                  <a:pt x="291" y="421"/>
                </a:cubicBezTo>
                <a:cubicBezTo>
                  <a:pt x="291" y="415"/>
                  <a:pt x="293" y="410"/>
                  <a:pt x="296" y="407"/>
                </a:cubicBezTo>
                <a:cubicBezTo>
                  <a:pt x="314" y="389"/>
                  <a:pt x="314" y="389"/>
                  <a:pt x="314" y="389"/>
                </a:cubicBezTo>
                <a:cubicBezTo>
                  <a:pt x="317" y="386"/>
                  <a:pt x="318" y="381"/>
                  <a:pt x="316" y="377"/>
                </a:cubicBezTo>
                <a:cubicBezTo>
                  <a:pt x="314" y="373"/>
                  <a:pt x="310" y="370"/>
                  <a:pt x="306" y="370"/>
                </a:cubicBezTo>
                <a:cubicBezTo>
                  <a:pt x="208" y="370"/>
                  <a:pt x="208" y="370"/>
                  <a:pt x="208" y="370"/>
                </a:cubicBezTo>
                <a:close/>
                <a:moveTo>
                  <a:pt x="219" y="394"/>
                </a:moveTo>
                <a:lnTo>
                  <a:pt x="219" y="394"/>
                </a:lnTo>
                <a:cubicBezTo>
                  <a:pt x="278" y="394"/>
                  <a:pt x="278" y="394"/>
                  <a:pt x="278" y="394"/>
                </a:cubicBezTo>
                <a:cubicBezTo>
                  <a:pt x="271" y="401"/>
                  <a:pt x="267" y="410"/>
                  <a:pt x="267" y="421"/>
                </a:cubicBezTo>
                <a:cubicBezTo>
                  <a:pt x="267" y="432"/>
                  <a:pt x="272" y="443"/>
                  <a:pt x="280" y="451"/>
                </a:cubicBezTo>
                <a:cubicBezTo>
                  <a:pt x="288" y="458"/>
                  <a:pt x="299" y="463"/>
                  <a:pt x="310" y="463"/>
                </a:cubicBezTo>
                <a:cubicBezTo>
                  <a:pt x="321" y="463"/>
                  <a:pt x="333" y="458"/>
                  <a:pt x="340" y="451"/>
                </a:cubicBezTo>
                <a:cubicBezTo>
                  <a:pt x="410" y="381"/>
                  <a:pt x="410" y="381"/>
                  <a:pt x="410" y="381"/>
                </a:cubicBezTo>
                <a:cubicBezTo>
                  <a:pt x="414" y="377"/>
                  <a:pt x="417" y="372"/>
                  <a:pt x="419" y="367"/>
                </a:cubicBezTo>
                <a:lnTo>
                  <a:pt x="419" y="367"/>
                </a:lnTo>
                <a:cubicBezTo>
                  <a:pt x="423" y="356"/>
                  <a:pt x="423" y="345"/>
                  <a:pt x="419" y="334"/>
                </a:cubicBezTo>
                <a:cubicBezTo>
                  <a:pt x="417" y="329"/>
                  <a:pt x="414" y="324"/>
                  <a:pt x="410" y="321"/>
                </a:cubicBezTo>
                <a:cubicBezTo>
                  <a:pt x="340" y="251"/>
                  <a:pt x="340" y="251"/>
                  <a:pt x="340" y="251"/>
                </a:cubicBezTo>
                <a:cubicBezTo>
                  <a:pt x="323" y="234"/>
                  <a:pt x="296" y="234"/>
                  <a:pt x="280" y="251"/>
                </a:cubicBezTo>
                <a:cubicBezTo>
                  <a:pt x="272" y="259"/>
                  <a:pt x="267" y="270"/>
                  <a:pt x="267" y="281"/>
                </a:cubicBezTo>
                <a:cubicBezTo>
                  <a:pt x="267" y="291"/>
                  <a:pt x="271" y="300"/>
                  <a:pt x="278" y="308"/>
                </a:cubicBezTo>
                <a:cubicBezTo>
                  <a:pt x="219" y="308"/>
                  <a:pt x="219" y="308"/>
                  <a:pt x="219" y="308"/>
                </a:cubicBezTo>
                <a:cubicBezTo>
                  <a:pt x="219" y="27"/>
                  <a:pt x="219" y="27"/>
                  <a:pt x="219" y="27"/>
                </a:cubicBezTo>
                <a:cubicBezTo>
                  <a:pt x="219" y="25"/>
                  <a:pt x="221" y="24"/>
                  <a:pt x="223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7" y="528"/>
                  <a:pt x="467" y="528"/>
                  <a:pt x="467" y="528"/>
                </a:cubicBezTo>
                <a:cubicBezTo>
                  <a:pt x="467" y="529"/>
                  <a:pt x="466" y="530"/>
                  <a:pt x="465" y="530"/>
                </a:cubicBezTo>
                <a:cubicBezTo>
                  <a:pt x="219" y="607"/>
                  <a:pt x="219" y="607"/>
                  <a:pt x="219" y="607"/>
                </a:cubicBezTo>
                <a:lnTo>
                  <a:pt x="219" y="394"/>
                </a:lnTo>
                <a:close/>
                <a:moveTo>
                  <a:pt x="541" y="629"/>
                </a:moveTo>
                <a:lnTo>
                  <a:pt x="541" y="629"/>
                </a:lnTo>
                <a:cubicBezTo>
                  <a:pt x="541" y="631"/>
                  <a:pt x="539" y="632"/>
                  <a:pt x="537" y="632"/>
                </a:cubicBezTo>
                <a:cubicBezTo>
                  <a:pt x="223" y="632"/>
                  <a:pt x="223" y="632"/>
                  <a:pt x="223" y="632"/>
                </a:cubicBezTo>
                <a:cubicBezTo>
                  <a:pt x="222" y="632"/>
                  <a:pt x="221" y="632"/>
                  <a:pt x="220" y="631"/>
                </a:cubicBezTo>
                <a:cubicBezTo>
                  <a:pt x="472" y="553"/>
                  <a:pt x="472" y="553"/>
                  <a:pt x="472" y="553"/>
                </a:cubicBezTo>
                <a:cubicBezTo>
                  <a:pt x="483" y="550"/>
                  <a:pt x="490" y="539"/>
                  <a:pt x="490" y="528"/>
                </a:cubicBezTo>
                <a:cubicBezTo>
                  <a:pt x="490" y="24"/>
                  <a:pt x="490" y="24"/>
                  <a:pt x="490" y="24"/>
                </a:cubicBezTo>
                <a:cubicBezTo>
                  <a:pt x="537" y="24"/>
                  <a:pt x="537" y="24"/>
                  <a:pt x="537" y="24"/>
                </a:cubicBezTo>
                <a:cubicBezTo>
                  <a:pt x="539" y="24"/>
                  <a:pt x="541" y="25"/>
                  <a:pt x="541" y="27"/>
                </a:cubicBezTo>
                <a:lnTo>
                  <a:pt x="541" y="629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05359" y="4968493"/>
            <a:ext cx="335259" cy="174113"/>
            <a:chOff x="505359" y="4968493"/>
            <a:chExt cx="335259" cy="174113"/>
          </a:xfrm>
        </p:grpSpPr>
        <p:sp>
          <p:nvSpPr>
            <p:cNvPr id="692" name="Freeform 60"/>
            <p:cNvSpPr>
              <a:spLocks noChangeArrowheads="1"/>
            </p:cNvSpPr>
            <p:nvPr/>
          </p:nvSpPr>
          <p:spPr bwMode="auto">
            <a:xfrm>
              <a:off x="575745" y="4970344"/>
              <a:ext cx="46306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1 w 110"/>
                <a:gd name="T11" fmla="*/ 6 h 155"/>
                <a:gd name="T12" fmla="*/ 104 w 110"/>
                <a:gd name="T13" fmla="*/ 20 h 155"/>
                <a:gd name="T14" fmla="*/ 109 w 110"/>
                <a:gd name="T15" fmla="*/ 44 h 155"/>
                <a:gd name="T16" fmla="*/ 104 w 110"/>
                <a:gd name="T17" fmla="*/ 67 h 155"/>
                <a:gd name="T18" fmla="*/ 90 w 110"/>
                <a:gd name="T19" fmla="*/ 83 h 155"/>
                <a:gd name="T20" fmla="*/ 77 w 110"/>
                <a:gd name="T21" fmla="*/ 87 h 155"/>
                <a:gd name="T22" fmla="*/ 52 w 110"/>
                <a:gd name="T23" fmla="*/ 89 h 155"/>
                <a:gd name="T24" fmla="*/ 21 w 110"/>
                <a:gd name="T25" fmla="*/ 89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0 h 155"/>
                <a:gd name="T32" fmla="*/ 21 w 110"/>
                <a:gd name="T33" fmla="*/ 70 h 155"/>
                <a:gd name="T34" fmla="*/ 55 w 110"/>
                <a:gd name="T35" fmla="*/ 70 h 155"/>
                <a:gd name="T36" fmla="*/ 81 w 110"/>
                <a:gd name="T37" fmla="*/ 64 h 155"/>
                <a:gd name="T38" fmla="*/ 89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1 w 110"/>
                <a:gd name="T45" fmla="*/ 18 h 155"/>
                <a:gd name="T46" fmla="*/ 21 w 110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1"/>
                    <a:pt x="77" y="1"/>
                  </a:cubicBezTo>
                  <a:cubicBezTo>
                    <a:pt x="82" y="2"/>
                    <a:pt x="87" y="4"/>
                    <a:pt x="91" y="6"/>
                  </a:cubicBezTo>
                  <a:cubicBezTo>
                    <a:pt x="97" y="9"/>
                    <a:pt x="101" y="14"/>
                    <a:pt x="104" y="20"/>
                  </a:cubicBezTo>
                  <a:cubicBezTo>
                    <a:pt x="108" y="28"/>
                    <a:pt x="109" y="35"/>
                    <a:pt x="109" y="44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3"/>
                    <a:pt x="97" y="79"/>
                    <a:pt x="90" y="83"/>
                  </a:cubicBezTo>
                  <a:cubicBezTo>
                    <a:pt x="87" y="85"/>
                    <a:pt x="82" y="86"/>
                    <a:pt x="77" y="87"/>
                  </a:cubicBezTo>
                  <a:cubicBezTo>
                    <a:pt x="72" y="88"/>
                    <a:pt x="64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5" y="70"/>
                    <a:pt x="55" y="70"/>
                    <a:pt x="55" y="70"/>
                  </a:cubicBezTo>
                  <a:cubicBezTo>
                    <a:pt x="68" y="70"/>
                    <a:pt x="76" y="68"/>
                    <a:pt x="81" y="64"/>
                  </a:cubicBezTo>
                  <a:cubicBezTo>
                    <a:pt x="87" y="60"/>
                    <a:pt x="89" y="54"/>
                    <a:pt x="89" y="44"/>
                  </a:cubicBezTo>
                  <a:cubicBezTo>
                    <a:pt x="89" y="35"/>
                    <a:pt x="87" y="29"/>
                    <a:pt x="81" y="25"/>
                  </a:cubicBezTo>
                  <a:cubicBezTo>
                    <a:pt x="76" y="20"/>
                    <a:pt x="6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Freeform 61"/>
            <p:cNvSpPr>
              <a:spLocks noChangeArrowheads="1"/>
            </p:cNvSpPr>
            <p:nvPr/>
          </p:nvSpPr>
          <p:spPr bwMode="auto">
            <a:xfrm>
              <a:off x="631313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1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6"/>
                    <a:pt x="25" y="10"/>
                    <a:pt x="31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Freeform 62"/>
            <p:cNvSpPr>
              <a:spLocks noChangeArrowheads="1"/>
            </p:cNvSpPr>
            <p:nvPr/>
          </p:nvSpPr>
          <p:spPr bwMode="auto">
            <a:xfrm>
              <a:off x="659096" y="4985162"/>
              <a:ext cx="44454" cy="50012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3 w 108"/>
                <a:gd name="T5" fmla="*/ 16 h 120"/>
                <a:gd name="T6" fmla="*/ 53 w 108"/>
                <a:gd name="T7" fmla="*/ 0 h 120"/>
                <a:gd name="T8" fmla="*/ 93 w 108"/>
                <a:gd name="T9" fmla="*/ 16 h 120"/>
                <a:gd name="T10" fmla="*/ 107 w 108"/>
                <a:gd name="T11" fmla="*/ 59 h 120"/>
                <a:gd name="T12" fmla="*/ 93 w 108"/>
                <a:gd name="T13" fmla="*/ 103 h 120"/>
                <a:gd name="T14" fmla="*/ 53 w 108"/>
                <a:gd name="T15" fmla="*/ 119 h 120"/>
                <a:gd name="T16" fmla="*/ 13 w 108"/>
                <a:gd name="T17" fmla="*/ 103 h 120"/>
                <a:gd name="T18" fmla="*/ 0 w 108"/>
                <a:gd name="T19" fmla="*/ 59 h 120"/>
                <a:gd name="T20" fmla="*/ 19 w 108"/>
                <a:gd name="T21" fmla="*/ 59 h 120"/>
                <a:gd name="T22" fmla="*/ 19 w 108"/>
                <a:gd name="T23" fmla="*/ 59 h 120"/>
                <a:gd name="T24" fmla="*/ 28 w 108"/>
                <a:gd name="T25" fmla="*/ 92 h 120"/>
                <a:gd name="T26" fmla="*/ 53 w 108"/>
                <a:gd name="T27" fmla="*/ 102 h 120"/>
                <a:gd name="T28" fmla="*/ 79 w 108"/>
                <a:gd name="T29" fmla="*/ 92 h 120"/>
                <a:gd name="T30" fmla="*/ 87 w 108"/>
                <a:gd name="T31" fmla="*/ 59 h 120"/>
                <a:gd name="T32" fmla="*/ 79 w 108"/>
                <a:gd name="T33" fmla="*/ 28 h 120"/>
                <a:gd name="T34" fmla="*/ 53 w 108"/>
                <a:gd name="T35" fmla="*/ 17 h 120"/>
                <a:gd name="T36" fmla="*/ 28 w 108"/>
                <a:gd name="T37" fmla="*/ 28 h 120"/>
                <a:gd name="T38" fmla="*/ 19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1" y="0"/>
                    <a:pt x="83" y="5"/>
                    <a:pt x="93" y="16"/>
                  </a:cubicBezTo>
                  <a:cubicBezTo>
                    <a:pt x="102" y="26"/>
                    <a:pt x="107" y="41"/>
                    <a:pt x="107" y="59"/>
                  </a:cubicBezTo>
                  <a:cubicBezTo>
                    <a:pt x="107" y="78"/>
                    <a:pt x="102" y="93"/>
                    <a:pt x="93" y="103"/>
                  </a:cubicBezTo>
                  <a:cubicBezTo>
                    <a:pt x="83" y="114"/>
                    <a:pt x="71" y="119"/>
                    <a:pt x="53" y="119"/>
                  </a:cubicBezTo>
                  <a:cubicBezTo>
                    <a:pt x="36" y="119"/>
                    <a:pt x="23" y="114"/>
                    <a:pt x="13" y="103"/>
                  </a:cubicBezTo>
                  <a:cubicBezTo>
                    <a:pt x="4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2" y="84"/>
                    <a:pt x="28" y="92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4" y="102"/>
                    <a:pt x="73" y="99"/>
                    <a:pt x="79" y="92"/>
                  </a:cubicBezTo>
                  <a:cubicBezTo>
                    <a:pt x="84" y="84"/>
                    <a:pt x="87" y="73"/>
                    <a:pt x="87" y="59"/>
                  </a:cubicBezTo>
                  <a:cubicBezTo>
                    <a:pt x="87" y="46"/>
                    <a:pt x="84" y="35"/>
                    <a:pt x="79" y="28"/>
                  </a:cubicBezTo>
                  <a:cubicBezTo>
                    <a:pt x="73" y="21"/>
                    <a:pt x="64" y="17"/>
                    <a:pt x="53" y="17"/>
                  </a:cubicBezTo>
                  <a:cubicBezTo>
                    <a:pt x="43" y="17"/>
                    <a:pt x="33" y="21"/>
                    <a:pt x="28" y="28"/>
                  </a:cubicBezTo>
                  <a:cubicBezTo>
                    <a:pt x="22" y="35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Freeform 63"/>
            <p:cNvSpPr>
              <a:spLocks noChangeArrowheads="1"/>
            </p:cNvSpPr>
            <p:nvPr/>
          </p:nvSpPr>
          <p:spPr bwMode="auto">
            <a:xfrm>
              <a:off x="707255" y="4968493"/>
              <a:ext cx="24080" cy="66681"/>
            </a:xfrm>
            <a:custGeom>
              <a:avLst/>
              <a:gdLst>
                <a:gd name="T0" fmla="*/ 19 w 59"/>
                <a:gd name="T1" fmla="*/ 156 h 157"/>
                <a:gd name="T2" fmla="*/ 19 w 59"/>
                <a:gd name="T3" fmla="*/ 156 h 157"/>
                <a:gd name="T4" fmla="*/ 19 w 59"/>
                <a:gd name="T5" fmla="*/ 59 h 157"/>
                <a:gd name="T6" fmla="*/ 0 w 59"/>
                <a:gd name="T7" fmla="*/ 59 h 157"/>
                <a:gd name="T8" fmla="*/ 0 w 59"/>
                <a:gd name="T9" fmla="*/ 43 h 157"/>
                <a:gd name="T10" fmla="*/ 19 w 59"/>
                <a:gd name="T11" fmla="*/ 43 h 157"/>
                <a:gd name="T12" fmla="*/ 19 w 59"/>
                <a:gd name="T13" fmla="*/ 28 h 157"/>
                <a:gd name="T14" fmla="*/ 25 w 59"/>
                <a:gd name="T15" fmla="*/ 7 h 157"/>
                <a:gd name="T16" fmla="*/ 44 w 59"/>
                <a:gd name="T17" fmla="*/ 0 h 157"/>
                <a:gd name="T18" fmla="*/ 49 w 59"/>
                <a:gd name="T19" fmla="*/ 0 h 157"/>
                <a:gd name="T20" fmla="*/ 58 w 59"/>
                <a:gd name="T21" fmla="*/ 1 h 157"/>
                <a:gd name="T22" fmla="*/ 58 w 59"/>
                <a:gd name="T23" fmla="*/ 18 h 157"/>
                <a:gd name="T24" fmla="*/ 53 w 59"/>
                <a:gd name="T25" fmla="*/ 17 h 157"/>
                <a:gd name="T26" fmla="*/ 49 w 59"/>
                <a:gd name="T27" fmla="*/ 17 h 157"/>
                <a:gd name="T28" fmla="*/ 40 w 59"/>
                <a:gd name="T29" fmla="*/ 20 h 157"/>
                <a:gd name="T30" fmla="*/ 38 w 59"/>
                <a:gd name="T31" fmla="*/ 34 h 157"/>
                <a:gd name="T32" fmla="*/ 38 w 59"/>
                <a:gd name="T33" fmla="*/ 43 h 157"/>
                <a:gd name="T34" fmla="*/ 58 w 59"/>
                <a:gd name="T35" fmla="*/ 43 h 157"/>
                <a:gd name="T36" fmla="*/ 58 w 59"/>
                <a:gd name="T37" fmla="*/ 59 h 157"/>
                <a:gd name="T38" fmla="*/ 38 w 59"/>
                <a:gd name="T39" fmla="*/ 59 h 157"/>
                <a:gd name="T40" fmla="*/ 38 w 59"/>
                <a:gd name="T41" fmla="*/ 156 h 157"/>
                <a:gd name="T42" fmla="*/ 19 w 59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57">
                  <a:moveTo>
                    <a:pt x="19" y="156"/>
                  </a:moveTo>
                  <a:lnTo>
                    <a:pt x="19" y="156"/>
                  </a:lnTo>
                  <a:cubicBezTo>
                    <a:pt x="19" y="59"/>
                    <a:pt x="19" y="59"/>
                    <a:pt x="1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8"/>
                    <a:pt x="21" y="11"/>
                    <a:pt x="25" y="7"/>
                  </a:cubicBezTo>
                  <a:cubicBezTo>
                    <a:pt x="30" y="2"/>
                    <a:pt x="36" y="0"/>
                    <a:pt x="44" y="0"/>
                  </a:cubicBezTo>
                  <a:cubicBezTo>
                    <a:pt x="45" y="0"/>
                    <a:pt x="47" y="0"/>
                    <a:pt x="49" y="0"/>
                  </a:cubicBezTo>
                  <a:cubicBezTo>
                    <a:pt x="52" y="0"/>
                    <a:pt x="55" y="1"/>
                    <a:pt x="58" y="1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6" y="17"/>
                    <a:pt x="55" y="17"/>
                    <a:pt x="53" y="17"/>
                  </a:cubicBezTo>
                  <a:cubicBezTo>
                    <a:pt x="52" y="17"/>
                    <a:pt x="50" y="17"/>
                    <a:pt x="49" y="17"/>
                  </a:cubicBezTo>
                  <a:cubicBezTo>
                    <a:pt x="45" y="17"/>
                    <a:pt x="42" y="18"/>
                    <a:pt x="40" y="20"/>
                  </a:cubicBezTo>
                  <a:cubicBezTo>
                    <a:pt x="39" y="22"/>
                    <a:pt x="38" y="28"/>
                    <a:pt x="38" y="3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156"/>
                    <a:pt x="38" y="156"/>
                    <a:pt x="38" y="156"/>
                  </a:cubicBezTo>
                  <a:lnTo>
                    <a:pt x="19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Freeform 64"/>
            <p:cNvSpPr>
              <a:spLocks noChangeArrowheads="1"/>
            </p:cNvSpPr>
            <p:nvPr/>
          </p:nvSpPr>
          <p:spPr bwMode="auto">
            <a:xfrm>
              <a:off x="736891" y="4970344"/>
              <a:ext cx="9262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Freeform 65"/>
            <p:cNvSpPr>
              <a:spLocks noChangeArrowheads="1"/>
            </p:cNvSpPr>
            <p:nvPr/>
          </p:nvSpPr>
          <p:spPr bwMode="auto">
            <a:xfrm>
              <a:off x="751709" y="4974049"/>
              <a:ext cx="24080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6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4 h 146"/>
                <a:gd name="T14" fmla="*/ 46 w 56"/>
                <a:gd name="T15" fmla="*/ 145 h 146"/>
                <a:gd name="T16" fmla="*/ 40 w 56"/>
                <a:gd name="T17" fmla="*/ 145 h 146"/>
                <a:gd name="T18" fmla="*/ 21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8" y="127"/>
                    <a:pt x="41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8"/>
                    <a:pt x="53" y="128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5"/>
                    <a:pt x="46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1" y="145"/>
                    <a:pt x="25" y="144"/>
                    <a:pt x="21" y="139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Freeform 66"/>
            <p:cNvSpPr>
              <a:spLocks noChangeArrowheads="1"/>
            </p:cNvSpPr>
            <p:nvPr/>
          </p:nvSpPr>
          <p:spPr bwMode="auto">
            <a:xfrm>
              <a:off x="505359" y="5077776"/>
              <a:ext cx="46306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5 h 155"/>
                <a:gd name="T12" fmla="*/ 104 w 110"/>
                <a:gd name="T13" fmla="*/ 21 h 155"/>
                <a:gd name="T14" fmla="*/ 109 w 110"/>
                <a:gd name="T15" fmla="*/ 44 h 155"/>
                <a:gd name="T16" fmla="*/ 104 w 110"/>
                <a:gd name="T17" fmla="*/ 66 h 155"/>
                <a:gd name="T18" fmla="*/ 89 w 110"/>
                <a:gd name="T19" fmla="*/ 82 h 155"/>
                <a:gd name="T20" fmla="*/ 77 w 110"/>
                <a:gd name="T21" fmla="*/ 87 h 155"/>
                <a:gd name="T22" fmla="*/ 52 w 110"/>
                <a:gd name="T23" fmla="*/ 88 h 155"/>
                <a:gd name="T24" fmla="*/ 20 w 110"/>
                <a:gd name="T25" fmla="*/ 88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69 h 155"/>
                <a:gd name="T32" fmla="*/ 20 w 110"/>
                <a:gd name="T33" fmla="*/ 69 h 155"/>
                <a:gd name="T34" fmla="*/ 55 w 110"/>
                <a:gd name="T35" fmla="*/ 69 h 155"/>
                <a:gd name="T36" fmla="*/ 81 w 110"/>
                <a:gd name="T37" fmla="*/ 64 h 155"/>
                <a:gd name="T38" fmla="*/ 88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0 w 110"/>
                <a:gd name="T45" fmla="*/ 18 h 155"/>
                <a:gd name="T46" fmla="*/ 20 w 110"/>
                <a:gd name="T47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0"/>
                    <a:pt x="77" y="1"/>
                  </a:cubicBezTo>
                  <a:cubicBezTo>
                    <a:pt x="82" y="2"/>
                    <a:pt x="86" y="3"/>
                    <a:pt x="90" y="5"/>
                  </a:cubicBezTo>
                  <a:cubicBezTo>
                    <a:pt x="96" y="9"/>
                    <a:pt x="101" y="14"/>
                    <a:pt x="104" y="21"/>
                  </a:cubicBezTo>
                  <a:cubicBezTo>
                    <a:pt x="108" y="27"/>
                    <a:pt x="109" y="35"/>
                    <a:pt x="109" y="44"/>
                  </a:cubicBezTo>
                  <a:cubicBezTo>
                    <a:pt x="109" y="53"/>
                    <a:pt x="108" y="60"/>
                    <a:pt x="104" y="66"/>
                  </a:cubicBezTo>
                  <a:cubicBezTo>
                    <a:pt x="101" y="74"/>
                    <a:pt x="96" y="79"/>
                    <a:pt x="89" y="82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1" y="88"/>
                    <a:pt x="63" y="88"/>
                    <a:pt x="52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69"/>
                  </a:moveTo>
                  <a:lnTo>
                    <a:pt x="20" y="69"/>
                  </a:lnTo>
                  <a:cubicBezTo>
                    <a:pt x="55" y="69"/>
                    <a:pt x="55" y="69"/>
                    <a:pt x="55" y="69"/>
                  </a:cubicBezTo>
                  <a:cubicBezTo>
                    <a:pt x="67" y="69"/>
                    <a:pt x="76" y="68"/>
                    <a:pt x="81" y="64"/>
                  </a:cubicBezTo>
                  <a:cubicBezTo>
                    <a:pt x="86" y="60"/>
                    <a:pt x="88" y="54"/>
                    <a:pt x="88" y="44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6" y="21"/>
                    <a:pt x="68" y="18"/>
                    <a:pt x="57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Freeform 67"/>
            <p:cNvSpPr>
              <a:spLocks noChangeArrowheads="1"/>
            </p:cNvSpPr>
            <p:nvPr/>
          </p:nvSpPr>
          <p:spPr bwMode="auto">
            <a:xfrm>
              <a:off x="557222" y="5092594"/>
              <a:ext cx="46306" cy="50012"/>
            </a:xfrm>
            <a:custGeom>
              <a:avLst/>
              <a:gdLst>
                <a:gd name="T0" fmla="*/ 0 w 109"/>
                <a:gd name="T1" fmla="*/ 60 h 120"/>
                <a:gd name="T2" fmla="*/ 0 w 109"/>
                <a:gd name="T3" fmla="*/ 60 h 120"/>
                <a:gd name="T4" fmla="*/ 14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60 h 120"/>
                <a:gd name="T12" fmla="*/ 93 w 109"/>
                <a:gd name="T13" fmla="*/ 103 h 120"/>
                <a:gd name="T14" fmla="*/ 55 w 109"/>
                <a:gd name="T15" fmla="*/ 119 h 120"/>
                <a:gd name="T16" fmla="*/ 15 w 109"/>
                <a:gd name="T17" fmla="*/ 103 h 120"/>
                <a:gd name="T18" fmla="*/ 0 w 109"/>
                <a:gd name="T19" fmla="*/ 60 h 120"/>
                <a:gd name="T20" fmla="*/ 19 w 109"/>
                <a:gd name="T21" fmla="*/ 60 h 120"/>
                <a:gd name="T22" fmla="*/ 19 w 109"/>
                <a:gd name="T23" fmla="*/ 60 h 120"/>
                <a:gd name="T24" fmla="*/ 28 w 109"/>
                <a:gd name="T25" fmla="*/ 91 h 120"/>
                <a:gd name="T26" fmla="*/ 55 w 109"/>
                <a:gd name="T27" fmla="*/ 102 h 120"/>
                <a:gd name="T28" fmla="*/ 80 w 109"/>
                <a:gd name="T29" fmla="*/ 91 h 120"/>
                <a:gd name="T30" fmla="*/ 88 w 109"/>
                <a:gd name="T31" fmla="*/ 60 h 120"/>
                <a:gd name="T32" fmla="*/ 80 w 109"/>
                <a:gd name="T33" fmla="*/ 27 h 120"/>
                <a:gd name="T34" fmla="*/ 55 w 109"/>
                <a:gd name="T35" fmla="*/ 17 h 120"/>
                <a:gd name="T36" fmla="*/ 28 w 109"/>
                <a:gd name="T37" fmla="*/ 27 h 120"/>
                <a:gd name="T38" fmla="*/ 19 w 109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1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60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4"/>
                    <a:pt x="71" y="119"/>
                    <a:pt x="55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5" y="98"/>
                    <a:pt x="43" y="102"/>
                    <a:pt x="55" y="102"/>
                  </a:cubicBezTo>
                  <a:cubicBezTo>
                    <a:pt x="65" y="102"/>
                    <a:pt x="73" y="98"/>
                    <a:pt x="80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80" y="27"/>
                  </a:cubicBezTo>
                  <a:cubicBezTo>
                    <a:pt x="73" y="20"/>
                    <a:pt x="65" y="17"/>
                    <a:pt x="55" y="17"/>
                  </a:cubicBezTo>
                  <a:cubicBezTo>
                    <a:pt x="43" y="17"/>
                    <a:pt x="35" y="20"/>
                    <a:pt x="28" y="27"/>
                  </a:cubicBezTo>
                  <a:cubicBezTo>
                    <a:pt x="22" y="35"/>
                    <a:pt x="19" y="45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Freeform 68"/>
            <p:cNvSpPr>
              <a:spLocks noChangeArrowheads="1"/>
            </p:cNvSpPr>
            <p:nvPr/>
          </p:nvSpPr>
          <p:spPr bwMode="auto">
            <a:xfrm>
              <a:off x="605381" y="5081480"/>
              <a:ext cx="24079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Freeform 69"/>
            <p:cNvSpPr>
              <a:spLocks noChangeArrowheads="1"/>
            </p:cNvSpPr>
            <p:nvPr/>
          </p:nvSpPr>
          <p:spPr bwMode="auto">
            <a:xfrm>
              <a:off x="635017" y="5092594"/>
              <a:ext cx="42601" cy="5001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2 w 101"/>
                <a:gd name="T11" fmla="*/ 103 h 120"/>
                <a:gd name="T12" fmla="*/ 0 w 101"/>
                <a:gd name="T13" fmla="*/ 61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18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0 w 101"/>
                <a:gd name="T33" fmla="*/ 96 h 120"/>
                <a:gd name="T34" fmla="*/ 80 w 101"/>
                <a:gd name="T35" fmla="*/ 79 h 120"/>
                <a:gd name="T36" fmla="*/ 18 w 101"/>
                <a:gd name="T37" fmla="*/ 49 h 120"/>
                <a:gd name="T38" fmla="*/ 18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8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1" y="101"/>
                    <a:pt x="82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6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4"/>
                    <a:pt x="87" y="15"/>
                  </a:cubicBezTo>
                  <a:cubicBezTo>
                    <a:pt x="95" y="24"/>
                    <a:pt x="100" y="39"/>
                    <a:pt x="100" y="56"/>
                  </a:cubicBezTo>
                  <a:cubicBezTo>
                    <a:pt x="100" y="59"/>
                    <a:pt x="100" y="61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76"/>
                    <a:pt x="23" y="86"/>
                    <a:pt x="28" y="92"/>
                  </a:cubicBezTo>
                  <a:cubicBezTo>
                    <a:pt x="33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18" y="49"/>
                  </a:moveTo>
                  <a:lnTo>
                    <a:pt x="18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9"/>
                    <a:pt x="78" y="30"/>
                    <a:pt x="73" y="25"/>
                  </a:cubicBezTo>
                  <a:cubicBezTo>
                    <a:pt x="67" y="19"/>
                    <a:pt x="60" y="17"/>
                    <a:pt x="50" y="17"/>
                  </a:cubicBezTo>
                  <a:cubicBezTo>
                    <a:pt x="41" y="17"/>
                    <a:pt x="34" y="19"/>
                    <a:pt x="28" y="25"/>
                  </a:cubicBezTo>
                  <a:cubicBezTo>
                    <a:pt x="23" y="30"/>
                    <a:pt x="19" y="39"/>
                    <a:pt x="18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Freeform 70"/>
            <p:cNvSpPr>
              <a:spLocks noChangeArrowheads="1"/>
            </p:cNvSpPr>
            <p:nvPr/>
          </p:nvSpPr>
          <p:spPr bwMode="auto">
            <a:xfrm>
              <a:off x="686881" y="5092594"/>
              <a:ext cx="38897" cy="50012"/>
            </a:xfrm>
            <a:custGeom>
              <a:avLst/>
              <a:gdLst>
                <a:gd name="T0" fmla="*/ 74 w 94"/>
                <a:gd name="T1" fmla="*/ 116 h 117"/>
                <a:gd name="T2" fmla="*/ 74 w 94"/>
                <a:gd name="T3" fmla="*/ 116 h 117"/>
                <a:gd name="T4" fmla="*/ 74 w 94"/>
                <a:gd name="T5" fmla="*/ 47 h 117"/>
                <a:gd name="T6" fmla="*/ 69 w 94"/>
                <a:gd name="T7" fmla="*/ 24 h 117"/>
                <a:gd name="T8" fmla="*/ 52 w 94"/>
                <a:gd name="T9" fmla="*/ 18 h 117"/>
                <a:gd name="T10" fmla="*/ 28 w 94"/>
                <a:gd name="T11" fmla="*/ 26 h 117"/>
                <a:gd name="T12" fmla="*/ 18 w 94"/>
                <a:gd name="T13" fmla="*/ 51 h 117"/>
                <a:gd name="T14" fmla="*/ 18 w 94"/>
                <a:gd name="T15" fmla="*/ 116 h 117"/>
                <a:gd name="T16" fmla="*/ 0 w 94"/>
                <a:gd name="T17" fmla="*/ 116 h 117"/>
                <a:gd name="T18" fmla="*/ 0 w 94"/>
                <a:gd name="T19" fmla="*/ 3 h 117"/>
                <a:gd name="T20" fmla="*/ 17 w 94"/>
                <a:gd name="T21" fmla="*/ 3 h 117"/>
                <a:gd name="T22" fmla="*/ 17 w 94"/>
                <a:gd name="T23" fmla="*/ 20 h 117"/>
                <a:gd name="T24" fmla="*/ 33 w 94"/>
                <a:gd name="T25" fmla="*/ 5 h 117"/>
                <a:gd name="T26" fmla="*/ 54 w 94"/>
                <a:gd name="T27" fmla="*/ 0 h 117"/>
                <a:gd name="T28" fmla="*/ 74 w 94"/>
                <a:gd name="T29" fmla="*/ 4 h 117"/>
                <a:gd name="T30" fmla="*/ 88 w 94"/>
                <a:gd name="T31" fmla="*/ 16 h 117"/>
                <a:gd name="T32" fmla="*/ 92 w 94"/>
                <a:gd name="T33" fmla="*/ 25 h 117"/>
                <a:gd name="T34" fmla="*/ 93 w 94"/>
                <a:gd name="T35" fmla="*/ 43 h 117"/>
                <a:gd name="T36" fmla="*/ 93 w 94"/>
                <a:gd name="T37" fmla="*/ 48 h 117"/>
                <a:gd name="T38" fmla="*/ 93 w 94"/>
                <a:gd name="T39" fmla="*/ 116 h 117"/>
                <a:gd name="T40" fmla="*/ 74 w 94"/>
                <a:gd name="T4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7">
                  <a:moveTo>
                    <a:pt x="74" y="116"/>
                  </a:moveTo>
                  <a:lnTo>
                    <a:pt x="74" y="116"/>
                  </a:lnTo>
                  <a:cubicBezTo>
                    <a:pt x="74" y="47"/>
                    <a:pt x="74" y="47"/>
                    <a:pt x="74" y="47"/>
                  </a:cubicBezTo>
                  <a:cubicBezTo>
                    <a:pt x="74" y="36"/>
                    <a:pt x="72" y="28"/>
                    <a:pt x="69" y="24"/>
                  </a:cubicBezTo>
                  <a:cubicBezTo>
                    <a:pt x="66" y="20"/>
                    <a:pt x="60" y="18"/>
                    <a:pt x="52" y="18"/>
                  </a:cubicBezTo>
                  <a:cubicBezTo>
                    <a:pt x="41" y="18"/>
                    <a:pt x="33" y="20"/>
                    <a:pt x="28" y="26"/>
                  </a:cubicBezTo>
                  <a:cubicBezTo>
                    <a:pt x="21" y="32"/>
                    <a:pt x="18" y="41"/>
                    <a:pt x="18" y="51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1" y="14"/>
                    <a:pt x="27" y="9"/>
                    <a:pt x="33" y="5"/>
                  </a:cubicBezTo>
                  <a:cubicBezTo>
                    <a:pt x="39" y="2"/>
                    <a:pt x="45" y="0"/>
                    <a:pt x="54" y="0"/>
                  </a:cubicBezTo>
                  <a:cubicBezTo>
                    <a:pt x="62" y="0"/>
                    <a:pt x="69" y="2"/>
                    <a:pt x="74" y="4"/>
                  </a:cubicBezTo>
                  <a:cubicBezTo>
                    <a:pt x="81" y="8"/>
                    <a:pt x="85" y="11"/>
                    <a:pt x="88" y="16"/>
                  </a:cubicBezTo>
                  <a:cubicBezTo>
                    <a:pt x="90" y="19"/>
                    <a:pt x="91" y="22"/>
                    <a:pt x="92" y="25"/>
                  </a:cubicBezTo>
                  <a:cubicBezTo>
                    <a:pt x="93" y="29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4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Freeform 71"/>
            <p:cNvSpPr>
              <a:spLocks noChangeArrowheads="1"/>
            </p:cNvSpPr>
            <p:nvPr/>
          </p:nvSpPr>
          <p:spPr bwMode="auto">
            <a:xfrm>
              <a:off x="731335" y="5081480"/>
              <a:ext cx="24079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5 h 146"/>
                <a:gd name="T16" fmla="*/ 40 w 57"/>
                <a:gd name="T17" fmla="*/ 145 h 146"/>
                <a:gd name="T18" fmla="*/ 22 w 57"/>
                <a:gd name="T19" fmla="*/ 140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9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Freeform 72"/>
            <p:cNvSpPr>
              <a:spLocks noChangeArrowheads="1"/>
            </p:cNvSpPr>
            <p:nvPr/>
          </p:nvSpPr>
          <p:spPr bwMode="auto">
            <a:xfrm>
              <a:off x="762823" y="5077776"/>
              <a:ext cx="7409" cy="64830"/>
            </a:xfrm>
            <a:custGeom>
              <a:avLst/>
              <a:gdLst>
                <a:gd name="T0" fmla="*/ 0 w 19"/>
                <a:gd name="T1" fmla="*/ 21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1 h 155"/>
                <a:gd name="T8" fmla="*/ 0 w 19"/>
                <a:gd name="T9" fmla="*/ 21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Freeform 73"/>
            <p:cNvSpPr>
              <a:spLocks noChangeArrowheads="1"/>
            </p:cNvSpPr>
            <p:nvPr/>
          </p:nvSpPr>
          <p:spPr bwMode="auto">
            <a:xfrm>
              <a:off x="779494" y="5092594"/>
              <a:ext cx="44454" cy="50012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8 w 106"/>
                <a:gd name="T5" fmla="*/ 115 h 120"/>
                <a:gd name="T6" fmla="*/ 37 w 106"/>
                <a:gd name="T7" fmla="*/ 119 h 120"/>
                <a:gd name="T8" fmla="*/ 10 w 106"/>
                <a:gd name="T9" fmla="*/ 110 h 120"/>
                <a:gd name="T10" fmla="*/ 0 w 106"/>
                <a:gd name="T11" fmla="*/ 86 h 120"/>
                <a:gd name="T12" fmla="*/ 10 w 106"/>
                <a:gd name="T13" fmla="*/ 62 h 120"/>
                <a:gd name="T14" fmla="*/ 39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4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6 w 106"/>
                <a:gd name="T33" fmla="*/ 38 h 120"/>
                <a:gd name="T34" fmla="*/ 6 w 106"/>
                <a:gd name="T35" fmla="*/ 37 h 120"/>
                <a:gd name="T36" fmla="*/ 17 w 106"/>
                <a:gd name="T37" fmla="*/ 10 h 120"/>
                <a:gd name="T38" fmla="*/ 50 w 106"/>
                <a:gd name="T39" fmla="*/ 0 h 120"/>
                <a:gd name="T40" fmla="*/ 84 w 106"/>
                <a:gd name="T41" fmla="*/ 9 h 120"/>
                <a:gd name="T42" fmla="*/ 94 w 106"/>
                <a:gd name="T43" fmla="*/ 35 h 120"/>
                <a:gd name="T44" fmla="*/ 94 w 106"/>
                <a:gd name="T45" fmla="*/ 91 h 120"/>
                <a:gd name="T46" fmla="*/ 95 w 106"/>
                <a:gd name="T47" fmla="*/ 100 h 120"/>
                <a:gd name="T48" fmla="*/ 101 w 106"/>
                <a:gd name="T49" fmla="*/ 102 h 120"/>
                <a:gd name="T50" fmla="*/ 103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100 w 106"/>
                <a:gd name="T57" fmla="*/ 117 h 120"/>
                <a:gd name="T58" fmla="*/ 95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9 h 120"/>
                <a:gd name="T68" fmla="*/ 74 w 106"/>
                <a:gd name="T69" fmla="*/ 59 h 120"/>
                <a:gd name="T70" fmla="*/ 48 w 106"/>
                <a:gd name="T71" fmla="*/ 65 h 120"/>
                <a:gd name="T72" fmla="*/ 39 w 106"/>
                <a:gd name="T73" fmla="*/ 66 h 120"/>
                <a:gd name="T74" fmla="*/ 24 w 106"/>
                <a:gd name="T75" fmla="*/ 72 h 120"/>
                <a:gd name="T76" fmla="*/ 20 w 106"/>
                <a:gd name="T77" fmla="*/ 85 h 120"/>
                <a:gd name="T78" fmla="*/ 25 w 106"/>
                <a:gd name="T79" fmla="*/ 98 h 120"/>
                <a:gd name="T80" fmla="*/ 40 w 106"/>
                <a:gd name="T81" fmla="*/ 102 h 120"/>
                <a:gd name="T82" fmla="*/ 65 w 106"/>
                <a:gd name="T83" fmla="*/ 95 h 120"/>
                <a:gd name="T84" fmla="*/ 74 w 106"/>
                <a:gd name="T85" fmla="*/ 75 h 120"/>
                <a:gd name="T86" fmla="*/ 74 w 106"/>
                <a:gd name="T87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2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4" y="18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4" y="9"/>
                  </a:cubicBezTo>
                  <a:cubicBezTo>
                    <a:pt x="90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6"/>
                    <a:pt x="80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9"/>
                  </a:moveTo>
                  <a:lnTo>
                    <a:pt x="74" y="59"/>
                  </a:lnTo>
                  <a:cubicBezTo>
                    <a:pt x="69" y="62"/>
                    <a:pt x="61" y="64"/>
                    <a:pt x="48" y="65"/>
                  </a:cubicBezTo>
                  <a:cubicBezTo>
                    <a:pt x="44" y="66"/>
                    <a:pt x="41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Freeform 74"/>
            <p:cNvSpPr>
              <a:spLocks noChangeArrowheads="1"/>
            </p:cNvSpPr>
            <p:nvPr/>
          </p:nvSpPr>
          <p:spPr bwMode="auto">
            <a:xfrm>
              <a:off x="831357" y="5077776"/>
              <a:ext cx="9261" cy="64830"/>
            </a:xfrm>
            <a:custGeom>
              <a:avLst/>
              <a:gdLst>
                <a:gd name="T0" fmla="*/ 0 w 21"/>
                <a:gd name="T1" fmla="*/ 154 h 155"/>
                <a:gd name="T2" fmla="*/ 0 w 21"/>
                <a:gd name="T3" fmla="*/ 0 h 155"/>
                <a:gd name="T4" fmla="*/ 20 w 21"/>
                <a:gd name="T5" fmla="*/ 0 h 155"/>
                <a:gd name="T6" fmla="*/ 20 w 21"/>
                <a:gd name="T7" fmla="*/ 154 h 155"/>
                <a:gd name="T8" fmla="*/ 0 w 21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154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4808" y="4970344"/>
            <a:ext cx="342669" cy="64830"/>
            <a:chOff x="1364808" y="4970344"/>
            <a:chExt cx="342669" cy="64830"/>
          </a:xfrm>
        </p:grpSpPr>
        <p:sp>
          <p:nvSpPr>
            <p:cNvPr id="707" name="Freeform 75"/>
            <p:cNvSpPr>
              <a:spLocks noChangeArrowheads="1"/>
            </p:cNvSpPr>
            <p:nvPr/>
          </p:nvSpPr>
          <p:spPr bwMode="auto">
            <a:xfrm>
              <a:off x="1364808" y="4970344"/>
              <a:ext cx="53715" cy="64830"/>
            </a:xfrm>
            <a:custGeom>
              <a:avLst/>
              <a:gdLst>
                <a:gd name="T0" fmla="*/ 0 w 126"/>
                <a:gd name="T1" fmla="*/ 154 h 155"/>
                <a:gd name="T2" fmla="*/ 0 w 126"/>
                <a:gd name="T3" fmla="*/ 154 h 155"/>
                <a:gd name="T4" fmla="*/ 0 w 126"/>
                <a:gd name="T5" fmla="*/ 0 h 155"/>
                <a:gd name="T6" fmla="*/ 59 w 126"/>
                <a:gd name="T7" fmla="*/ 0 h 155"/>
                <a:gd name="T8" fmla="*/ 109 w 126"/>
                <a:gd name="T9" fmla="*/ 19 h 155"/>
                <a:gd name="T10" fmla="*/ 125 w 126"/>
                <a:gd name="T11" fmla="*/ 75 h 155"/>
                <a:gd name="T12" fmla="*/ 108 w 126"/>
                <a:gd name="T13" fmla="*/ 133 h 155"/>
                <a:gd name="T14" fmla="*/ 58 w 126"/>
                <a:gd name="T15" fmla="*/ 154 h 155"/>
                <a:gd name="T16" fmla="*/ 0 w 126"/>
                <a:gd name="T17" fmla="*/ 154 h 155"/>
                <a:gd name="T18" fmla="*/ 57 w 126"/>
                <a:gd name="T19" fmla="*/ 17 h 155"/>
                <a:gd name="T20" fmla="*/ 57 w 126"/>
                <a:gd name="T21" fmla="*/ 17 h 155"/>
                <a:gd name="T22" fmla="*/ 21 w 126"/>
                <a:gd name="T23" fmla="*/ 17 h 155"/>
                <a:gd name="T24" fmla="*/ 21 w 126"/>
                <a:gd name="T25" fmla="*/ 135 h 155"/>
                <a:gd name="T26" fmla="*/ 57 w 126"/>
                <a:gd name="T27" fmla="*/ 135 h 155"/>
                <a:gd name="T28" fmla="*/ 92 w 126"/>
                <a:gd name="T29" fmla="*/ 119 h 155"/>
                <a:gd name="T30" fmla="*/ 103 w 126"/>
                <a:gd name="T31" fmla="*/ 76 h 155"/>
                <a:gd name="T32" fmla="*/ 92 w 126"/>
                <a:gd name="T33" fmla="*/ 33 h 155"/>
                <a:gd name="T34" fmla="*/ 57 w 126"/>
                <a:gd name="T35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1" y="0"/>
                    <a:pt x="97" y="6"/>
                    <a:pt x="109" y="19"/>
                  </a:cubicBezTo>
                  <a:cubicBezTo>
                    <a:pt x="119" y="32"/>
                    <a:pt x="125" y="51"/>
                    <a:pt x="125" y="75"/>
                  </a:cubicBezTo>
                  <a:cubicBezTo>
                    <a:pt x="125" y="100"/>
                    <a:pt x="119" y="119"/>
                    <a:pt x="108" y="133"/>
                  </a:cubicBezTo>
                  <a:cubicBezTo>
                    <a:pt x="96" y="146"/>
                    <a:pt x="80" y="154"/>
                    <a:pt x="58" y="154"/>
                  </a:cubicBezTo>
                  <a:lnTo>
                    <a:pt x="0" y="154"/>
                  </a:lnTo>
                  <a:close/>
                  <a:moveTo>
                    <a:pt x="57" y="17"/>
                  </a:moveTo>
                  <a:lnTo>
                    <a:pt x="57" y="17"/>
                  </a:lnTo>
                  <a:cubicBezTo>
                    <a:pt x="21" y="17"/>
                    <a:pt x="21" y="17"/>
                    <a:pt x="21" y="17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72" y="135"/>
                    <a:pt x="84" y="130"/>
                    <a:pt x="92" y="119"/>
                  </a:cubicBezTo>
                  <a:cubicBezTo>
                    <a:pt x="100" y="110"/>
                    <a:pt x="103" y="95"/>
                    <a:pt x="103" y="76"/>
                  </a:cubicBezTo>
                  <a:cubicBezTo>
                    <a:pt x="103" y="57"/>
                    <a:pt x="100" y="42"/>
                    <a:pt x="92" y="33"/>
                  </a:cubicBezTo>
                  <a:cubicBezTo>
                    <a:pt x="84" y="23"/>
                    <a:pt x="72" y="17"/>
                    <a:pt x="57" y="1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Freeform 76"/>
            <p:cNvSpPr>
              <a:spLocks noChangeArrowheads="1"/>
            </p:cNvSpPr>
            <p:nvPr/>
          </p:nvSpPr>
          <p:spPr bwMode="auto">
            <a:xfrm>
              <a:off x="1427785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Freeform 77"/>
            <p:cNvSpPr>
              <a:spLocks noChangeArrowheads="1"/>
            </p:cNvSpPr>
            <p:nvPr/>
          </p:nvSpPr>
          <p:spPr bwMode="auto">
            <a:xfrm>
              <a:off x="1444455" y="4985162"/>
              <a:ext cx="38898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9 w 92"/>
                <a:gd name="T5" fmla="*/ 79 h 120"/>
                <a:gd name="T6" fmla="*/ 27 w 92"/>
                <a:gd name="T7" fmla="*/ 97 h 120"/>
                <a:gd name="T8" fmla="*/ 47 w 92"/>
                <a:gd name="T9" fmla="*/ 102 h 120"/>
                <a:gd name="T10" fmla="*/ 66 w 92"/>
                <a:gd name="T11" fmla="*/ 98 h 120"/>
                <a:gd name="T12" fmla="*/ 73 w 92"/>
                <a:gd name="T13" fmla="*/ 84 h 120"/>
                <a:gd name="T14" fmla="*/ 70 w 92"/>
                <a:gd name="T15" fmla="*/ 75 h 120"/>
                <a:gd name="T16" fmla="*/ 56 w 92"/>
                <a:gd name="T17" fmla="*/ 70 h 120"/>
                <a:gd name="T18" fmla="*/ 35 w 92"/>
                <a:gd name="T19" fmla="*/ 64 h 120"/>
                <a:gd name="T20" fmla="*/ 10 w 92"/>
                <a:gd name="T21" fmla="*/ 52 h 120"/>
                <a:gd name="T22" fmla="*/ 3 w 92"/>
                <a:gd name="T23" fmla="*/ 32 h 120"/>
                <a:gd name="T24" fmla="*/ 14 w 92"/>
                <a:gd name="T25" fmla="*/ 9 h 120"/>
                <a:gd name="T26" fmla="*/ 46 w 92"/>
                <a:gd name="T27" fmla="*/ 0 h 120"/>
                <a:gd name="T28" fmla="*/ 77 w 92"/>
                <a:gd name="T29" fmla="*/ 9 h 120"/>
                <a:gd name="T30" fmla="*/ 88 w 92"/>
                <a:gd name="T31" fmla="*/ 34 h 120"/>
                <a:gd name="T32" fmla="*/ 88 w 92"/>
                <a:gd name="T33" fmla="*/ 34 h 120"/>
                <a:gd name="T34" fmla="*/ 71 w 92"/>
                <a:gd name="T35" fmla="*/ 34 h 120"/>
                <a:gd name="T36" fmla="*/ 63 w 92"/>
                <a:gd name="T37" fmla="*/ 21 h 120"/>
                <a:gd name="T38" fmla="*/ 46 w 92"/>
                <a:gd name="T39" fmla="*/ 17 h 120"/>
                <a:gd name="T40" fmla="*/ 28 w 92"/>
                <a:gd name="T41" fmla="*/ 20 h 120"/>
                <a:gd name="T42" fmla="*/ 22 w 92"/>
                <a:gd name="T43" fmla="*/ 32 h 120"/>
                <a:gd name="T44" fmla="*/ 26 w 92"/>
                <a:gd name="T45" fmla="*/ 41 h 120"/>
                <a:gd name="T46" fmla="*/ 39 w 92"/>
                <a:gd name="T47" fmla="*/ 46 h 120"/>
                <a:gd name="T48" fmla="*/ 58 w 92"/>
                <a:gd name="T49" fmla="*/ 50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09 h 120"/>
                <a:gd name="T56" fmla="*/ 46 w 92"/>
                <a:gd name="T57" fmla="*/ 119 h 120"/>
                <a:gd name="T58" fmla="*/ 12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3"/>
                    <a:pt x="27" y="97"/>
                  </a:cubicBezTo>
                  <a:cubicBezTo>
                    <a:pt x="31" y="100"/>
                    <a:pt x="38" y="102"/>
                    <a:pt x="47" y="102"/>
                  </a:cubicBezTo>
                  <a:cubicBezTo>
                    <a:pt x="55" y="102"/>
                    <a:pt x="61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2" y="71"/>
                    <a:pt x="56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4" y="57"/>
                    <a:pt x="10" y="52"/>
                  </a:cubicBezTo>
                  <a:cubicBezTo>
                    <a:pt x="5" y="48"/>
                    <a:pt x="3" y="42"/>
                    <a:pt x="3" y="32"/>
                  </a:cubicBezTo>
                  <a:cubicBezTo>
                    <a:pt x="3" y="23"/>
                    <a:pt x="7" y="15"/>
                    <a:pt x="14" y="9"/>
                  </a:cubicBezTo>
                  <a:cubicBezTo>
                    <a:pt x="22" y="3"/>
                    <a:pt x="32" y="0"/>
                    <a:pt x="46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5" y="16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7" y="24"/>
                    <a:pt x="63" y="21"/>
                  </a:cubicBezTo>
                  <a:cubicBezTo>
                    <a:pt x="59" y="18"/>
                    <a:pt x="53" y="17"/>
                    <a:pt x="46" y="17"/>
                  </a:cubicBezTo>
                  <a:cubicBezTo>
                    <a:pt x="37" y="17"/>
                    <a:pt x="32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8" y="43"/>
                    <a:pt x="33" y="44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80" y="57"/>
                    <a:pt x="84" y="62"/>
                  </a:cubicBezTo>
                  <a:cubicBezTo>
                    <a:pt x="89" y="67"/>
                    <a:pt x="91" y="73"/>
                    <a:pt x="91" y="82"/>
                  </a:cubicBezTo>
                  <a:cubicBezTo>
                    <a:pt x="91" y="94"/>
                    <a:pt x="87" y="103"/>
                    <a:pt x="79" y="109"/>
                  </a:cubicBezTo>
                  <a:cubicBezTo>
                    <a:pt x="72" y="116"/>
                    <a:pt x="60" y="119"/>
                    <a:pt x="46" y="119"/>
                  </a:cubicBezTo>
                  <a:cubicBezTo>
                    <a:pt x="31" y="119"/>
                    <a:pt x="20" y="116"/>
                    <a:pt x="12" y="108"/>
                  </a:cubicBezTo>
                  <a:cubicBezTo>
                    <a:pt x="4" y="102"/>
                    <a:pt x="1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Freeform 78"/>
            <p:cNvSpPr>
              <a:spLocks noChangeArrowheads="1"/>
            </p:cNvSpPr>
            <p:nvPr/>
          </p:nvSpPr>
          <p:spPr bwMode="auto">
            <a:xfrm>
              <a:off x="1488909" y="4985162"/>
              <a:ext cx="42603" cy="50012"/>
            </a:xfrm>
            <a:custGeom>
              <a:avLst/>
              <a:gdLst>
                <a:gd name="T0" fmla="*/ 80 w 100"/>
                <a:gd name="T1" fmla="*/ 41 h 120"/>
                <a:gd name="T2" fmla="*/ 80 w 100"/>
                <a:gd name="T3" fmla="*/ 41 h 120"/>
                <a:gd name="T4" fmla="*/ 72 w 100"/>
                <a:gd name="T5" fmla="*/ 23 h 120"/>
                <a:gd name="T6" fmla="*/ 52 w 100"/>
                <a:gd name="T7" fmla="*/ 17 h 120"/>
                <a:gd name="T8" fmla="*/ 28 w 100"/>
                <a:gd name="T9" fmla="*/ 28 h 120"/>
                <a:gd name="T10" fmla="*/ 20 w 100"/>
                <a:gd name="T11" fmla="*/ 59 h 120"/>
                <a:gd name="T12" fmla="*/ 28 w 100"/>
                <a:gd name="T13" fmla="*/ 91 h 120"/>
                <a:gd name="T14" fmla="*/ 50 w 100"/>
                <a:gd name="T15" fmla="*/ 102 h 120"/>
                <a:gd name="T16" fmla="*/ 72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4 w 100"/>
                <a:gd name="T23" fmla="*/ 107 h 120"/>
                <a:gd name="T24" fmla="*/ 50 w 100"/>
                <a:gd name="T25" fmla="*/ 119 h 120"/>
                <a:gd name="T26" fmla="*/ 14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2 w 100"/>
                <a:gd name="T33" fmla="*/ 0 h 120"/>
                <a:gd name="T34" fmla="*/ 85 w 100"/>
                <a:gd name="T35" fmla="*/ 12 h 120"/>
                <a:gd name="T36" fmla="*/ 99 w 100"/>
                <a:gd name="T37" fmla="*/ 41 h 120"/>
                <a:gd name="T38" fmla="*/ 80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0" y="41"/>
                  </a:moveTo>
                  <a:lnTo>
                    <a:pt x="80" y="41"/>
                  </a:lnTo>
                  <a:cubicBezTo>
                    <a:pt x="80" y="33"/>
                    <a:pt x="77" y="27"/>
                    <a:pt x="72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3" y="21"/>
                    <a:pt x="28" y="28"/>
                  </a:cubicBezTo>
                  <a:cubicBezTo>
                    <a:pt x="23" y="35"/>
                    <a:pt x="20" y="46"/>
                    <a:pt x="20" y="59"/>
                  </a:cubicBezTo>
                  <a:cubicBezTo>
                    <a:pt x="20" y="73"/>
                    <a:pt x="22" y="83"/>
                    <a:pt x="28" y="91"/>
                  </a:cubicBezTo>
                  <a:cubicBezTo>
                    <a:pt x="33" y="98"/>
                    <a:pt x="41" y="102"/>
                    <a:pt x="50" y="102"/>
                  </a:cubicBezTo>
                  <a:cubicBezTo>
                    <a:pt x="59" y="102"/>
                    <a:pt x="66" y="100"/>
                    <a:pt x="72" y="95"/>
                  </a:cubicBezTo>
                  <a:cubicBezTo>
                    <a:pt x="77" y="91"/>
                    <a:pt x="80" y="84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4" y="100"/>
                    <a:pt x="84" y="107"/>
                  </a:cubicBezTo>
                  <a:cubicBezTo>
                    <a:pt x="76" y="116"/>
                    <a:pt x="65" y="119"/>
                    <a:pt x="50" y="119"/>
                  </a:cubicBezTo>
                  <a:cubicBezTo>
                    <a:pt x="34" y="119"/>
                    <a:pt x="22" y="114"/>
                    <a:pt x="14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5" y="26"/>
                    <a:pt x="14" y="16"/>
                  </a:cubicBezTo>
                  <a:cubicBezTo>
                    <a:pt x="23" y="5"/>
                    <a:pt x="36" y="0"/>
                    <a:pt x="52" y="0"/>
                  </a:cubicBezTo>
                  <a:cubicBezTo>
                    <a:pt x="66" y="0"/>
                    <a:pt x="77" y="3"/>
                    <a:pt x="85" y="12"/>
                  </a:cubicBezTo>
                  <a:cubicBezTo>
                    <a:pt x="94" y="19"/>
                    <a:pt x="98" y="28"/>
                    <a:pt x="99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Freeform 79"/>
            <p:cNvSpPr>
              <a:spLocks noChangeArrowheads="1"/>
            </p:cNvSpPr>
            <p:nvPr/>
          </p:nvSpPr>
          <p:spPr bwMode="auto">
            <a:xfrm>
              <a:off x="1537068" y="4985162"/>
              <a:ext cx="44454" cy="50012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4 w 108"/>
                <a:gd name="T5" fmla="*/ 16 h 120"/>
                <a:gd name="T6" fmla="*/ 54 w 108"/>
                <a:gd name="T7" fmla="*/ 0 h 120"/>
                <a:gd name="T8" fmla="*/ 93 w 108"/>
                <a:gd name="T9" fmla="*/ 16 h 120"/>
                <a:gd name="T10" fmla="*/ 107 w 108"/>
                <a:gd name="T11" fmla="*/ 59 h 120"/>
                <a:gd name="T12" fmla="*/ 93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19 w 108"/>
                <a:gd name="T21" fmla="*/ 59 h 120"/>
                <a:gd name="T22" fmla="*/ 19 w 108"/>
                <a:gd name="T23" fmla="*/ 59 h 120"/>
                <a:gd name="T24" fmla="*/ 28 w 108"/>
                <a:gd name="T25" fmla="*/ 92 h 120"/>
                <a:gd name="T26" fmla="*/ 54 w 108"/>
                <a:gd name="T27" fmla="*/ 102 h 120"/>
                <a:gd name="T28" fmla="*/ 79 w 108"/>
                <a:gd name="T29" fmla="*/ 92 h 120"/>
                <a:gd name="T30" fmla="*/ 87 w 108"/>
                <a:gd name="T31" fmla="*/ 59 h 120"/>
                <a:gd name="T32" fmla="*/ 79 w 108"/>
                <a:gd name="T33" fmla="*/ 28 h 120"/>
                <a:gd name="T34" fmla="*/ 54 w 108"/>
                <a:gd name="T35" fmla="*/ 17 h 120"/>
                <a:gd name="T36" fmla="*/ 28 w 108"/>
                <a:gd name="T37" fmla="*/ 28 h 120"/>
                <a:gd name="T38" fmla="*/ 19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3" y="26"/>
                    <a:pt x="107" y="41"/>
                    <a:pt x="107" y="59"/>
                  </a:cubicBezTo>
                  <a:cubicBezTo>
                    <a:pt x="107" y="78"/>
                    <a:pt x="103" y="93"/>
                    <a:pt x="93" y="103"/>
                  </a:cubicBezTo>
                  <a:cubicBezTo>
                    <a:pt x="84" y="114"/>
                    <a:pt x="70" y="119"/>
                    <a:pt x="54" y="119"/>
                  </a:cubicBezTo>
                  <a:cubicBezTo>
                    <a:pt x="36" y="119"/>
                    <a:pt x="24" y="114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1" y="84"/>
                    <a:pt x="28" y="92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2" y="99"/>
                    <a:pt x="79" y="92"/>
                  </a:cubicBezTo>
                  <a:cubicBezTo>
                    <a:pt x="85" y="84"/>
                    <a:pt x="87" y="73"/>
                    <a:pt x="87" y="59"/>
                  </a:cubicBezTo>
                  <a:cubicBezTo>
                    <a:pt x="87" y="46"/>
                    <a:pt x="85" y="35"/>
                    <a:pt x="79" y="28"/>
                  </a:cubicBezTo>
                  <a:cubicBezTo>
                    <a:pt x="72" y="21"/>
                    <a:pt x="64" y="17"/>
                    <a:pt x="54" y="17"/>
                  </a:cubicBezTo>
                  <a:cubicBezTo>
                    <a:pt x="42" y="17"/>
                    <a:pt x="34" y="21"/>
                    <a:pt x="28" y="28"/>
                  </a:cubicBezTo>
                  <a:cubicBezTo>
                    <a:pt x="21" y="35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Freeform 80"/>
            <p:cNvSpPr>
              <a:spLocks noChangeArrowheads="1"/>
            </p:cNvSpPr>
            <p:nvPr/>
          </p:nvSpPr>
          <p:spPr bwMode="auto">
            <a:xfrm>
              <a:off x="1585227" y="4987015"/>
              <a:ext cx="42603" cy="48159"/>
            </a:xfrm>
            <a:custGeom>
              <a:avLst/>
              <a:gdLst>
                <a:gd name="T0" fmla="*/ 41 w 103"/>
                <a:gd name="T1" fmla="*/ 113 h 114"/>
                <a:gd name="T2" fmla="*/ 0 w 103"/>
                <a:gd name="T3" fmla="*/ 0 h 114"/>
                <a:gd name="T4" fmla="*/ 20 w 103"/>
                <a:gd name="T5" fmla="*/ 0 h 114"/>
                <a:gd name="T6" fmla="*/ 51 w 103"/>
                <a:gd name="T7" fmla="*/ 91 h 114"/>
                <a:gd name="T8" fmla="*/ 81 w 103"/>
                <a:gd name="T9" fmla="*/ 0 h 114"/>
                <a:gd name="T10" fmla="*/ 102 w 103"/>
                <a:gd name="T11" fmla="*/ 0 h 114"/>
                <a:gd name="T12" fmla="*/ 61 w 103"/>
                <a:gd name="T13" fmla="*/ 113 h 114"/>
                <a:gd name="T14" fmla="*/ 41 w 103"/>
                <a:gd name="T15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41" y="11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51" y="91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Freeform 81"/>
            <p:cNvSpPr>
              <a:spLocks noChangeArrowheads="1"/>
            </p:cNvSpPr>
            <p:nvPr/>
          </p:nvSpPr>
          <p:spPr bwMode="auto">
            <a:xfrm>
              <a:off x="1633386" y="4985162"/>
              <a:ext cx="42603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8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19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0 w 102"/>
                <a:gd name="T33" fmla="*/ 96 h 120"/>
                <a:gd name="T34" fmla="*/ 80 w 102"/>
                <a:gd name="T35" fmla="*/ 79 h 120"/>
                <a:gd name="T36" fmla="*/ 19 w 102"/>
                <a:gd name="T37" fmla="*/ 49 h 120"/>
                <a:gd name="T38" fmla="*/ 19 w 102"/>
                <a:gd name="T39" fmla="*/ 49 h 120"/>
                <a:gd name="T40" fmla="*/ 81 w 102"/>
                <a:gd name="T41" fmla="*/ 49 h 120"/>
                <a:gd name="T42" fmla="*/ 72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19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8" y="79"/>
                    <a:pt x="98" y="79"/>
                    <a:pt x="98" y="79"/>
                  </a:cubicBezTo>
                  <a:cubicBezTo>
                    <a:pt x="96" y="92"/>
                    <a:pt x="91" y="101"/>
                    <a:pt x="83" y="108"/>
                  </a:cubicBezTo>
                  <a:cubicBezTo>
                    <a:pt x="73" y="116"/>
                    <a:pt x="63" y="119"/>
                    <a:pt x="50" y="119"/>
                  </a:cubicBezTo>
                  <a:cubicBezTo>
                    <a:pt x="34" y="119"/>
                    <a:pt x="21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1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5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77"/>
                    <a:pt x="22" y="86"/>
                    <a:pt x="28" y="93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2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20"/>
                    <a:pt x="29" y="25"/>
                  </a:cubicBezTo>
                  <a:cubicBezTo>
                    <a:pt x="23" y="30"/>
                    <a:pt x="20" y="39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Freeform 82"/>
            <p:cNvSpPr>
              <a:spLocks noChangeArrowheads="1"/>
            </p:cNvSpPr>
            <p:nvPr/>
          </p:nvSpPr>
          <p:spPr bwMode="auto">
            <a:xfrm>
              <a:off x="1683398" y="4985162"/>
              <a:ext cx="24079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9 w 56"/>
                <a:gd name="T7" fmla="*/ 2 h 116"/>
                <a:gd name="T8" fmla="*/ 19 w 56"/>
                <a:gd name="T9" fmla="*/ 23 h 116"/>
                <a:gd name="T10" fmla="*/ 32 w 56"/>
                <a:gd name="T11" fmla="*/ 6 h 116"/>
                <a:gd name="T12" fmla="*/ 50 w 56"/>
                <a:gd name="T13" fmla="*/ 0 h 116"/>
                <a:gd name="T14" fmla="*/ 53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3 w 56"/>
                <a:gd name="T21" fmla="*/ 20 h 116"/>
                <a:gd name="T22" fmla="*/ 50 w 56"/>
                <a:gd name="T23" fmla="*/ 20 h 116"/>
                <a:gd name="T24" fmla="*/ 27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6"/>
                    <a:pt x="26" y="10"/>
                    <a:pt x="32" y="6"/>
                  </a:cubicBezTo>
                  <a:cubicBezTo>
                    <a:pt x="36" y="2"/>
                    <a:pt x="43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lnTo>
                    <a:pt x="55" y="0"/>
                  </a:ln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96474" y="4970344"/>
            <a:ext cx="459361" cy="66681"/>
            <a:chOff x="2196474" y="4970344"/>
            <a:chExt cx="459361" cy="66681"/>
          </a:xfrm>
        </p:grpSpPr>
        <p:sp>
          <p:nvSpPr>
            <p:cNvPr id="715" name="Freeform 83"/>
            <p:cNvSpPr>
              <a:spLocks noChangeArrowheads="1"/>
            </p:cNvSpPr>
            <p:nvPr/>
          </p:nvSpPr>
          <p:spPr bwMode="auto">
            <a:xfrm>
              <a:off x="2196474" y="4970344"/>
              <a:ext cx="46307" cy="64830"/>
            </a:xfrm>
            <a:custGeom>
              <a:avLst/>
              <a:gdLst>
                <a:gd name="T0" fmla="*/ 0 w 111"/>
                <a:gd name="T1" fmla="*/ 154 h 155"/>
                <a:gd name="T2" fmla="*/ 0 w 111"/>
                <a:gd name="T3" fmla="*/ 154 h 155"/>
                <a:gd name="T4" fmla="*/ 0 w 111"/>
                <a:gd name="T5" fmla="*/ 0 h 155"/>
                <a:gd name="T6" fmla="*/ 57 w 111"/>
                <a:gd name="T7" fmla="*/ 0 h 155"/>
                <a:gd name="T8" fmla="*/ 78 w 111"/>
                <a:gd name="T9" fmla="*/ 1 h 155"/>
                <a:gd name="T10" fmla="*/ 90 w 111"/>
                <a:gd name="T11" fmla="*/ 6 h 155"/>
                <a:gd name="T12" fmla="*/ 105 w 111"/>
                <a:gd name="T13" fmla="*/ 20 h 155"/>
                <a:gd name="T14" fmla="*/ 110 w 111"/>
                <a:gd name="T15" fmla="*/ 44 h 155"/>
                <a:gd name="T16" fmla="*/ 105 w 111"/>
                <a:gd name="T17" fmla="*/ 67 h 155"/>
                <a:gd name="T18" fmla="*/ 90 w 111"/>
                <a:gd name="T19" fmla="*/ 83 h 155"/>
                <a:gd name="T20" fmla="*/ 77 w 111"/>
                <a:gd name="T21" fmla="*/ 87 h 155"/>
                <a:gd name="T22" fmla="*/ 53 w 111"/>
                <a:gd name="T23" fmla="*/ 89 h 155"/>
                <a:gd name="T24" fmla="*/ 20 w 111"/>
                <a:gd name="T25" fmla="*/ 89 h 155"/>
                <a:gd name="T26" fmla="*/ 20 w 111"/>
                <a:gd name="T27" fmla="*/ 154 h 155"/>
                <a:gd name="T28" fmla="*/ 0 w 111"/>
                <a:gd name="T29" fmla="*/ 154 h 155"/>
                <a:gd name="T30" fmla="*/ 20 w 111"/>
                <a:gd name="T31" fmla="*/ 70 h 155"/>
                <a:gd name="T32" fmla="*/ 20 w 111"/>
                <a:gd name="T33" fmla="*/ 70 h 155"/>
                <a:gd name="T34" fmla="*/ 56 w 111"/>
                <a:gd name="T35" fmla="*/ 70 h 155"/>
                <a:gd name="T36" fmla="*/ 82 w 111"/>
                <a:gd name="T37" fmla="*/ 64 h 155"/>
                <a:gd name="T38" fmla="*/ 89 w 111"/>
                <a:gd name="T39" fmla="*/ 44 h 155"/>
                <a:gd name="T40" fmla="*/ 82 w 111"/>
                <a:gd name="T41" fmla="*/ 25 h 155"/>
                <a:gd name="T42" fmla="*/ 58 w 111"/>
                <a:gd name="T43" fmla="*/ 18 h 155"/>
                <a:gd name="T44" fmla="*/ 20 w 111"/>
                <a:gd name="T45" fmla="*/ 18 h 155"/>
                <a:gd name="T46" fmla="*/ 20 w 111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5" y="0"/>
                    <a:pt x="72" y="1"/>
                    <a:pt x="78" y="1"/>
                  </a:cubicBezTo>
                  <a:cubicBezTo>
                    <a:pt x="82" y="2"/>
                    <a:pt x="87" y="4"/>
                    <a:pt x="90" y="6"/>
                  </a:cubicBezTo>
                  <a:cubicBezTo>
                    <a:pt x="96" y="9"/>
                    <a:pt x="102" y="14"/>
                    <a:pt x="105" y="20"/>
                  </a:cubicBezTo>
                  <a:cubicBezTo>
                    <a:pt x="108" y="28"/>
                    <a:pt x="110" y="35"/>
                    <a:pt x="110" y="44"/>
                  </a:cubicBezTo>
                  <a:cubicBezTo>
                    <a:pt x="110" y="53"/>
                    <a:pt x="108" y="60"/>
                    <a:pt x="105" y="67"/>
                  </a:cubicBezTo>
                  <a:cubicBezTo>
                    <a:pt x="102" y="73"/>
                    <a:pt x="96" y="79"/>
                    <a:pt x="90" y="83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2" y="88"/>
                    <a:pt x="64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68" y="70"/>
                    <a:pt x="77" y="68"/>
                    <a:pt x="82" y="64"/>
                  </a:cubicBezTo>
                  <a:cubicBezTo>
                    <a:pt x="86" y="60"/>
                    <a:pt x="89" y="54"/>
                    <a:pt x="89" y="44"/>
                  </a:cubicBezTo>
                  <a:cubicBezTo>
                    <a:pt x="89" y="35"/>
                    <a:pt x="86" y="29"/>
                    <a:pt x="82" y="25"/>
                  </a:cubicBezTo>
                  <a:cubicBezTo>
                    <a:pt x="77" y="20"/>
                    <a:pt x="68" y="18"/>
                    <a:pt x="58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Freeform 84"/>
            <p:cNvSpPr>
              <a:spLocks noChangeArrowheads="1"/>
            </p:cNvSpPr>
            <p:nvPr/>
          </p:nvSpPr>
          <p:spPr bwMode="auto">
            <a:xfrm>
              <a:off x="2246485" y="4985162"/>
              <a:ext cx="46306" cy="50012"/>
            </a:xfrm>
            <a:custGeom>
              <a:avLst/>
              <a:gdLst>
                <a:gd name="T0" fmla="*/ 0 w 109"/>
                <a:gd name="T1" fmla="*/ 59 h 120"/>
                <a:gd name="T2" fmla="*/ 0 w 109"/>
                <a:gd name="T3" fmla="*/ 59 h 120"/>
                <a:gd name="T4" fmla="*/ 14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59 h 120"/>
                <a:gd name="T12" fmla="*/ 93 w 109"/>
                <a:gd name="T13" fmla="*/ 103 h 120"/>
                <a:gd name="T14" fmla="*/ 53 w 109"/>
                <a:gd name="T15" fmla="*/ 119 h 120"/>
                <a:gd name="T16" fmla="*/ 14 w 109"/>
                <a:gd name="T17" fmla="*/ 103 h 120"/>
                <a:gd name="T18" fmla="*/ 0 w 109"/>
                <a:gd name="T19" fmla="*/ 59 h 120"/>
                <a:gd name="T20" fmla="*/ 19 w 109"/>
                <a:gd name="T21" fmla="*/ 59 h 120"/>
                <a:gd name="T22" fmla="*/ 19 w 109"/>
                <a:gd name="T23" fmla="*/ 59 h 120"/>
                <a:gd name="T24" fmla="*/ 29 w 109"/>
                <a:gd name="T25" fmla="*/ 92 h 120"/>
                <a:gd name="T26" fmla="*/ 53 w 109"/>
                <a:gd name="T27" fmla="*/ 102 h 120"/>
                <a:gd name="T28" fmla="*/ 78 w 109"/>
                <a:gd name="T29" fmla="*/ 92 h 120"/>
                <a:gd name="T30" fmla="*/ 88 w 109"/>
                <a:gd name="T31" fmla="*/ 59 h 120"/>
                <a:gd name="T32" fmla="*/ 78 w 109"/>
                <a:gd name="T33" fmla="*/ 28 h 120"/>
                <a:gd name="T34" fmla="*/ 53 w 109"/>
                <a:gd name="T35" fmla="*/ 17 h 120"/>
                <a:gd name="T36" fmla="*/ 29 w 109"/>
                <a:gd name="T37" fmla="*/ 28 h 120"/>
                <a:gd name="T38" fmla="*/ 19 w 109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59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4"/>
                    <a:pt x="70" y="119"/>
                    <a:pt x="53" y="119"/>
                  </a:cubicBezTo>
                  <a:cubicBezTo>
                    <a:pt x="37" y="119"/>
                    <a:pt x="23" y="114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2" y="84"/>
                    <a:pt x="29" y="92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5" y="102"/>
                    <a:pt x="73" y="99"/>
                    <a:pt x="78" y="92"/>
                  </a:cubicBezTo>
                  <a:cubicBezTo>
                    <a:pt x="85" y="84"/>
                    <a:pt x="88" y="73"/>
                    <a:pt x="88" y="59"/>
                  </a:cubicBezTo>
                  <a:cubicBezTo>
                    <a:pt x="88" y="46"/>
                    <a:pt x="85" y="35"/>
                    <a:pt x="78" y="28"/>
                  </a:cubicBezTo>
                  <a:cubicBezTo>
                    <a:pt x="73" y="21"/>
                    <a:pt x="65" y="17"/>
                    <a:pt x="53" y="17"/>
                  </a:cubicBezTo>
                  <a:cubicBezTo>
                    <a:pt x="42" y="17"/>
                    <a:pt x="34" y="21"/>
                    <a:pt x="29" y="28"/>
                  </a:cubicBezTo>
                  <a:cubicBezTo>
                    <a:pt x="22" y="35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Freeform 85"/>
            <p:cNvSpPr>
              <a:spLocks noChangeArrowheads="1"/>
            </p:cNvSpPr>
            <p:nvPr/>
          </p:nvSpPr>
          <p:spPr bwMode="auto">
            <a:xfrm>
              <a:off x="2298349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9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70 w 93"/>
                <a:gd name="T15" fmla="*/ 75 h 120"/>
                <a:gd name="T16" fmla="*/ 56 w 93"/>
                <a:gd name="T17" fmla="*/ 70 h 120"/>
                <a:gd name="T18" fmla="*/ 35 w 93"/>
                <a:gd name="T19" fmla="*/ 64 h 120"/>
                <a:gd name="T20" fmla="*/ 11 w 93"/>
                <a:gd name="T21" fmla="*/ 53 h 120"/>
                <a:gd name="T22" fmla="*/ 3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1 w 93"/>
                <a:gd name="T35" fmla="*/ 34 h 120"/>
                <a:gd name="T36" fmla="*/ 64 w 93"/>
                <a:gd name="T37" fmla="*/ 21 h 120"/>
                <a:gd name="T38" fmla="*/ 45 w 93"/>
                <a:gd name="T39" fmla="*/ 17 h 120"/>
                <a:gd name="T40" fmla="*/ 28 w 93"/>
                <a:gd name="T41" fmla="*/ 20 h 120"/>
                <a:gd name="T42" fmla="*/ 22 w 93"/>
                <a:gd name="T43" fmla="*/ 32 h 120"/>
                <a:gd name="T44" fmla="*/ 26 w 93"/>
                <a:gd name="T45" fmla="*/ 41 h 120"/>
                <a:gd name="T46" fmla="*/ 40 w 93"/>
                <a:gd name="T47" fmla="*/ 46 h 120"/>
                <a:gd name="T48" fmla="*/ 57 w 93"/>
                <a:gd name="T49" fmla="*/ 50 h 120"/>
                <a:gd name="T50" fmla="*/ 85 w 93"/>
                <a:gd name="T51" fmla="*/ 62 h 120"/>
                <a:gd name="T52" fmla="*/ 92 w 93"/>
                <a:gd name="T53" fmla="*/ 82 h 120"/>
                <a:gd name="T54" fmla="*/ 79 w 93"/>
                <a:gd name="T55" fmla="*/ 109 h 120"/>
                <a:gd name="T56" fmla="*/ 45 w 93"/>
                <a:gd name="T57" fmla="*/ 119 h 120"/>
                <a:gd name="T58" fmla="*/ 13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1" y="100"/>
                    <a:pt x="38" y="102"/>
                    <a:pt x="47" y="102"/>
                  </a:cubicBezTo>
                  <a:cubicBezTo>
                    <a:pt x="55" y="102"/>
                    <a:pt x="62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1"/>
                    <a:pt x="56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5" y="57"/>
                    <a:pt x="11" y="53"/>
                  </a:cubicBezTo>
                  <a:cubicBezTo>
                    <a:pt x="5" y="48"/>
                    <a:pt x="3" y="42"/>
                    <a:pt x="3" y="32"/>
                  </a:cubicBezTo>
                  <a:cubicBezTo>
                    <a:pt x="3" y="23"/>
                    <a:pt x="7" y="15"/>
                    <a:pt x="15" y="9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4" y="21"/>
                  </a:cubicBezTo>
                  <a:cubicBezTo>
                    <a:pt x="59" y="18"/>
                    <a:pt x="53" y="17"/>
                    <a:pt x="45" y="17"/>
                  </a:cubicBezTo>
                  <a:cubicBezTo>
                    <a:pt x="38" y="17"/>
                    <a:pt x="31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8" y="43"/>
                    <a:pt x="32" y="44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5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8" y="103"/>
                    <a:pt x="79" y="109"/>
                  </a:cubicBezTo>
                  <a:cubicBezTo>
                    <a:pt x="71" y="116"/>
                    <a:pt x="60" y="119"/>
                    <a:pt x="45" y="119"/>
                  </a:cubicBezTo>
                  <a:cubicBezTo>
                    <a:pt x="31" y="119"/>
                    <a:pt x="20" y="116"/>
                    <a:pt x="13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Freeform 86"/>
            <p:cNvSpPr>
              <a:spLocks noChangeArrowheads="1"/>
            </p:cNvSpPr>
            <p:nvPr/>
          </p:nvSpPr>
          <p:spPr bwMode="auto">
            <a:xfrm>
              <a:off x="2342803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8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70 w 93"/>
                <a:gd name="T15" fmla="*/ 75 h 120"/>
                <a:gd name="T16" fmla="*/ 57 w 93"/>
                <a:gd name="T17" fmla="*/ 70 h 120"/>
                <a:gd name="T18" fmla="*/ 35 w 93"/>
                <a:gd name="T19" fmla="*/ 64 h 120"/>
                <a:gd name="T20" fmla="*/ 11 w 93"/>
                <a:gd name="T21" fmla="*/ 53 h 120"/>
                <a:gd name="T22" fmla="*/ 4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1 w 93"/>
                <a:gd name="T35" fmla="*/ 34 h 120"/>
                <a:gd name="T36" fmla="*/ 64 w 93"/>
                <a:gd name="T37" fmla="*/ 21 h 120"/>
                <a:gd name="T38" fmla="*/ 45 w 93"/>
                <a:gd name="T39" fmla="*/ 17 h 120"/>
                <a:gd name="T40" fmla="*/ 29 w 93"/>
                <a:gd name="T41" fmla="*/ 20 h 120"/>
                <a:gd name="T42" fmla="*/ 22 w 93"/>
                <a:gd name="T43" fmla="*/ 32 h 120"/>
                <a:gd name="T44" fmla="*/ 26 w 93"/>
                <a:gd name="T45" fmla="*/ 41 h 120"/>
                <a:gd name="T46" fmla="*/ 40 w 93"/>
                <a:gd name="T47" fmla="*/ 46 h 120"/>
                <a:gd name="T48" fmla="*/ 58 w 93"/>
                <a:gd name="T49" fmla="*/ 50 h 120"/>
                <a:gd name="T50" fmla="*/ 85 w 93"/>
                <a:gd name="T51" fmla="*/ 62 h 120"/>
                <a:gd name="T52" fmla="*/ 92 w 93"/>
                <a:gd name="T53" fmla="*/ 82 h 120"/>
                <a:gd name="T54" fmla="*/ 80 w 93"/>
                <a:gd name="T55" fmla="*/ 109 h 120"/>
                <a:gd name="T56" fmla="*/ 45 w 93"/>
                <a:gd name="T57" fmla="*/ 119 h 120"/>
                <a:gd name="T58" fmla="*/ 12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2" y="100"/>
                    <a:pt x="38" y="102"/>
                    <a:pt x="47" y="102"/>
                  </a:cubicBezTo>
                  <a:cubicBezTo>
                    <a:pt x="56" y="102"/>
                    <a:pt x="62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1"/>
                    <a:pt x="57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5" y="57"/>
                    <a:pt x="11" y="53"/>
                  </a:cubicBezTo>
                  <a:cubicBezTo>
                    <a:pt x="6" y="48"/>
                    <a:pt x="4" y="42"/>
                    <a:pt x="4" y="32"/>
                  </a:cubicBezTo>
                  <a:cubicBezTo>
                    <a:pt x="4" y="23"/>
                    <a:pt x="8" y="15"/>
                    <a:pt x="15" y="9"/>
                  </a:cubicBezTo>
                  <a:cubicBezTo>
                    <a:pt x="22" y="3"/>
                    <a:pt x="33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4" y="21"/>
                  </a:cubicBezTo>
                  <a:cubicBezTo>
                    <a:pt x="59" y="18"/>
                    <a:pt x="54" y="17"/>
                    <a:pt x="45" y="17"/>
                  </a:cubicBezTo>
                  <a:cubicBezTo>
                    <a:pt x="38" y="17"/>
                    <a:pt x="32" y="18"/>
                    <a:pt x="29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9" y="43"/>
                    <a:pt x="33" y="44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80" y="57"/>
                    <a:pt x="85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8" y="103"/>
                    <a:pt x="80" y="109"/>
                  </a:cubicBezTo>
                  <a:cubicBezTo>
                    <a:pt x="71" y="116"/>
                    <a:pt x="60" y="119"/>
                    <a:pt x="45" y="119"/>
                  </a:cubicBezTo>
                  <a:cubicBezTo>
                    <a:pt x="31" y="119"/>
                    <a:pt x="20" y="116"/>
                    <a:pt x="12" y="108"/>
                  </a:cubicBezTo>
                  <a:cubicBezTo>
                    <a:pt x="5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Freeform 87"/>
            <p:cNvSpPr>
              <a:spLocks noChangeArrowheads="1"/>
            </p:cNvSpPr>
            <p:nvPr/>
          </p:nvSpPr>
          <p:spPr bwMode="auto">
            <a:xfrm>
              <a:off x="2390962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Freeform 88"/>
            <p:cNvSpPr>
              <a:spLocks noChangeArrowheads="1"/>
            </p:cNvSpPr>
            <p:nvPr/>
          </p:nvSpPr>
          <p:spPr bwMode="auto">
            <a:xfrm>
              <a:off x="2411336" y="4970344"/>
              <a:ext cx="44454" cy="66681"/>
            </a:xfrm>
            <a:custGeom>
              <a:avLst/>
              <a:gdLst>
                <a:gd name="T0" fmla="*/ 0 w 104"/>
                <a:gd name="T1" fmla="*/ 154 h 158"/>
                <a:gd name="T2" fmla="*/ 0 w 104"/>
                <a:gd name="T3" fmla="*/ 154 h 158"/>
                <a:gd name="T4" fmla="*/ 0 w 104"/>
                <a:gd name="T5" fmla="*/ 0 h 158"/>
                <a:gd name="T6" fmla="*/ 18 w 104"/>
                <a:gd name="T7" fmla="*/ 0 h 158"/>
                <a:gd name="T8" fmla="*/ 18 w 104"/>
                <a:gd name="T9" fmla="*/ 57 h 158"/>
                <a:gd name="T10" fmla="*/ 33 w 104"/>
                <a:gd name="T11" fmla="*/ 43 h 158"/>
                <a:gd name="T12" fmla="*/ 54 w 104"/>
                <a:gd name="T13" fmla="*/ 38 h 158"/>
                <a:gd name="T14" fmla="*/ 89 w 104"/>
                <a:gd name="T15" fmla="*/ 55 h 158"/>
                <a:gd name="T16" fmla="*/ 103 w 104"/>
                <a:gd name="T17" fmla="*/ 98 h 158"/>
                <a:gd name="T18" fmla="*/ 90 w 104"/>
                <a:gd name="T19" fmla="*/ 141 h 158"/>
                <a:gd name="T20" fmla="*/ 54 w 104"/>
                <a:gd name="T21" fmla="*/ 157 h 158"/>
                <a:gd name="T22" fmla="*/ 33 w 104"/>
                <a:gd name="T23" fmla="*/ 153 h 158"/>
                <a:gd name="T24" fmla="*/ 18 w 104"/>
                <a:gd name="T25" fmla="*/ 139 h 158"/>
                <a:gd name="T26" fmla="*/ 18 w 104"/>
                <a:gd name="T27" fmla="*/ 154 h 158"/>
                <a:gd name="T28" fmla="*/ 0 w 104"/>
                <a:gd name="T29" fmla="*/ 154 h 158"/>
                <a:gd name="T30" fmla="*/ 18 w 104"/>
                <a:gd name="T31" fmla="*/ 96 h 158"/>
                <a:gd name="T32" fmla="*/ 18 w 104"/>
                <a:gd name="T33" fmla="*/ 96 h 158"/>
                <a:gd name="T34" fmla="*/ 26 w 104"/>
                <a:gd name="T35" fmla="*/ 129 h 158"/>
                <a:gd name="T36" fmla="*/ 50 w 104"/>
                <a:gd name="T37" fmla="*/ 140 h 158"/>
                <a:gd name="T38" fmla="*/ 75 w 104"/>
                <a:gd name="T39" fmla="*/ 130 h 158"/>
                <a:gd name="T40" fmla="*/ 83 w 104"/>
                <a:gd name="T41" fmla="*/ 100 h 158"/>
                <a:gd name="T42" fmla="*/ 75 w 104"/>
                <a:gd name="T43" fmla="*/ 66 h 158"/>
                <a:gd name="T44" fmla="*/ 51 w 104"/>
                <a:gd name="T45" fmla="*/ 55 h 158"/>
                <a:gd name="T46" fmla="*/ 26 w 104"/>
                <a:gd name="T47" fmla="*/ 65 h 158"/>
                <a:gd name="T48" fmla="*/ 18 w 104"/>
                <a:gd name="T49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58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2" y="51"/>
                    <a:pt x="27" y="46"/>
                    <a:pt x="33" y="43"/>
                  </a:cubicBezTo>
                  <a:cubicBezTo>
                    <a:pt x="39" y="40"/>
                    <a:pt x="47" y="38"/>
                    <a:pt x="54" y="38"/>
                  </a:cubicBezTo>
                  <a:cubicBezTo>
                    <a:pt x="69" y="38"/>
                    <a:pt x="81" y="43"/>
                    <a:pt x="89" y="55"/>
                  </a:cubicBezTo>
                  <a:cubicBezTo>
                    <a:pt x="99" y="65"/>
                    <a:pt x="103" y="80"/>
                    <a:pt x="103" y="98"/>
                  </a:cubicBezTo>
                  <a:cubicBezTo>
                    <a:pt x="103" y="116"/>
                    <a:pt x="99" y="131"/>
                    <a:pt x="90" y="141"/>
                  </a:cubicBezTo>
                  <a:cubicBezTo>
                    <a:pt x="81" y="152"/>
                    <a:pt x="70" y="157"/>
                    <a:pt x="54" y="157"/>
                  </a:cubicBezTo>
                  <a:cubicBezTo>
                    <a:pt x="47" y="157"/>
                    <a:pt x="39" y="156"/>
                    <a:pt x="33" y="153"/>
                  </a:cubicBezTo>
                  <a:cubicBezTo>
                    <a:pt x="28" y="149"/>
                    <a:pt x="23" y="145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lnTo>
                    <a:pt x="0" y="154"/>
                  </a:lnTo>
                  <a:close/>
                  <a:moveTo>
                    <a:pt x="18" y="96"/>
                  </a:moveTo>
                  <a:lnTo>
                    <a:pt x="18" y="96"/>
                  </a:lnTo>
                  <a:cubicBezTo>
                    <a:pt x="18" y="111"/>
                    <a:pt x="20" y="121"/>
                    <a:pt x="26" y="129"/>
                  </a:cubicBezTo>
                  <a:cubicBezTo>
                    <a:pt x="31" y="137"/>
                    <a:pt x="39" y="140"/>
                    <a:pt x="50" y="140"/>
                  </a:cubicBezTo>
                  <a:cubicBezTo>
                    <a:pt x="60" y="140"/>
                    <a:pt x="69" y="137"/>
                    <a:pt x="75" y="130"/>
                  </a:cubicBezTo>
                  <a:cubicBezTo>
                    <a:pt x="81" y="122"/>
                    <a:pt x="83" y="112"/>
                    <a:pt x="83" y="100"/>
                  </a:cubicBezTo>
                  <a:cubicBezTo>
                    <a:pt x="83" y="85"/>
                    <a:pt x="81" y="75"/>
                    <a:pt x="75" y="66"/>
                  </a:cubicBezTo>
                  <a:cubicBezTo>
                    <a:pt x="70" y="59"/>
                    <a:pt x="61" y="55"/>
                    <a:pt x="51" y="55"/>
                  </a:cubicBezTo>
                  <a:cubicBezTo>
                    <a:pt x="39" y="55"/>
                    <a:pt x="31" y="59"/>
                    <a:pt x="26" y="65"/>
                  </a:cubicBezTo>
                  <a:cubicBezTo>
                    <a:pt x="20" y="72"/>
                    <a:pt x="18" y="83"/>
                    <a:pt x="18" y="9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Freeform 89"/>
            <p:cNvSpPr>
              <a:spLocks noChangeArrowheads="1"/>
            </p:cNvSpPr>
            <p:nvPr/>
          </p:nvSpPr>
          <p:spPr bwMode="auto">
            <a:xfrm>
              <a:off x="2465052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Freeform 90"/>
            <p:cNvSpPr>
              <a:spLocks noChangeArrowheads="1"/>
            </p:cNvSpPr>
            <p:nvPr/>
          </p:nvSpPr>
          <p:spPr bwMode="auto">
            <a:xfrm>
              <a:off x="2485426" y="4970344"/>
              <a:ext cx="9262" cy="64830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Freeform 91"/>
            <p:cNvSpPr>
              <a:spLocks noChangeArrowheads="1"/>
            </p:cNvSpPr>
            <p:nvPr/>
          </p:nvSpPr>
          <p:spPr bwMode="auto">
            <a:xfrm>
              <a:off x="2505802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Freeform 92"/>
            <p:cNvSpPr>
              <a:spLocks noChangeArrowheads="1"/>
            </p:cNvSpPr>
            <p:nvPr/>
          </p:nvSpPr>
          <p:spPr bwMode="auto">
            <a:xfrm>
              <a:off x="2518767" y="4974049"/>
              <a:ext cx="24080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6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Freeform 93"/>
            <p:cNvSpPr>
              <a:spLocks noChangeArrowheads="1"/>
            </p:cNvSpPr>
            <p:nvPr/>
          </p:nvSpPr>
          <p:spPr bwMode="auto">
            <a:xfrm>
              <a:off x="2550256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Freeform 94"/>
            <p:cNvSpPr>
              <a:spLocks noChangeArrowheads="1"/>
            </p:cNvSpPr>
            <p:nvPr/>
          </p:nvSpPr>
          <p:spPr bwMode="auto">
            <a:xfrm>
              <a:off x="2566926" y="4985162"/>
              <a:ext cx="42603" cy="50012"/>
            </a:xfrm>
            <a:custGeom>
              <a:avLst/>
              <a:gdLst>
                <a:gd name="T0" fmla="*/ 82 w 103"/>
                <a:gd name="T1" fmla="*/ 79 h 120"/>
                <a:gd name="T2" fmla="*/ 82 w 103"/>
                <a:gd name="T3" fmla="*/ 79 h 120"/>
                <a:gd name="T4" fmla="*/ 100 w 103"/>
                <a:gd name="T5" fmla="*/ 79 h 120"/>
                <a:gd name="T6" fmla="*/ 84 w 103"/>
                <a:gd name="T7" fmla="*/ 108 h 120"/>
                <a:gd name="T8" fmla="*/ 52 w 103"/>
                <a:gd name="T9" fmla="*/ 119 h 120"/>
                <a:gd name="T10" fmla="*/ 14 w 103"/>
                <a:gd name="T11" fmla="*/ 103 h 120"/>
                <a:gd name="T12" fmla="*/ 0 w 103"/>
                <a:gd name="T13" fmla="*/ 60 h 120"/>
                <a:gd name="T14" fmla="*/ 14 w 103"/>
                <a:gd name="T15" fmla="*/ 16 h 120"/>
                <a:gd name="T16" fmla="*/ 52 w 103"/>
                <a:gd name="T17" fmla="*/ 0 h 120"/>
                <a:gd name="T18" fmla="*/ 89 w 103"/>
                <a:gd name="T19" fmla="*/ 15 h 120"/>
                <a:gd name="T20" fmla="*/ 102 w 103"/>
                <a:gd name="T21" fmla="*/ 56 h 120"/>
                <a:gd name="T22" fmla="*/ 102 w 103"/>
                <a:gd name="T23" fmla="*/ 62 h 120"/>
                <a:gd name="T24" fmla="*/ 102 w 103"/>
                <a:gd name="T25" fmla="*/ 65 h 120"/>
                <a:gd name="T26" fmla="*/ 20 w 103"/>
                <a:gd name="T27" fmla="*/ 65 h 120"/>
                <a:gd name="T28" fmla="*/ 30 w 103"/>
                <a:gd name="T29" fmla="*/ 93 h 120"/>
                <a:gd name="T30" fmla="*/ 53 w 103"/>
                <a:gd name="T31" fmla="*/ 102 h 120"/>
                <a:gd name="T32" fmla="*/ 72 w 103"/>
                <a:gd name="T33" fmla="*/ 96 h 120"/>
                <a:gd name="T34" fmla="*/ 82 w 103"/>
                <a:gd name="T35" fmla="*/ 79 h 120"/>
                <a:gd name="T36" fmla="*/ 20 w 103"/>
                <a:gd name="T37" fmla="*/ 49 h 120"/>
                <a:gd name="T38" fmla="*/ 20 w 103"/>
                <a:gd name="T39" fmla="*/ 49 h 120"/>
                <a:gd name="T40" fmla="*/ 82 w 103"/>
                <a:gd name="T41" fmla="*/ 49 h 120"/>
                <a:gd name="T42" fmla="*/ 74 w 103"/>
                <a:gd name="T43" fmla="*/ 25 h 120"/>
                <a:gd name="T44" fmla="*/ 52 w 103"/>
                <a:gd name="T45" fmla="*/ 17 h 120"/>
                <a:gd name="T46" fmla="*/ 30 w 103"/>
                <a:gd name="T47" fmla="*/ 25 h 120"/>
                <a:gd name="T48" fmla="*/ 20 w 103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120">
                  <a:moveTo>
                    <a:pt x="82" y="79"/>
                  </a:moveTo>
                  <a:lnTo>
                    <a:pt x="82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3" y="101"/>
                    <a:pt x="84" y="108"/>
                  </a:cubicBezTo>
                  <a:cubicBezTo>
                    <a:pt x="75" y="116"/>
                    <a:pt x="64" y="119"/>
                    <a:pt x="52" y="119"/>
                  </a:cubicBezTo>
                  <a:cubicBezTo>
                    <a:pt x="36" y="119"/>
                    <a:pt x="23" y="114"/>
                    <a:pt x="14" y="103"/>
                  </a:cubicBezTo>
                  <a:cubicBezTo>
                    <a:pt x="6" y="93"/>
                    <a:pt x="0" y="79"/>
                    <a:pt x="0" y="60"/>
                  </a:cubicBezTo>
                  <a:cubicBezTo>
                    <a:pt x="0" y="42"/>
                    <a:pt x="6" y="27"/>
                    <a:pt x="14" y="16"/>
                  </a:cubicBezTo>
                  <a:cubicBezTo>
                    <a:pt x="23" y="5"/>
                    <a:pt x="36" y="0"/>
                    <a:pt x="52" y="0"/>
                  </a:cubicBezTo>
                  <a:cubicBezTo>
                    <a:pt x="67" y="0"/>
                    <a:pt x="80" y="5"/>
                    <a:pt x="89" y="15"/>
                  </a:cubicBezTo>
                  <a:cubicBezTo>
                    <a:pt x="97" y="25"/>
                    <a:pt x="102" y="39"/>
                    <a:pt x="102" y="56"/>
                  </a:cubicBezTo>
                  <a:cubicBezTo>
                    <a:pt x="102" y="59"/>
                    <a:pt x="102" y="60"/>
                    <a:pt x="102" y="62"/>
                  </a:cubicBezTo>
                  <a:cubicBezTo>
                    <a:pt x="102" y="63"/>
                    <a:pt x="102" y="64"/>
                    <a:pt x="102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77"/>
                    <a:pt x="23" y="86"/>
                    <a:pt x="30" y="93"/>
                  </a:cubicBezTo>
                  <a:cubicBezTo>
                    <a:pt x="35" y="99"/>
                    <a:pt x="43" y="102"/>
                    <a:pt x="53" y="102"/>
                  </a:cubicBezTo>
                  <a:cubicBezTo>
                    <a:pt x="61" y="102"/>
                    <a:pt x="67" y="100"/>
                    <a:pt x="72" y="96"/>
                  </a:cubicBezTo>
                  <a:cubicBezTo>
                    <a:pt x="77" y="93"/>
                    <a:pt x="81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80" y="31"/>
                    <a:pt x="74" y="25"/>
                  </a:cubicBezTo>
                  <a:cubicBezTo>
                    <a:pt x="69" y="20"/>
                    <a:pt x="62" y="17"/>
                    <a:pt x="52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Freeform 95"/>
            <p:cNvSpPr>
              <a:spLocks noChangeArrowheads="1"/>
            </p:cNvSpPr>
            <p:nvPr/>
          </p:nvSpPr>
          <p:spPr bwMode="auto">
            <a:xfrm>
              <a:off x="2616938" y="4985162"/>
              <a:ext cx="38897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8 w 92"/>
                <a:gd name="T5" fmla="*/ 79 h 120"/>
                <a:gd name="T6" fmla="*/ 26 w 92"/>
                <a:gd name="T7" fmla="*/ 97 h 120"/>
                <a:gd name="T8" fmla="*/ 46 w 92"/>
                <a:gd name="T9" fmla="*/ 102 h 120"/>
                <a:gd name="T10" fmla="*/ 66 w 92"/>
                <a:gd name="T11" fmla="*/ 98 h 120"/>
                <a:gd name="T12" fmla="*/ 72 w 92"/>
                <a:gd name="T13" fmla="*/ 84 h 120"/>
                <a:gd name="T14" fmla="*/ 69 w 92"/>
                <a:gd name="T15" fmla="*/ 75 h 120"/>
                <a:gd name="T16" fmla="*/ 55 w 92"/>
                <a:gd name="T17" fmla="*/ 70 h 120"/>
                <a:gd name="T18" fmla="*/ 34 w 92"/>
                <a:gd name="T19" fmla="*/ 64 h 120"/>
                <a:gd name="T20" fmla="*/ 9 w 92"/>
                <a:gd name="T21" fmla="*/ 53 h 120"/>
                <a:gd name="T22" fmla="*/ 2 w 92"/>
                <a:gd name="T23" fmla="*/ 32 h 120"/>
                <a:gd name="T24" fmla="*/ 14 w 92"/>
                <a:gd name="T25" fmla="*/ 9 h 120"/>
                <a:gd name="T26" fmla="*/ 45 w 92"/>
                <a:gd name="T27" fmla="*/ 0 h 120"/>
                <a:gd name="T28" fmla="*/ 76 w 92"/>
                <a:gd name="T29" fmla="*/ 9 h 120"/>
                <a:gd name="T30" fmla="*/ 89 w 92"/>
                <a:gd name="T31" fmla="*/ 34 h 120"/>
                <a:gd name="T32" fmla="*/ 89 w 92"/>
                <a:gd name="T33" fmla="*/ 34 h 120"/>
                <a:gd name="T34" fmla="*/ 70 w 92"/>
                <a:gd name="T35" fmla="*/ 34 h 120"/>
                <a:gd name="T36" fmla="*/ 63 w 92"/>
                <a:gd name="T37" fmla="*/ 21 h 120"/>
                <a:gd name="T38" fmla="*/ 45 w 92"/>
                <a:gd name="T39" fmla="*/ 17 h 120"/>
                <a:gd name="T40" fmla="*/ 27 w 92"/>
                <a:gd name="T41" fmla="*/ 20 h 120"/>
                <a:gd name="T42" fmla="*/ 21 w 92"/>
                <a:gd name="T43" fmla="*/ 32 h 120"/>
                <a:gd name="T44" fmla="*/ 25 w 92"/>
                <a:gd name="T45" fmla="*/ 41 h 120"/>
                <a:gd name="T46" fmla="*/ 39 w 92"/>
                <a:gd name="T47" fmla="*/ 46 h 120"/>
                <a:gd name="T48" fmla="*/ 57 w 92"/>
                <a:gd name="T49" fmla="*/ 50 h 120"/>
                <a:gd name="T50" fmla="*/ 83 w 92"/>
                <a:gd name="T51" fmla="*/ 62 h 120"/>
                <a:gd name="T52" fmla="*/ 91 w 92"/>
                <a:gd name="T53" fmla="*/ 82 h 120"/>
                <a:gd name="T54" fmla="*/ 79 w 92"/>
                <a:gd name="T55" fmla="*/ 109 h 120"/>
                <a:gd name="T56" fmla="*/ 45 w 92"/>
                <a:gd name="T57" fmla="*/ 119 h 120"/>
                <a:gd name="T58" fmla="*/ 12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1" y="93"/>
                    <a:pt x="26" y="97"/>
                  </a:cubicBezTo>
                  <a:cubicBezTo>
                    <a:pt x="30" y="100"/>
                    <a:pt x="38" y="102"/>
                    <a:pt x="46" y="102"/>
                  </a:cubicBezTo>
                  <a:cubicBezTo>
                    <a:pt x="54" y="102"/>
                    <a:pt x="60" y="101"/>
                    <a:pt x="66" y="98"/>
                  </a:cubicBezTo>
                  <a:cubicBezTo>
                    <a:pt x="70" y="95"/>
                    <a:pt x="72" y="90"/>
                    <a:pt x="72" y="84"/>
                  </a:cubicBezTo>
                  <a:cubicBezTo>
                    <a:pt x="72" y="80"/>
                    <a:pt x="71" y="77"/>
                    <a:pt x="69" y="75"/>
                  </a:cubicBezTo>
                  <a:cubicBezTo>
                    <a:pt x="67" y="73"/>
                    <a:pt x="62" y="71"/>
                    <a:pt x="55" y="70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2" y="62"/>
                    <a:pt x="14" y="57"/>
                    <a:pt x="9" y="53"/>
                  </a:cubicBezTo>
                  <a:cubicBezTo>
                    <a:pt x="5" y="48"/>
                    <a:pt x="2" y="42"/>
                    <a:pt x="2" y="32"/>
                  </a:cubicBezTo>
                  <a:cubicBezTo>
                    <a:pt x="2" y="23"/>
                    <a:pt x="6" y="15"/>
                    <a:pt x="14" y="9"/>
                  </a:cubicBezTo>
                  <a:cubicBezTo>
                    <a:pt x="21" y="3"/>
                    <a:pt x="31" y="0"/>
                    <a:pt x="45" y="0"/>
                  </a:cubicBezTo>
                  <a:cubicBezTo>
                    <a:pt x="57" y="0"/>
                    <a:pt x="69" y="3"/>
                    <a:pt x="76" y="9"/>
                  </a:cubicBezTo>
                  <a:cubicBezTo>
                    <a:pt x="84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9"/>
                    <a:pt x="67" y="24"/>
                    <a:pt x="63" y="21"/>
                  </a:cubicBezTo>
                  <a:cubicBezTo>
                    <a:pt x="58" y="18"/>
                    <a:pt x="52" y="17"/>
                    <a:pt x="45" y="17"/>
                  </a:cubicBezTo>
                  <a:cubicBezTo>
                    <a:pt x="37" y="17"/>
                    <a:pt x="31" y="18"/>
                    <a:pt x="27" y="20"/>
                  </a:cubicBezTo>
                  <a:cubicBezTo>
                    <a:pt x="23" y="23"/>
                    <a:pt x="21" y="27"/>
                    <a:pt x="21" y="32"/>
                  </a:cubicBezTo>
                  <a:cubicBezTo>
                    <a:pt x="21" y="35"/>
                    <a:pt x="23" y="39"/>
                    <a:pt x="25" y="41"/>
                  </a:cubicBezTo>
                  <a:cubicBezTo>
                    <a:pt x="27" y="43"/>
                    <a:pt x="32" y="44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7"/>
                    <a:pt x="83" y="62"/>
                  </a:cubicBezTo>
                  <a:cubicBezTo>
                    <a:pt x="89" y="67"/>
                    <a:pt x="91" y="73"/>
                    <a:pt x="91" y="82"/>
                  </a:cubicBezTo>
                  <a:cubicBezTo>
                    <a:pt x="91" y="94"/>
                    <a:pt x="88" y="103"/>
                    <a:pt x="79" y="109"/>
                  </a:cubicBezTo>
                  <a:cubicBezTo>
                    <a:pt x="71" y="116"/>
                    <a:pt x="59" y="119"/>
                    <a:pt x="45" y="119"/>
                  </a:cubicBezTo>
                  <a:cubicBezTo>
                    <a:pt x="30" y="119"/>
                    <a:pt x="19" y="116"/>
                    <a:pt x="12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8140" y="4970344"/>
            <a:ext cx="420462" cy="174113"/>
            <a:chOff x="3028140" y="4970344"/>
            <a:chExt cx="420462" cy="174113"/>
          </a:xfrm>
        </p:grpSpPr>
        <p:sp>
          <p:nvSpPr>
            <p:cNvPr id="728" name="Freeform 96"/>
            <p:cNvSpPr>
              <a:spLocks noChangeArrowheads="1"/>
            </p:cNvSpPr>
            <p:nvPr/>
          </p:nvSpPr>
          <p:spPr bwMode="auto">
            <a:xfrm>
              <a:off x="3028140" y="4970344"/>
              <a:ext cx="57420" cy="64830"/>
            </a:xfrm>
            <a:custGeom>
              <a:avLst/>
              <a:gdLst>
                <a:gd name="T0" fmla="*/ 0 w 138"/>
                <a:gd name="T1" fmla="*/ 154 h 155"/>
                <a:gd name="T2" fmla="*/ 57 w 138"/>
                <a:gd name="T3" fmla="*/ 0 h 155"/>
                <a:gd name="T4" fmla="*/ 80 w 138"/>
                <a:gd name="T5" fmla="*/ 0 h 155"/>
                <a:gd name="T6" fmla="*/ 137 w 138"/>
                <a:gd name="T7" fmla="*/ 154 h 155"/>
                <a:gd name="T8" fmla="*/ 114 w 138"/>
                <a:gd name="T9" fmla="*/ 154 h 155"/>
                <a:gd name="T10" fmla="*/ 99 w 138"/>
                <a:gd name="T11" fmla="*/ 108 h 155"/>
                <a:gd name="T12" fmla="*/ 37 w 138"/>
                <a:gd name="T13" fmla="*/ 108 h 155"/>
                <a:gd name="T14" fmla="*/ 22 w 138"/>
                <a:gd name="T15" fmla="*/ 154 h 155"/>
                <a:gd name="T16" fmla="*/ 0 w 138"/>
                <a:gd name="T17" fmla="*/ 154 h 155"/>
                <a:gd name="T18" fmla="*/ 45 w 138"/>
                <a:gd name="T19" fmla="*/ 90 h 155"/>
                <a:gd name="T20" fmla="*/ 92 w 138"/>
                <a:gd name="T21" fmla="*/ 90 h 155"/>
                <a:gd name="T22" fmla="*/ 68 w 138"/>
                <a:gd name="T23" fmla="*/ 21 h 155"/>
                <a:gd name="T24" fmla="*/ 45 w 138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0" y="154"/>
                  </a:moveTo>
                  <a:lnTo>
                    <a:pt x="57" y="0"/>
                  </a:ln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9" y="108"/>
                  </a:lnTo>
                  <a:lnTo>
                    <a:pt x="37" y="108"/>
                  </a:lnTo>
                  <a:lnTo>
                    <a:pt x="22" y="154"/>
                  </a:lnTo>
                  <a:lnTo>
                    <a:pt x="0" y="154"/>
                  </a:lnTo>
                  <a:close/>
                  <a:moveTo>
                    <a:pt x="45" y="90"/>
                  </a:moveTo>
                  <a:lnTo>
                    <a:pt x="92" y="90"/>
                  </a:lnTo>
                  <a:lnTo>
                    <a:pt x="68" y="21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Freeform 97"/>
            <p:cNvSpPr>
              <a:spLocks noChangeArrowheads="1"/>
            </p:cNvSpPr>
            <p:nvPr/>
          </p:nvSpPr>
          <p:spPr bwMode="auto">
            <a:xfrm>
              <a:off x="3089264" y="4985162"/>
              <a:ext cx="40750" cy="50012"/>
            </a:xfrm>
            <a:custGeom>
              <a:avLst/>
              <a:gdLst>
                <a:gd name="T0" fmla="*/ 80 w 99"/>
                <a:gd name="T1" fmla="*/ 41 h 120"/>
                <a:gd name="T2" fmla="*/ 80 w 99"/>
                <a:gd name="T3" fmla="*/ 41 h 120"/>
                <a:gd name="T4" fmla="*/ 71 w 99"/>
                <a:gd name="T5" fmla="*/ 23 h 120"/>
                <a:gd name="T6" fmla="*/ 51 w 99"/>
                <a:gd name="T7" fmla="*/ 17 h 120"/>
                <a:gd name="T8" fmla="*/ 27 w 99"/>
                <a:gd name="T9" fmla="*/ 28 h 120"/>
                <a:gd name="T10" fmla="*/ 18 w 99"/>
                <a:gd name="T11" fmla="*/ 59 h 120"/>
                <a:gd name="T12" fmla="*/ 27 w 99"/>
                <a:gd name="T13" fmla="*/ 91 h 120"/>
                <a:gd name="T14" fmla="*/ 49 w 99"/>
                <a:gd name="T15" fmla="*/ 102 h 120"/>
                <a:gd name="T16" fmla="*/ 70 w 99"/>
                <a:gd name="T17" fmla="*/ 95 h 120"/>
                <a:gd name="T18" fmla="*/ 80 w 99"/>
                <a:gd name="T19" fmla="*/ 75 h 120"/>
                <a:gd name="T20" fmla="*/ 98 w 99"/>
                <a:gd name="T21" fmla="*/ 75 h 120"/>
                <a:gd name="T22" fmla="*/ 84 w 99"/>
                <a:gd name="T23" fmla="*/ 107 h 120"/>
                <a:gd name="T24" fmla="*/ 48 w 99"/>
                <a:gd name="T25" fmla="*/ 119 h 120"/>
                <a:gd name="T26" fmla="*/ 12 w 99"/>
                <a:gd name="T27" fmla="*/ 103 h 120"/>
                <a:gd name="T28" fmla="*/ 0 w 99"/>
                <a:gd name="T29" fmla="*/ 60 h 120"/>
                <a:gd name="T30" fmla="*/ 13 w 99"/>
                <a:gd name="T31" fmla="*/ 16 h 120"/>
                <a:gd name="T32" fmla="*/ 51 w 99"/>
                <a:gd name="T33" fmla="*/ 0 h 120"/>
                <a:gd name="T34" fmla="*/ 84 w 99"/>
                <a:gd name="T35" fmla="*/ 12 h 120"/>
                <a:gd name="T36" fmla="*/ 97 w 99"/>
                <a:gd name="T37" fmla="*/ 41 h 120"/>
                <a:gd name="T38" fmla="*/ 80 w 99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0">
                  <a:moveTo>
                    <a:pt x="80" y="41"/>
                  </a:moveTo>
                  <a:lnTo>
                    <a:pt x="80" y="41"/>
                  </a:lnTo>
                  <a:cubicBezTo>
                    <a:pt x="79" y="33"/>
                    <a:pt x="76" y="27"/>
                    <a:pt x="71" y="23"/>
                  </a:cubicBezTo>
                  <a:cubicBezTo>
                    <a:pt x="66" y="19"/>
                    <a:pt x="59" y="17"/>
                    <a:pt x="51" y="17"/>
                  </a:cubicBezTo>
                  <a:cubicBezTo>
                    <a:pt x="40" y="17"/>
                    <a:pt x="33" y="21"/>
                    <a:pt x="27" y="28"/>
                  </a:cubicBezTo>
                  <a:cubicBezTo>
                    <a:pt x="21" y="35"/>
                    <a:pt x="18" y="46"/>
                    <a:pt x="18" y="59"/>
                  </a:cubicBezTo>
                  <a:cubicBezTo>
                    <a:pt x="18" y="73"/>
                    <a:pt x="21" y="83"/>
                    <a:pt x="27" y="91"/>
                  </a:cubicBezTo>
                  <a:cubicBezTo>
                    <a:pt x="32" y="98"/>
                    <a:pt x="39" y="102"/>
                    <a:pt x="49" y="102"/>
                  </a:cubicBezTo>
                  <a:cubicBezTo>
                    <a:pt x="58" y="102"/>
                    <a:pt x="65" y="100"/>
                    <a:pt x="70" y="95"/>
                  </a:cubicBezTo>
                  <a:cubicBezTo>
                    <a:pt x="76" y="91"/>
                    <a:pt x="79" y="84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90"/>
                    <a:pt x="92" y="100"/>
                    <a:pt x="84" y="107"/>
                  </a:cubicBezTo>
                  <a:cubicBezTo>
                    <a:pt x="74" y="116"/>
                    <a:pt x="63" y="119"/>
                    <a:pt x="48" y="119"/>
                  </a:cubicBezTo>
                  <a:cubicBezTo>
                    <a:pt x="33" y="119"/>
                    <a:pt x="21" y="114"/>
                    <a:pt x="12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6"/>
                    <a:pt x="13" y="16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4" y="0"/>
                    <a:pt x="76" y="3"/>
                    <a:pt x="84" y="12"/>
                  </a:cubicBezTo>
                  <a:cubicBezTo>
                    <a:pt x="93" y="19"/>
                    <a:pt x="97" y="28"/>
                    <a:pt x="97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Freeform 98"/>
            <p:cNvSpPr>
              <a:spLocks noChangeArrowheads="1"/>
            </p:cNvSpPr>
            <p:nvPr/>
          </p:nvSpPr>
          <p:spPr bwMode="auto">
            <a:xfrm>
              <a:off x="3135571" y="4985162"/>
              <a:ext cx="42601" cy="50012"/>
            </a:xfrm>
            <a:custGeom>
              <a:avLst/>
              <a:gdLst>
                <a:gd name="T0" fmla="*/ 79 w 100"/>
                <a:gd name="T1" fmla="*/ 41 h 120"/>
                <a:gd name="T2" fmla="*/ 79 w 100"/>
                <a:gd name="T3" fmla="*/ 41 h 120"/>
                <a:gd name="T4" fmla="*/ 71 w 100"/>
                <a:gd name="T5" fmla="*/ 23 h 120"/>
                <a:gd name="T6" fmla="*/ 51 w 100"/>
                <a:gd name="T7" fmla="*/ 17 h 120"/>
                <a:gd name="T8" fmla="*/ 27 w 100"/>
                <a:gd name="T9" fmla="*/ 28 h 120"/>
                <a:gd name="T10" fmla="*/ 19 w 100"/>
                <a:gd name="T11" fmla="*/ 59 h 120"/>
                <a:gd name="T12" fmla="*/ 27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0 w 100"/>
                <a:gd name="T19" fmla="*/ 75 h 120"/>
                <a:gd name="T20" fmla="*/ 99 w 100"/>
                <a:gd name="T21" fmla="*/ 75 h 120"/>
                <a:gd name="T22" fmla="*/ 84 w 100"/>
                <a:gd name="T23" fmla="*/ 107 h 120"/>
                <a:gd name="T24" fmla="*/ 49 w 100"/>
                <a:gd name="T25" fmla="*/ 119 h 120"/>
                <a:gd name="T26" fmla="*/ 12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1 w 100"/>
                <a:gd name="T33" fmla="*/ 0 h 120"/>
                <a:gd name="T34" fmla="*/ 84 w 100"/>
                <a:gd name="T35" fmla="*/ 12 h 120"/>
                <a:gd name="T36" fmla="*/ 98 w 100"/>
                <a:gd name="T37" fmla="*/ 41 h 120"/>
                <a:gd name="T38" fmla="*/ 79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79" y="41"/>
                  </a:moveTo>
                  <a:lnTo>
                    <a:pt x="79" y="41"/>
                  </a:lnTo>
                  <a:cubicBezTo>
                    <a:pt x="79" y="33"/>
                    <a:pt x="76" y="27"/>
                    <a:pt x="71" y="23"/>
                  </a:cubicBezTo>
                  <a:cubicBezTo>
                    <a:pt x="67" y="19"/>
                    <a:pt x="59" y="17"/>
                    <a:pt x="51" y="17"/>
                  </a:cubicBezTo>
                  <a:cubicBezTo>
                    <a:pt x="41" y="17"/>
                    <a:pt x="33" y="21"/>
                    <a:pt x="27" y="28"/>
                  </a:cubicBezTo>
                  <a:cubicBezTo>
                    <a:pt x="22" y="35"/>
                    <a:pt x="19" y="46"/>
                    <a:pt x="19" y="59"/>
                  </a:cubicBezTo>
                  <a:cubicBezTo>
                    <a:pt x="19" y="73"/>
                    <a:pt x="22" y="83"/>
                    <a:pt x="27" y="91"/>
                  </a:cubicBezTo>
                  <a:cubicBezTo>
                    <a:pt x="32" y="98"/>
                    <a:pt x="40" y="102"/>
                    <a:pt x="50" y="102"/>
                  </a:cubicBezTo>
                  <a:cubicBezTo>
                    <a:pt x="58" y="102"/>
                    <a:pt x="66" y="100"/>
                    <a:pt x="71" y="95"/>
                  </a:cubicBezTo>
                  <a:cubicBezTo>
                    <a:pt x="76" y="91"/>
                    <a:pt x="79" y="84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90"/>
                    <a:pt x="93" y="100"/>
                    <a:pt x="84" y="107"/>
                  </a:cubicBezTo>
                  <a:cubicBezTo>
                    <a:pt x="75" y="116"/>
                    <a:pt x="64" y="119"/>
                    <a:pt x="49" y="119"/>
                  </a:cubicBezTo>
                  <a:cubicBezTo>
                    <a:pt x="33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6"/>
                    <a:pt x="14" y="16"/>
                  </a:cubicBezTo>
                  <a:cubicBezTo>
                    <a:pt x="23" y="5"/>
                    <a:pt x="35" y="0"/>
                    <a:pt x="51" y="0"/>
                  </a:cubicBezTo>
                  <a:cubicBezTo>
                    <a:pt x="65" y="0"/>
                    <a:pt x="76" y="3"/>
                    <a:pt x="84" y="12"/>
                  </a:cubicBezTo>
                  <a:cubicBezTo>
                    <a:pt x="93" y="19"/>
                    <a:pt x="98" y="28"/>
                    <a:pt x="98" y="41"/>
                  </a:cubicBezTo>
                  <a:lnTo>
                    <a:pt x="79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Freeform 99"/>
            <p:cNvSpPr>
              <a:spLocks noChangeArrowheads="1"/>
            </p:cNvSpPr>
            <p:nvPr/>
          </p:nvSpPr>
          <p:spPr bwMode="auto">
            <a:xfrm>
              <a:off x="3183730" y="4985162"/>
              <a:ext cx="42601" cy="5001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9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9"/>
                    <a:pt x="0" y="60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80" y="5"/>
                    <a:pt x="88" y="15"/>
                  </a:cubicBezTo>
                  <a:cubicBezTo>
                    <a:pt x="97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3"/>
                    <a:pt x="80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79" y="31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Freeform 100"/>
            <p:cNvSpPr>
              <a:spLocks noChangeArrowheads="1"/>
            </p:cNvSpPr>
            <p:nvPr/>
          </p:nvSpPr>
          <p:spPr bwMode="auto">
            <a:xfrm>
              <a:off x="3235593" y="4970344"/>
              <a:ext cx="9261" cy="64830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Freeform 101"/>
            <p:cNvSpPr>
              <a:spLocks noChangeArrowheads="1"/>
            </p:cNvSpPr>
            <p:nvPr/>
          </p:nvSpPr>
          <p:spPr bwMode="auto">
            <a:xfrm>
              <a:off x="3252263" y="4985162"/>
              <a:ext cx="42603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8" y="5"/>
                    <a:pt x="87" y="15"/>
                  </a:cubicBezTo>
                  <a:cubicBezTo>
                    <a:pt x="96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Freeform 102"/>
            <p:cNvSpPr>
              <a:spLocks noChangeArrowheads="1"/>
            </p:cNvSpPr>
            <p:nvPr/>
          </p:nvSpPr>
          <p:spPr bwMode="auto">
            <a:xfrm>
              <a:off x="3304126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0 w 55"/>
                <a:gd name="T11" fmla="*/ 6 h 116"/>
                <a:gd name="T12" fmla="*/ 50 w 55"/>
                <a:gd name="T13" fmla="*/ 0 h 116"/>
                <a:gd name="T14" fmla="*/ 53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3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6"/>
                    <a:pt x="26" y="10"/>
                    <a:pt x="30" y="6"/>
                  </a:cubicBezTo>
                  <a:cubicBezTo>
                    <a:pt x="35" y="2"/>
                    <a:pt x="41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lnTo>
                    <a:pt x="54" y="0"/>
                  </a:ln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Freeform 103"/>
            <p:cNvSpPr>
              <a:spLocks noChangeArrowheads="1"/>
            </p:cNvSpPr>
            <p:nvPr/>
          </p:nvSpPr>
          <p:spPr bwMode="auto">
            <a:xfrm>
              <a:off x="3331911" y="4985162"/>
              <a:ext cx="44454" cy="50012"/>
            </a:xfrm>
            <a:custGeom>
              <a:avLst/>
              <a:gdLst>
                <a:gd name="T0" fmla="*/ 76 w 108"/>
                <a:gd name="T1" fmla="*/ 101 h 120"/>
                <a:gd name="T2" fmla="*/ 76 w 108"/>
                <a:gd name="T3" fmla="*/ 101 h 120"/>
                <a:gd name="T4" fmla="*/ 58 w 108"/>
                <a:gd name="T5" fmla="*/ 115 h 120"/>
                <a:gd name="T6" fmla="*/ 37 w 108"/>
                <a:gd name="T7" fmla="*/ 119 h 120"/>
                <a:gd name="T8" fmla="*/ 10 w 108"/>
                <a:gd name="T9" fmla="*/ 110 h 120"/>
                <a:gd name="T10" fmla="*/ 0 w 108"/>
                <a:gd name="T11" fmla="*/ 85 h 120"/>
                <a:gd name="T12" fmla="*/ 10 w 108"/>
                <a:gd name="T13" fmla="*/ 62 h 120"/>
                <a:gd name="T14" fmla="*/ 39 w 108"/>
                <a:gd name="T15" fmla="*/ 50 h 120"/>
                <a:gd name="T16" fmla="*/ 52 w 108"/>
                <a:gd name="T17" fmla="*/ 49 h 120"/>
                <a:gd name="T18" fmla="*/ 69 w 108"/>
                <a:gd name="T19" fmla="*/ 46 h 120"/>
                <a:gd name="T20" fmla="*/ 74 w 108"/>
                <a:gd name="T21" fmla="*/ 43 h 120"/>
                <a:gd name="T22" fmla="*/ 75 w 108"/>
                <a:gd name="T23" fmla="*/ 33 h 120"/>
                <a:gd name="T24" fmla="*/ 69 w 108"/>
                <a:gd name="T25" fmla="*/ 21 h 120"/>
                <a:gd name="T26" fmla="*/ 49 w 108"/>
                <a:gd name="T27" fmla="*/ 17 h 120"/>
                <a:gd name="T28" fmla="*/ 29 w 108"/>
                <a:gd name="T29" fmla="*/ 22 h 120"/>
                <a:gd name="T30" fmla="*/ 23 w 108"/>
                <a:gd name="T31" fmla="*/ 38 h 120"/>
                <a:gd name="T32" fmla="*/ 6 w 108"/>
                <a:gd name="T33" fmla="*/ 38 h 120"/>
                <a:gd name="T34" fmla="*/ 6 w 108"/>
                <a:gd name="T35" fmla="*/ 37 h 120"/>
                <a:gd name="T36" fmla="*/ 17 w 108"/>
                <a:gd name="T37" fmla="*/ 9 h 120"/>
                <a:gd name="T38" fmla="*/ 50 w 108"/>
                <a:gd name="T39" fmla="*/ 0 h 120"/>
                <a:gd name="T40" fmla="*/ 84 w 108"/>
                <a:gd name="T41" fmla="*/ 8 h 120"/>
                <a:gd name="T42" fmla="*/ 94 w 108"/>
                <a:gd name="T43" fmla="*/ 34 h 120"/>
                <a:gd name="T44" fmla="*/ 94 w 108"/>
                <a:gd name="T45" fmla="*/ 91 h 120"/>
                <a:gd name="T46" fmla="*/ 95 w 108"/>
                <a:gd name="T47" fmla="*/ 100 h 120"/>
                <a:gd name="T48" fmla="*/ 101 w 108"/>
                <a:gd name="T49" fmla="*/ 102 h 120"/>
                <a:gd name="T50" fmla="*/ 103 w 108"/>
                <a:gd name="T51" fmla="*/ 102 h 120"/>
                <a:gd name="T52" fmla="*/ 107 w 108"/>
                <a:gd name="T53" fmla="*/ 101 h 120"/>
                <a:gd name="T54" fmla="*/ 107 w 108"/>
                <a:gd name="T55" fmla="*/ 116 h 120"/>
                <a:gd name="T56" fmla="*/ 100 w 108"/>
                <a:gd name="T57" fmla="*/ 118 h 120"/>
                <a:gd name="T58" fmla="*/ 95 w 108"/>
                <a:gd name="T59" fmla="*/ 118 h 120"/>
                <a:gd name="T60" fmla="*/ 82 w 108"/>
                <a:gd name="T61" fmla="*/ 114 h 120"/>
                <a:gd name="T62" fmla="*/ 76 w 108"/>
                <a:gd name="T63" fmla="*/ 101 h 120"/>
                <a:gd name="T64" fmla="*/ 74 w 108"/>
                <a:gd name="T65" fmla="*/ 58 h 120"/>
                <a:gd name="T66" fmla="*/ 74 w 108"/>
                <a:gd name="T67" fmla="*/ 58 h 120"/>
                <a:gd name="T68" fmla="*/ 49 w 108"/>
                <a:gd name="T69" fmla="*/ 65 h 120"/>
                <a:gd name="T70" fmla="*/ 39 w 108"/>
                <a:gd name="T71" fmla="*/ 67 h 120"/>
                <a:gd name="T72" fmla="*/ 24 w 108"/>
                <a:gd name="T73" fmla="*/ 73 h 120"/>
                <a:gd name="T74" fmla="*/ 20 w 108"/>
                <a:gd name="T75" fmla="*/ 85 h 120"/>
                <a:gd name="T76" fmla="*/ 25 w 108"/>
                <a:gd name="T77" fmla="*/ 98 h 120"/>
                <a:gd name="T78" fmla="*/ 40 w 108"/>
                <a:gd name="T79" fmla="*/ 102 h 120"/>
                <a:gd name="T80" fmla="*/ 65 w 108"/>
                <a:gd name="T81" fmla="*/ 95 h 120"/>
                <a:gd name="T82" fmla="*/ 74 w 108"/>
                <a:gd name="T83" fmla="*/ 75 h 120"/>
                <a:gd name="T84" fmla="*/ 74 w 108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7"/>
                    <a:pt x="64" y="111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4" y="43"/>
                  </a:cubicBezTo>
                  <a:cubicBezTo>
                    <a:pt x="74" y="42"/>
                    <a:pt x="75" y="39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4" y="102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3" y="117"/>
                    <a:pt x="101" y="117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8" y="110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2"/>
                    <a:pt x="61" y="64"/>
                    <a:pt x="49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Freeform 104"/>
            <p:cNvSpPr>
              <a:spLocks noChangeArrowheads="1"/>
            </p:cNvSpPr>
            <p:nvPr/>
          </p:nvSpPr>
          <p:spPr bwMode="auto">
            <a:xfrm>
              <a:off x="3378217" y="4974049"/>
              <a:ext cx="24080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6 h 146"/>
                <a:gd name="T6" fmla="*/ 45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0 w 57"/>
                <a:gd name="T17" fmla="*/ 145 h 146"/>
                <a:gd name="T18" fmla="*/ 21 w 57"/>
                <a:gd name="T19" fmla="*/ 139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9" y="127"/>
                    <a:pt x="41" y="128"/>
                    <a:pt x="45" y="128"/>
                  </a:cubicBezTo>
                  <a:cubicBezTo>
                    <a:pt x="46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4"/>
                    <a:pt x="21" y="139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Freeform 105"/>
            <p:cNvSpPr>
              <a:spLocks noChangeArrowheads="1"/>
            </p:cNvSpPr>
            <p:nvPr/>
          </p:nvSpPr>
          <p:spPr bwMode="auto">
            <a:xfrm>
              <a:off x="3406001" y="4985162"/>
              <a:ext cx="42601" cy="5001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9"/>
                    <a:pt x="0" y="60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8" y="5"/>
                    <a:pt x="88" y="15"/>
                  </a:cubicBezTo>
                  <a:cubicBezTo>
                    <a:pt x="96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3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78" y="31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Freeform 106"/>
            <p:cNvSpPr>
              <a:spLocks noChangeArrowheads="1"/>
            </p:cNvSpPr>
            <p:nvPr/>
          </p:nvSpPr>
          <p:spPr bwMode="auto">
            <a:xfrm>
              <a:off x="3072594" y="5075924"/>
              <a:ext cx="50010" cy="68533"/>
            </a:xfrm>
            <a:custGeom>
              <a:avLst/>
              <a:gdLst>
                <a:gd name="T0" fmla="*/ 0 w 120"/>
                <a:gd name="T1" fmla="*/ 107 h 163"/>
                <a:gd name="T2" fmla="*/ 0 w 120"/>
                <a:gd name="T3" fmla="*/ 107 h 163"/>
                <a:gd name="T4" fmla="*/ 20 w 120"/>
                <a:gd name="T5" fmla="*/ 107 h 163"/>
                <a:gd name="T6" fmla="*/ 31 w 120"/>
                <a:gd name="T7" fmla="*/ 134 h 163"/>
                <a:gd name="T8" fmla="*/ 59 w 120"/>
                <a:gd name="T9" fmla="*/ 143 h 163"/>
                <a:gd name="T10" fmla="*/ 87 w 120"/>
                <a:gd name="T11" fmla="*/ 136 h 163"/>
                <a:gd name="T12" fmla="*/ 98 w 120"/>
                <a:gd name="T13" fmla="*/ 115 h 163"/>
                <a:gd name="T14" fmla="*/ 59 w 120"/>
                <a:gd name="T15" fmla="*/ 88 h 163"/>
                <a:gd name="T16" fmla="*/ 56 w 120"/>
                <a:gd name="T17" fmla="*/ 88 h 163"/>
                <a:gd name="T18" fmla="*/ 15 w 120"/>
                <a:gd name="T19" fmla="*/ 71 h 163"/>
                <a:gd name="T20" fmla="*/ 4 w 120"/>
                <a:gd name="T21" fmla="*/ 45 h 163"/>
                <a:gd name="T22" fmla="*/ 20 w 120"/>
                <a:gd name="T23" fmla="*/ 12 h 163"/>
                <a:gd name="T24" fmla="*/ 59 w 120"/>
                <a:gd name="T25" fmla="*/ 0 h 163"/>
                <a:gd name="T26" fmla="*/ 100 w 120"/>
                <a:gd name="T27" fmla="*/ 13 h 163"/>
                <a:gd name="T28" fmla="*/ 115 w 120"/>
                <a:gd name="T29" fmla="*/ 48 h 163"/>
                <a:gd name="T30" fmla="*/ 95 w 120"/>
                <a:gd name="T31" fmla="*/ 48 h 163"/>
                <a:gd name="T32" fmla="*/ 84 w 120"/>
                <a:gd name="T33" fmla="*/ 25 h 163"/>
                <a:gd name="T34" fmla="*/ 58 w 120"/>
                <a:gd name="T35" fmla="*/ 17 h 163"/>
                <a:gd name="T36" fmla="*/ 33 w 120"/>
                <a:gd name="T37" fmla="*/ 23 h 163"/>
                <a:gd name="T38" fmla="*/ 24 w 120"/>
                <a:gd name="T39" fmla="*/ 41 h 163"/>
                <a:gd name="T40" fmla="*/ 62 w 120"/>
                <a:gd name="T41" fmla="*/ 68 h 163"/>
                <a:gd name="T42" fmla="*/ 71 w 120"/>
                <a:gd name="T43" fmla="*/ 70 h 163"/>
                <a:gd name="T44" fmla="*/ 73 w 120"/>
                <a:gd name="T45" fmla="*/ 70 h 163"/>
                <a:gd name="T46" fmla="*/ 106 w 120"/>
                <a:gd name="T47" fmla="*/ 84 h 163"/>
                <a:gd name="T48" fmla="*/ 116 w 120"/>
                <a:gd name="T49" fmla="*/ 96 h 163"/>
                <a:gd name="T50" fmla="*/ 119 w 120"/>
                <a:gd name="T51" fmla="*/ 113 h 163"/>
                <a:gd name="T52" fmla="*/ 103 w 120"/>
                <a:gd name="T53" fmla="*/ 148 h 163"/>
                <a:gd name="T54" fmla="*/ 60 w 120"/>
                <a:gd name="T55" fmla="*/ 162 h 163"/>
                <a:gd name="T56" fmla="*/ 17 w 120"/>
                <a:gd name="T57" fmla="*/ 147 h 163"/>
                <a:gd name="T58" fmla="*/ 0 w 120"/>
                <a:gd name="T59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3">
                  <a:moveTo>
                    <a:pt x="0" y="107"/>
                  </a:moveTo>
                  <a:lnTo>
                    <a:pt x="0" y="107"/>
                  </a:lnTo>
                  <a:cubicBezTo>
                    <a:pt x="20" y="107"/>
                    <a:pt x="20" y="107"/>
                    <a:pt x="20" y="107"/>
                  </a:cubicBezTo>
                  <a:cubicBezTo>
                    <a:pt x="20" y="118"/>
                    <a:pt x="24" y="127"/>
                    <a:pt x="31" y="134"/>
                  </a:cubicBezTo>
                  <a:cubicBezTo>
                    <a:pt x="39" y="140"/>
                    <a:pt x="48" y="143"/>
                    <a:pt x="59" y="143"/>
                  </a:cubicBezTo>
                  <a:cubicBezTo>
                    <a:pt x="72" y="143"/>
                    <a:pt x="81" y="141"/>
                    <a:pt x="87" y="136"/>
                  </a:cubicBezTo>
                  <a:cubicBezTo>
                    <a:pt x="95" y="131"/>
                    <a:pt x="98" y="124"/>
                    <a:pt x="98" y="115"/>
                  </a:cubicBezTo>
                  <a:cubicBezTo>
                    <a:pt x="98" y="104"/>
                    <a:pt x="85" y="94"/>
                    <a:pt x="59" y="88"/>
                  </a:cubicBezTo>
                  <a:cubicBezTo>
                    <a:pt x="58" y="88"/>
                    <a:pt x="57" y="88"/>
                    <a:pt x="56" y="88"/>
                  </a:cubicBezTo>
                  <a:cubicBezTo>
                    <a:pt x="35" y="83"/>
                    <a:pt x="21" y="78"/>
                    <a:pt x="15" y="71"/>
                  </a:cubicBezTo>
                  <a:cubicBezTo>
                    <a:pt x="8" y="65"/>
                    <a:pt x="4" y="57"/>
                    <a:pt x="4" y="45"/>
                  </a:cubicBezTo>
                  <a:cubicBezTo>
                    <a:pt x="4" y="32"/>
                    <a:pt x="9" y="20"/>
                    <a:pt x="20" y="12"/>
                  </a:cubicBezTo>
                  <a:cubicBezTo>
                    <a:pt x="29" y="4"/>
                    <a:pt x="43" y="0"/>
                    <a:pt x="59" y="0"/>
                  </a:cubicBezTo>
                  <a:cubicBezTo>
                    <a:pt x="77" y="0"/>
                    <a:pt x="90" y="4"/>
                    <a:pt x="100" y="13"/>
                  </a:cubicBezTo>
                  <a:cubicBezTo>
                    <a:pt x="109" y="21"/>
                    <a:pt x="115" y="34"/>
                    <a:pt x="11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4" y="38"/>
                    <a:pt x="91" y="31"/>
                    <a:pt x="84" y="25"/>
                  </a:cubicBezTo>
                  <a:cubicBezTo>
                    <a:pt x="78" y="19"/>
                    <a:pt x="69" y="17"/>
                    <a:pt x="58" y="17"/>
                  </a:cubicBezTo>
                  <a:cubicBezTo>
                    <a:pt x="48" y="17"/>
                    <a:pt x="40" y="19"/>
                    <a:pt x="33" y="23"/>
                  </a:cubicBezTo>
                  <a:cubicBezTo>
                    <a:pt x="27" y="28"/>
                    <a:pt x="24" y="34"/>
                    <a:pt x="24" y="41"/>
                  </a:cubicBezTo>
                  <a:cubicBezTo>
                    <a:pt x="24" y="54"/>
                    <a:pt x="37" y="62"/>
                    <a:pt x="62" y="68"/>
                  </a:cubicBezTo>
                  <a:cubicBezTo>
                    <a:pt x="67" y="69"/>
                    <a:pt x="69" y="69"/>
                    <a:pt x="71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90" y="74"/>
                    <a:pt x="101" y="79"/>
                    <a:pt x="106" y="84"/>
                  </a:cubicBezTo>
                  <a:cubicBezTo>
                    <a:pt x="110" y="87"/>
                    <a:pt x="113" y="91"/>
                    <a:pt x="116" y="96"/>
                  </a:cubicBezTo>
                  <a:cubicBezTo>
                    <a:pt x="118" y="102"/>
                    <a:pt x="119" y="107"/>
                    <a:pt x="119" y="113"/>
                  </a:cubicBezTo>
                  <a:cubicBezTo>
                    <a:pt x="119" y="128"/>
                    <a:pt x="113" y="139"/>
                    <a:pt x="103" y="148"/>
                  </a:cubicBezTo>
                  <a:cubicBezTo>
                    <a:pt x="93" y="157"/>
                    <a:pt x="78" y="162"/>
                    <a:pt x="60" y="162"/>
                  </a:cubicBezTo>
                  <a:cubicBezTo>
                    <a:pt x="42" y="162"/>
                    <a:pt x="27" y="157"/>
                    <a:pt x="17" y="147"/>
                  </a:cubicBezTo>
                  <a:cubicBezTo>
                    <a:pt x="6" y="138"/>
                    <a:pt x="0" y="124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Freeform 107"/>
            <p:cNvSpPr>
              <a:spLocks noChangeArrowheads="1"/>
            </p:cNvSpPr>
            <p:nvPr/>
          </p:nvSpPr>
          <p:spPr bwMode="auto">
            <a:xfrm>
              <a:off x="3133718" y="5094446"/>
              <a:ext cx="38898" cy="48159"/>
            </a:xfrm>
            <a:custGeom>
              <a:avLst/>
              <a:gdLst>
                <a:gd name="T0" fmla="*/ 18 w 94"/>
                <a:gd name="T1" fmla="*/ 0 h 116"/>
                <a:gd name="T2" fmla="*/ 18 w 94"/>
                <a:gd name="T3" fmla="*/ 0 h 116"/>
                <a:gd name="T4" fmla="*/ 18 w 94"/>
                <a:gd name="T5" fmla="*/ 69 h 116"/>
                <a:gd name="T6" fmla="*/ 24 w 94"/>
                <a:gd name="T7" fmla="*/ 92 h 116"/>
                <a:gd name="T8" fmla="*/ 41 w 94"/>
                <a:gd name="T9" fmla="*/ 98 h 116"/>
                <a:gd name="T10" fmla="*/ 65 w 94"/>
                <a:gd name="T11" fmla="*/ 89 h 116"/>
                <a:gd name="T12" fmla="*/ 74 w 94"/>
                <a:gd name="T13" fmla="*/ 61 h 116"/>
                <a:gd name="T14" fmla="*/ 74 w 94"/>
                <a:gd name="T15" fmla="*/ 0 h 116"/>
                <a:gd name="T16" fmla="*/ 93 w 94"/>
                <a:gd name="T17" fmla="*/ 0 h 116"/>
                <a:gd name="T18" fmla="*/ 93 w 94"/>
                <a:gd name="T19" fmla="*/ 113 h 116"/>
                <a:gd name="T20" fmla="*/ 75 w 94"/>
                <a:gd name="T21" fmla="*/ 113 h 116"/>
                <a:gd name="T22" fmla="*/ 75 w 94"/>
                <a:gd name="T23" fmla="*/ 96 h 116"/>
                <a:gd name="T24" fmla="*/ 60 w 94"/>
                <a:gd name="T25" fmla="*/ 111 h 116"/>
                <a:gd name="T26" fmla="*/ 38 w 94"/>
                <a:gd name="T27" fmla="*/ 115 h 116"/>
                <a:gd name="T28" fmla="*/ 17 w 94"/>
                <a:gd name="T29" fmla="*/ 112 h 116"/>
                <a:gd name="T30" fmla="*/ 4 w 94"/>
                <a:gd name="T31" fmla="*/ 100 h 116"/>
                <a:gd name="T32" fmla="*/ 1 w 94"/>
                <a:gd name="T33" fmla="*/ 91 h 116"/>
                <a:gd name="T34" fmla="*/ 0 w 94"/>
                <a:gd name="T35" fmla="*/ 73 h 116"/>
                <a:gd name="T36" fmla="*/ 0 w 94"/>
                <a:gd name="T37" fmla="*/ 68 h 116"/>
                <a:gd name="T38" fmla="*/ 0 w 94"/>
                <a:gd name="T39" fmla="*/ 0 h 116"/>
                <a:gd name="T40" fmla="*/ 18 w 9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18" y="0"/>
                  </a:moveTo>
                  <a:lnTo>
                    <a:pt x="18" y="0"/>
                  </a:lnTo>
                  <a:cubicBezTo>
                    <a:pt x="18" y="69"/>
                    <a:pt x="18" y="69"/>
                    <a:pt x="18" y="69"/>
                  </a:cubicBezTo>
                  <a:cubicBezTo>
                    <a:pt x="18" y="80"/>
                    <a:pt x="20" y="88"/>
                    <a:pt x="24" y="92"/>
                  </a:cubicBezTo>
                  <a:cubicBezTo>
                    <a:pt x="27" y="96"/>
                    <a:pt x="33" y="98"/>
                    <a:pt x="41" y="98"/>
                  </a:cubicBezTo>
                  <a:cubicBezTo>
                    <a:pt x="52" y="98"/>
                    <a:pt x="60" y="95"/>
                    <a:pt x="65" y="89"/>
                  </a:cubicBezTo>
                  <a:cubicBezTo>
                    <a:pt x="72" y="83"/>
                    <a:pt x="74" y="73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2" y="102"/>
                    <a:pt x="66" y="108"/>
                    <a:pt x="60" y="111"/>
                  </a:cubicBezTo>
                  <a:cubicBezTo>
                    <a:pt x="54" y="114"/>
                    <a:pt x="47" y="115"/>
                    <a:pt x="38" y="115"/>
                  </a:cubicBezTo>
                  <a:cubicBezTo>
                    <a:pt x="30" y="115"/>
                    <a:pt x="24" y="114"/>
                    <a:pt x="17" y="112"/>
                  </a:cubicBezTo>
                  <a:cubicBezTo>
                    <a:pt x="12" y="109"/>
                    <a:pt x="7" y="104"/>
                    <a:pt x="4" y="100"/>
                  </a:cubicBezTo>
                  <a:cubicBezTo>
                    <a:pt x="3" y="97"/>
                    <a:pt x="2" y="94"/>
                    <a:pt x="1" y="91"/>
                  </a:cubicBezTo>
                  <a:cubicBezTo>
                    <a:pt x="0" y="87"/>
                    <a:pt x="0" y="80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Freeform 108"/>
            <p:cNvSpPr>
              <a:spLocks noChangeArrowheads="1"/>
            </p:cNvSpPr>
            <p:nvPr/>
          </p:nvSpPr>
          <p:spPr bwMode="auto">
            <a:xfrm>
              <a:off x="3181877" y="5092594"/>
              <a:ext cx="40750" cy="50012"/>
            </a:xfrm>
            <a:custGeom>
              <a:avLst/>
              <a:gdLst>
                <a:gd name="T0" fmla="*/ 79 w 99"/>
                <a:gd name="T1" fmla="*/ 41 h 120"/>
                <a:gd name="T2" fmla="*/ 79 w 99"/>
                <a:gd name="T3" fmla="*/ 41 h 120"/>
                <a:gd name="T4" fmla="*/ 71 w 99"/>
                <a:gd name="T5" fmla="*/ 23 h 120"/>
                <a:gd name="T6" fmla="*/ 51 w 99"/>
                <a:gd name="T7" fmla="*/ 17 h 120"/>
                <a:gd name="T8" fmla="*/ 27 w 99"/>
                <a:gd name="T9" fmla="*/ 27 h 120"/>
                <a:gd name="T10" fmla="*/ 19 w 99"/>
                <a:gd name="T11" fmla="*/ 60 h 120"/>
                <a:gd name="T12" fmla="*/ 27 w 99"/>
                <a:gd name="T13" fmla="*/ 91 h 120"/>
                <a:gd name="T14" fmla="*/ 50 w 99"/>
                <a:gd name="T15" fmla="*/ 102 h 120"/>
                <a:gd name="T16" fmla="*/ 71 w 99"/>
                <a:gd name="T17" fmla="*/ 95 h 120"/>
                <a:gd name="T18" fmla="*/ 80 w 99"/>
                <a:gd name="T19" fmla="*/ 75 h 120"/>
                <a:gd name="T20" fmla="*/ 98 w 99"/>
                <a:gd name="T21" fmla="*/ 75 h 120"/>
                <a:gd name="T22" fmla="*/ 85 w 99"/>
                <a:gd name="T23" fmla="*/ 107 h 120"/>
                <a:gd name="T24" fmla="*/ 49 w 99"/>
                <a:gd name="T25" fmla="*/ 119 h 120"/>
                <a:gd name="T26" fmla="*/ 13 w 99"/>
                <a:gd name="T27" fmla="*/ 103 h 120"/>
                <a:gd name="T28" fmla="*/ 0 w 99"/>
                <a:gd name="T29" fmla="*/ 60 h 120"/>
                <a:gd name="T30" fmla="*/ 14 w 99"/>
                <a:gd name="T31" fmla="*/ 16 h 120"/>
                <a:gd name="T32" fmla="*/ 51 w 99"/>
                <a:gd name="T33" fmla="*/ 0 h 120"/>
                <a:gd name="T34" fmla="*/ 85 w 99"/>
                <a:gd name="T35" fmla="*/ 11 h 120"/>
                <a:gd name="T36" fmla="*/ 98 w 99"/>
                <a:gd name="T37" fmla="*/ 41 h 120"/>
                <a:gd name="T38" fmla="*/ 79 w 99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0">
                  <a:moveTo>
                    <a:pt x="79" y="41"/>
                  </a:moveTo>
                  <a:lnTo>
                    <a:pt x="79" y="41"/>
                  </a:lnTo>
                  <a:cubicBezTo>
                    <a:pt x="79" y="34"/>
                    <a:pt x="76" y="27"/>
                    <a:pt x="71" y="23"/>
                  </a:cubicBezTo>
                  <a:cubicBezTo>
                    <a:pt x="67" y="19"/>
                    <a:pt x="60" y="17"/>
                    <a:pt x="51" y="17"/>
                  </a:cubicBezTo>
                  <a:cubicBezTo>
                    <a:pt x="41" y="17"/>
                    <a:pt x="34" y="20"/>
                    <a:pt x="27" y="27"/>
                  </a:cubicBezTo>
                  <a:cubicBezTo>
                    <a:pt x="22" y="35"/>
                    <a:pt x="19" y="46"/>
                    <a:pt x="19" y="60"/>
                  </a:cubicBezTo>
                  <a:cubicBezTo>
                    <a:pt x="19" y="73"/>
                    <a:pt x="22" y="83"/>
                    <a:pt x="27" y="91"/>
                  </a:cubicBezTo>
                  <a:cubicBezTo>
                    <a:pt x="33" y="98"/>
                    <a:pt x="40" y="102"/>
                    <a:pt x="50" y="102"/>
                  </a:cubicBezTo>
                  <a:cubicBezTo>
                    <a:pt x="59" y="102"/>
                    <a:pt x="66" y="99"/>
                    <a:pt x="71" y="95"/>
                  </a:cubicBezTo>
                  <a:cubicBezTo>
                    <a:pt x="76" y="91"/>
                    <a:pt x="79" y="8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89"/>
                    <a:pt x="93" y="99"/>
                    <a:pt x="85" y="107"/>
                  </a:cubicBezTo>
                  <a:cubicBezTo>
                    <a:pt x="75" y="115"/>
                    <a:pt x="64" y="119"/>
                    <a:pt x="49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1"/>
                    <a:pt x="4" y="26"/>
                    <a:pt x="14" y="16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5" y="0"/>
                    <a:pt x="76" y="3"/>
                    <a:pt x="85" y="11"/>
                  </a:cubicBezTo>
                  <a:cubicBezTo>
                    <a:pt x="93" y="18"/>
                    <a:pt x="98" y="28"/>
                    <a:pt x="98" y="41"/>
                  </a:cubicBezTo>
                  <a:lnTo>
                    <a:pt x="79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Freeform 109"/>
            <p:cNvSpPr>
              <a:spLocks noChangeArrowheads="1"/>
            </p:cNvSpPr>
            <p:nvPr/>
          </p:nvSpPr>
          <p:spPr bwMode="auto">
            <a:xfrm>
              <a:off x="3228184" y="5092594"/>
              <a:ext cx="42601" cy="50012"/>
            </a:xfrm>
            <a:custGeom>
              <a:avLst/>
              <a:gdLst>
                <a:gd name="T0" fmla="*/ 80 w 100"/>
                <a:gd name="T1" fmla="*/ 41 h 120"/>
                <a:gd name="T2" fmla="*/ 80 w 100"/>
                <a:gd name="T3" fmla="*/ 41 h 120"/>
                <a:gd name="T4" fmla="*/ 71 w 100"/>
                <a:gd name="T5" fmla="*/ 23 h 120"/>
                <a:gd name="T6" fmla="*/ 52 w 100"/>
                <a:gd name="T7" fmla="*/ 17 h 120"/>
                <a:gd name="T8" fmla="*/ 28 w 100"/>
                <a:gd name="T9" fmla="*/ 27 h 120"/>
                <a:gd name="T10" fmla="*/ 19 w 100"/>
                <a:gd name="T11" fmla="*/ 60 h 120"/>
                <a:gd name="T12" fmla="*/ 28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4 w 100"/>
                <a:gd name="T23" fmla="*/ 107 h 120"/>
                <a:gd name="T24" fmla="*/ 50 w 100"/>
                <a:gd name="T25" fmla="*/ 119 h 120"/>
                <a:gd name="T26" fmla="*/ 13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2 w 100"/>
                <a:gd name="T33" fmla="*/ 0 h 120"/>
                <a:gd name="T34" fmla="*/ 85 w 100"/>
                <a:gd name="T35" fmla="*/ 11 h 120"/>
                <a:gd name="T36" fmla="*/ 99 w 100"/>
                <a:gd name="T37" fmla="*/ 41 h 120"/>
                <a:gd name="T38" fmla="*/ 80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0" y="41"/>
                  </a:moveTo>
                  <a:lnTo>
                    <a:pt x="80" y="41"/>
                  </a:lnTo>
                  <a:cubicBezTo>
                    <a:pt x="80" y="34"/>
                    <a:pt x="77" y="27"/>
                    <a:pt x="71" y="23"/>
                  </a:cubicBezTo>
                  <a:cubicBezTo>
                    <a:pt x="67" y="19"/>
                    <a:pt x="60" y="17"/>
                    <a:pt x="52" y="17"/>
                  </a:cubicBezTo>
                  <a:cubicBezTo>
                    <a:pt x="41" y="17"/>
                    <a:pt x="33" y="20"/>
                    <a:pt x="28" y="27"/>
                  </a:cubicBezTo>
                  <a:cubicBezTo>
                    <a:pt x="23" y="35"/>
                    <a:pt x="19" y="46"/>
                    <a:pt x="19" y="60"/>
                  </a:cubicBezTo>
                  <a:cubicBezTo>
                    <a:pt x="19" y="73"/>
                    <a:pt x="23" y="83"/>
                    <a:pt x="28" y="91"/>
                  </a:cubicBezTo>
                  <a:cubicBezTo>
                    <a:pt x="33" y="98"/>
                    <a:pt x="40" y="102"/>
                    <a:pt x="50" y="102"/>
                  </a:cubicBezTo>
                  <a:cubicBezTo>
                    <a:pt x="59" y="102"/>
                    <a:pt x="66" y="99"/>
                    <a:pt x="71" y="95"/>
                  </a:cubicBezTo>
                  <a:cubicBezTo>
                    <a:pt x="77" y="91"/>
                    <a:pt x="80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3" y="99"/>
                    <a:pt x="84" y="107"/>
                  </a:cubicBezTo>
                  <a:cubicBezTo>
                    <a:pt x="76" y="115"/>
                    <a:pt x="64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5" y="93"/>
                    <a:pt x="0" y="78"/>
                    <a:pt x="0" y="60"/>
                  </a:cubicBez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5" y="0"/>
                    <a:pt x="52" y="0"/>
                  </a:cubicBezTo>
                  <a:cubicBezTo>
                    <a:pt x="65" y="0"/>
                    <a:pt x="77" y="3"/>
                    <a:pt x="85" y="11"/>
                  </a:cubicBezTo>
                  <a:cubicBezTo>
                    <a:pt x="93" y="18"/>
                    <a:pt x="99" y="28"/>
                    <a:pt x="99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Freeform 110"/>
            <p:cNvSpPr>
              <a:spLocks noChangeArrowheads="1"/>
            </p:cNvSpPr>
            <p:nvPr/>
          </p:nvSpPr>
          <p:spPr bwMode="auto">
            <a:xfrm>
              <a:off x="3276343" y="5092594"/>
              <a:ext cx="42601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6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6" y="0"/>
                    <a:pt x="78" y="4"/>
                    <a:pt x="88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9"/>
                    <a:pt x="101" y="61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6"/>
                    <a:pt x="23" y="86"/>
                    <a:pt x="28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19"/>
                    <a:pt x="61" y="17"/>
                    <a:pt x="51" y="17"/>
                  </a:cubicBezTo>
                  <a:cubicBezTo>
                    <a:pt x="42" y="17"/>
                    <a:pt x="35" y="19"/>
                    <a:pt x="29" y="25"/>
                  </a:cubicBezTo>
                  <a:cubicBezTo>
                    <a:pt x="23" y="30"/>
                    <a:pt x="20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Freeform 111"/>
            <p:cNvSpPr>
              <a:spLocks noChangeArrowheads="1"/>
            </p:cNvSpPr>
            <p:nvPr/>
          </p:nvSpPr>
          <p:spPr bwMode="auto">
            <a:xfrm>
              <a:off x="3324502" y="5092594"/>
              <a:ext cx="38897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7 w 92"/>
                <a:gd name="T5" fmla="*/ 79 h 120"/>
                <a:gd name="T6" fmla="*/ 26 w 92"/>
                <a:gd name="T7" fmla="*/ 96 h 120"/>
                <a:gd name="T8" fmla="*/ 47 w 92"/>
                <a:gd name="T9" fmla="*/ 102 h 120"/>
                <a:gd name="T10" fmla="*/ 65 w 92"/>
                <a:gd name="T11" fmla="*/ 97 h 120"/>
                <a:gd name="T12" fmla="*/ 73 w 92"/>
                <a:gd name="T13" fmla="*/ 85 h 120"/>
                <a:gd name="T14" fmla="*/ 68 w 92"/>
                <a:gd name="T15" fmla="*/ 75 h 120"/>
                <a:gd name="T16" fmla="*/ 55 w 92"/>
                <a:gd name="T17" fmla="*/ 69 h 120"/>
                <a:gd name="T18" fmla="*/ 34 w 92"/>
                <a:gd name="T19" fmla="*/ 64 h 120"/>
                <a:gd name="T20" fmla="*/ 9 w 92"/>
                <a:gd name="T21" fmla="*/ 52 h 120"/>
                <a:gd name="T22" fmla="*/ 3 w 92"/>
                <a:gd name="T23" fmla="*/ 32 h 120"/>
                <a:gd name="T24" fmla="*/ 13 w 92"/>
                <a:gd name="T25" fmla="*/ 9 h 120"/>
                <a:gd name="T26" fmla="*/ 44 w 92"/>
                <a:gd name="T27" fmla="*/ 0 h 120"/>
                <a:gd name="T28" fmla="*/ 77 w 92"/>
                <a:gd name="T29" fmla="*/ 10 h 120"/>
                <a:gd name="T30" fmla="*/ 88 w 92"/>
                <a:gd name="T31" fmla="*/ 35 h 120"/>
                <a:gd name="T32" fmla="*/ 88 w 92"/>
                <a:gd name="T33" fmla="*/ 35 h 120"/>
                <a:gd name="T34" fmla="*/ 69 w 92"/>
                <a:gd name="T35" fmla="*/ 35 h 120"/>
                <a:gd name="T36" fmla="*/ 62 w 92"/>
                <a:gd name="T37" fmla="*/ 21 h 120"/>
                <a:gd name="T38" fmla="*/ 44 w 92"/>
                <a:gd name="T39" fmla="*/ 16 h 120"/>
                <a:gd name="T40" fmla="*/ 27 w 92"/>
                <a:gd name="T41" fmla="*/ 20 h 120"/>
                <a:gd name="T42" fmla="*/ 22 w 92"/>
                <a:gd name="T43" fmla="*/ 31 h 120"/>
                <a:gd name="T44" fmla="*/ 25 w 92"/>
                <a:gd name="T45" fmla="*/ 40 h 120"/>
                <a:gd name="T46" fmla="*/ 39 w 92"/>
                <a:gd name="T47" fmla="*/ 46 h 120"/>
                <a:gd name="T48" fmla="*/ 57 w 92"/>
                <a:gd name="T49" fmla="*/ 50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10 h 120"/>
                <a:gd name="T56" fmla="*/ 44 w 92"/>
                <a:gd name="T57" fmla="*/ 119 h 120"/>
                <a:gd name="T58" fmla="*/ 11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7"/>
                    <a:pt x="22" y="93"/>
                    <a:pt x="26" y="96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0" y="100"/>
                    <a:pt x="65" y="97"/>
                  </a:cubicBezTo>
                  <a:cubicBezTo>
                    <a:pt x="69" y="94"/>
                    <a:pt x="73" y="90"/>
                    <a:pt x="73" y="85"/>
                  </a:cubicBezTo>
                  <a:cubicBezTo>
                    <a:pt x="73" y="80"/>
                    <a:pt x="72" y="77"/>
                    <a:pt x="68" y="75"/>
                  </a:cubicBezTo>
                  <a:cubicBezTo>
                    <a:pt x="66" y="73"/>
                    <a:pt x="62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2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2"/>
                    <a:pt x="6" y="15"/>
                    <a:pt x="13" y="9"/>
                  </a:cubicBezTo>
                  <a:cubicBezTo>
                    <a:pt x="22" y="3"/>
                    <a:pt x="31" y="0"/>
                    <a:pt x="44" y="0"/>
                  </a:cubicBezTo>
                  <a:cubicBezTo>
                    <a:pt x="58" y="0"/>
                    <a:pt x="68" y="3"/>
                    <a:pt x="77" y="10"/>
                  </a:cubicBezTo>
                  <a:cubicBezTo>
                    <a:pt x="84" y="16"/>
                    <a:pt x="88" y="24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9" y="28"/>
                    <a:pt x="67" y="24"/>
                    <a:pt x="62" y="21"/>
                  </a:cubicBezTo>
                  <a:cubicBezTo>
                    <a:pt x="58" y="18"/>
                    <a:pt x="52" y="16"/>
                    <a:pt x="44" y="16"/>
                  </a:cubicBezTo>
                  <a:cubicBezTo>
                    <a:pt x="37" y="16"/>
                    <a:pt x="31" y="18"/>
                    <a:pt x="27" y="20"/>
                  </a:cubicBezTo>
                  <a:cubicBezTo>
                    <a:pt x="24" y="23"/>
                    <a:pt x="22" y="26"/>
                    <a:pt x="22" y="31"/>
                  </a:cubicBezTo>
                  <a:cubicBezTo>
                    <a:pt x="22" y="36"/>
                    <a:pt x="23" y="38"/>
                    <a:pt x="25" y="40"/>
                  </a:cubicBezTo>
                  <a:cubicBezTo>
                    <a:pt x="28" y="42"/>
                    <a:pt x="32" y="44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6"/>
                    <a:pt x="84" y="62"/>
                  </a:cubicBezTo>
                  <a:cubicBezTo>
                    <a:pt x="88" y="67"/>
                    <a:pt x="91" y="73"/>
                    <a:pt x="91" y="82"/>
                  </a:cubicBezTo>
                  <a:cubicBezTo>
                    <a:pt x="91" y="94"/>
                    <a:pt x="87" y="103"/>
                    <a:pt x="79" y="110"/>
                  </a:cubicBezTo>
                  <a:cubicBezTo>
                    <a:pt x="70" y="116"/>
                    <a:pt x="59" y="119"/>
                    <a:pt x="44" y="119"/>
                  </a:cubicBezTo>
                  <a:cubicBezTo>
                    <a:pt x="30" y="119"/>
                    <a:pt x="19" y="116"/>
                    <a:pt x="11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Freeform 112"/>
            <p:cNvSpPr>
              <a:spLocks noChangeArrowheads="1"/>
            </p:cNvSpPr>
            <p:nvPr/>
          </p:nvSpPr>
          <p:spPr bwMode="auto">
            <a:xfrm>
              <a:off x="3368956" y="5092594"/>
              <a:ext cx="38897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8 w 92"/>
                <a:gd name="T5" fmla="*/ 79 h 120"/>
                <a:gd name="T6" fmla="*/ 26 w 92"/>
                <a:gd name="T7" fmla="*/ 96 h 120"/>
                <a:gd name="T8" fmla="*/ 47 w 92"/>
                <a:gd name="T9" fmla="*/ 102 h 120"/>
                <a:gd name="T10" fmla="*/ 65 w 92"/>
                <a:gd name="T11" fmla="*/ 97 h 120"/>
                <a:gd name="T12" fmla="*/ 73 w 92"/>
                <a:gd name="T13" fmla="*/ 85 h 120"/>
                <a:gd name="T14" fmla="*/ 69 w 92"/>
                <a:gd name="T15" fmla="*/ 75 h 120"/>
                <a:gd name="T16" fmla="*/ 55 w 92"/>
                <a:gd name="T17" fmla="*/ 69 h 120"/>
                <a:gd name="T18" fmla="*/ 34 w 92"/>
                <a:gd name="T19" fmla="*/ 64 h 120"/>
                <a:gd name="T20" fmla="*/ 9 w 92"/>
                <a:gd name="T21" fmla="*/ 52 h 120"/>
                <a:gd name="T22" fmla="*/ 3 w 92"/>
                <a:gd name="T23" fmla="*/ 32 h 120"/>
                <a:gd name="T24" fmla="*/ 13 w 92"/>
                <a:gd name="T25" fmla="*/ 9 h 120"/>
                <a:gd name="T26" fmla="*/ 45 w 92"/>
                <a:gd name="T27" fmla="*/ 0 h 120"/>
                <a:gd name="T28" fmla="*/ 76 w 92"/>
                <a:gd name="T29" fmla="*/ 10 h 120"/>
                <a:gd name="T30" fmla="*/ 88 w 92"/>
                <a:gd name="T31" fmla="*/ 35 h 120"/>
                <a:gd name="T32" fmla="*/ 88 w 92"/>
                <a:gd name="T33" fmla="*/ 35 h 120"/>
                <a:gd name="T34" fmla="*/ 70 w 92"/>
                <a:gd name="T35" fmla="*/ 35 h 120"/>
                <a:gd name="T36" fmla="*/ 62 w 92"/>
                <a:gd name="T37" fmla="*/ 21 h 120"/>
                <a:gd name="T38" fmla="*/ 45 w 92"/>
                <a:gd name="T39" fmla="*/ 16 h 120"/>
                <a:gd name="T40" fmla="*/ 27 w 92"/>
                <a:gd name="T41" fmla="*/ 20 h 120"/>
                <a:gd name="T42" fmla="*/ 22 w 92"/>
                <a:gd name="T43" fmla="*/ 31 h 120"/>
                <a:gd name="T44" fmla="*/ 25 w 92"/>
                <a:gd name="T45" fmla="*/ 40 h 120"/>
                <a:gd name="T46" fmla="*/ 39 w 92"/>
                <a:gd name="T47" fmla="*/ 46 h 120"/>
                <a:gd name="T48" fmla="*/ 57 w 92"/>
                <a:gd name="T49" fmla="*/ 50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10 h 120"/>
                <a:gd name="T56" fmla="*/ 45 w 92"/>
                <a:gd name="T57" fmla="*/ 119 h 120"/>
                <a:gd name="T58" fmla="*/ 11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7"/>
                    <a:pt x="21" y="93"/>
                    <a:pt x="26" y="96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0" y="100"/>
                    <a:pt x="65" y="97"/>
                  </a:cubicBezTo>
                  <a:cubicBezTo>
                    <a:pt x="70" y="94"/>
                    <a:pt x="73" y="90"/>
                    <a:pt x="73" y="85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6" y="73"/>
                    <a:pt x="62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2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2"/>
                    <a:pt x="6" y="15"/>
                    <a:pt x="13" y="9"/>
                  </a:cubicBezTo>
                  <a:cubicBezTo>
                    <a:pt x="22" y="3"/>
                    <a:pt x="31" y="0"/>
                    <a:pt x="45" y="0"/>
                  </a:cubicBezTo>
                  <a:cubicBezTo>
                    <a:pt x="58" y="0"/>
                    <a:pt x="69" y="3"/>
                    <a:pt x="76" y="10"/>
                  </a:cubicBezTo>
                  <a:cubicBezTo>
                    <a:pt x="84" y="16"/>
                    <a:pt x="88" y="2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8"/>
                    <a:pt x="68" y="24"/>
                    <a:pt x="62" y="21"/>
                  </a:cubicBezTo>
                  <a:cubicBezTo>
                    <a:pt x="58" y="18"/>
                    <a:pt x="52" y="16"/>
                    <a:pt x="45" y="16"/>
                  </a:cubicBezTo>
                  <a:cubicBezTo>
                    <a:pt x="37" y="16"/>
                    <a:pt x="31" y="18"/>
                    <a:pt x="27" y="20"/>
                  </a:cubicBezTo>
                  <a:cubicBezTo>
                    <a:pt x="24" y="23"/>
                    <a:pt x="22" y="26"/>
                    <a:pt x="22" y="31"/>
                  </a:cubicBezTo>
                  <a:cubicBezTo>
                    <a:pt x="22" y="36"/>
                    <a:pt x="23" y="38"/>
                    <a:pt x="25" y="40"/>
                  </a:cubicBezTo>
                  <a:cubicBezTo>
                    <a:pt x="28" y="42"/>
                    <a:pt x="32" y="44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6"/>
                    <a:pt x="84" y="62"/>
                  </a:cubicBezTo>
                  <a:cubicBezTo>
                    <a:pt x="88" y="67"/>
                    <a:pt x="91" y="73"/>
                    <a:pt x="91" y="82"/>
                  </a:cubicBezTo>
                  <a:cubicBezTo>
                    <a:pt x="91" y="94"/>
                    <a:pt x="87" y="103"/>
                    <a:pt x="79" y="110"/>
                  </a:cubicBezTo>
                  <a:cubicBezTo>
                    <a:pt x="71" y="116"/>
                    <a:pt x="59" y="119"/>
                    <a:pt x="45" y="119"/>
                  </a:cubicBezTo>
                  <a:cubicBezTo>
                    <a:pt x="30" y="119"/>
                    <a:pt x="20" y="116"/>
                    <a:pt x="11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3907" y="4970344"/>
            <a:ext cx="283396" cy="174113"/>
            <a:chOff x="3983907" y="4970344"/>
            <a:chExt cx="283396" cy="174113"/>
          </a:xfrm>
        </p:grpSpPr>
        <p:sp>
          <p:nvSpPr>
            <p:cNvPr id="745" name="Freeform 113"/>
            <p:cNvSpPr>
              <a:spLocks noChangeArrowheads="1"/>
            </p:cNvSpPr>
            <p:nvPr/>
          </p:nvSpPr>
          <p:spPr bwMode="auto">
            <a:xfrm>
              <a:off x="3993168" y="4970344"/>
              <a:ext cx="46307" cy="64830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0 h 155"/>
                <a:gd name="T4" fmla="*/ 109 w 112"/>
                <a:gd name="T5" fmla="*/ 0 h 155"/>
                <a:gd name="T6" fmla="*/ 109 w 112"/>
                <a:gd name="T7" fmla="*/ 19 h 155"/>
                <a:gd name="T8" fmla="*/ 20 w 112"/>
                <a:gd name="T9" fmla="*/ 19 h 155"/>
                <a:gd name="T10" fmla="*/ 20 w 112"/>
                <a:gd name="T11" fmla="*/ 65 h 155"/>
                <a:gd name="T12" fmla="*/ 103 w 112"/>
                <a:gd name="T13" fmla="*/ 65 h 155"/>
                <a:gd name="T14" fmla="*/ 103 w 112"/>
                <a:gd name="T15" fmla="*/ 83 h 155"/>
                <a:gd name="T16" fmla="*/ 20 w 112"/>
                <a:gd name="T17" fmla="*/ 83 h 155"/>
                <a:gd name="T18" fmla="*/ 20 w 112"/>
                <a:gd name="T19" fmla="*/ 135 h 155"/>
                <a:gd name="T20" fmla="*/ 111 w 112"/>
                <a:gd name="T21" fmla="*/ 135 h 155"/>
                <a:gd name="T22" fmla="*/ 111 w 112"/>
                <a:gd name="T23" fmla="*/ 154 h 155"/>
                <a:gd name="T24" fmla="*/ 0 w 112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109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103" y="65"/>
                  </a:lnTo>
                  <a:lnTo>
                    <a:pt x="103" y="83"/>
                  </a:lnTo>
                  <a:lnTo>
                    <a:pt x="20" y="83"/>
                  </a:lnTo>
                  <a:lnTo>
                    <a:pt x="20" y="135"/>
                  </a:lnTo>
                  <a:lnTo>
                    <a:pt x="111" y="135"/>
                  </a:lnTo>
                  <a:lnTo>
                    <a:pt x="11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Freeform 114"/>
            <p:cNvSpPr>
              <a:spLocks noChangeArrowheads="1"/>
            </p:cNvSpPr>
            <p:nvPr/>
          </p:nvSpPr>
          <p:spPr bwMode="auto">
            <a:xfrm>
              <a:off x="4050589" y="4987015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3 h 116"/>
                <a:gd name="T20" fmla="*/ 18 w 95"/>
                <a:gd name="T21" fmla="*/ 3 h 116"/>
                <a:gd name="T22" fmla="*/ 18 w 95"/>
                <a:gd name="T23" fmla="*/ 19 h 116"/>
                <a:gd name="T24" fmla="*/ 33 w 95"/>
                <a:gd name="T25" fmla="*/ 5 h 116"/>
                <a:gd name="T26" fmla="*/ 54 w 95"/>
                <a:gd name="T27" fmla="*/ 0 h 116"/>
                <a:gd name="T28" fmla="*/ 75 w 95"/>
                <a:gd name="T29" fmla="*/ 4 h 116"/>
                <a:gd name="T30" fmla="*/ 88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6"/>
                  </a:cubicBezTo>
                  <a:cubicBezTo>
                    <a:pt x="22" y="31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9"/>
                    <a:pt x="33" y="5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2" y="0"/>
                    <a:pt x="70" y="1"/>
                    <a:pt x="75" y="4"/>
                  </a:cubicBezTo>
                  <a:cubicBezTo>
                    <a:pt x="81" y="6"/>
                    <a:pt x="85" y="11"/>
                    <a:pt x="88" y="16"/>
                  </a:cubicBezTo>
                  <a:cubicBezTo>
                    <a:pt x="90" y="18"/>
                    <a:pt x="92" y="21"/>
                    <a:pt x="93" y="25"/>
                  </a:cubicBezTo>
                  <a:cubicBezTo>
                    <a:pt x="93" y="28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Freeform 115"/>
            <p:cNvSpPr>
              <a:spLocks noChangeArrowheads="1"/>
            </p:cNvSpPr>
            <p:nvPr/>
          </p:nvSpPr>
          <p:spPr bwMode="auto">
            <a:xfrm>
              <a:off x="4096894" y="4985162"/>
              <a:ext cx="44454" cy="50012"/>
            </a:xfrm>
            <a:custGeom>
              <a:avLst/>
              <a:gdLst>
                <a:gd name="T0" fmla="*/ 76 w 108"/>
                <a:gd name="T1" fmla="*/ 101 h 121"/>
                <a:gd name="T2" fmla="*/ 76 w 108"/>
                <a:gd name="T3" fmla="*/ 101 h 121"/>
                <a:gd name="T4" fmla="*/ 58 w 108"/>
                <a:gd name="T5" fmla="*/ 115 h 121"/>
                <a:gd name="T6" fmla="*/ 37 w 108"/>
                <a:gd name="T7" fmla="*/ 120 h 121"/>
                <a:gd name="T8" fmla="*/ 11 w 108"/>
                <a:gd name="T9" fmla="*/ 110 h 121"/>
                <a:gd name="T10" fmla="*/ 0 w 108"/>
                <a:gd name="T11" fmla="*/ 85 h 121"/>
                <a:gd name="T12" fmla="*/ 10 w 108"/>
                <a:gd name="T13" fmla="*/ 62 h 121"/>
                <a:gd name="T14" fmla="*/ 39 w 108"/>
                <a:gd name="T15" fmla="*/ 51 h 121"/>
                <a:gd name="T16" fmla="*/ 53 w 108"/>
                <a:gd name="T17" fmla="*/ 49 h 121"/>
                <a:gd name="T18" fmla="*/ 70 w 108"/>
                <a:gd name="T19" fmla="*/ 46 h 121"/>
                <a:gd name="T20" fmla="*/ 74 w 108"/>
                <a:gd name="T21" fmla="*/ 43 h 121"/>
                <a:gd name="T22" fmla="*/ 75 w 108"/>
                <a:gd name="T23" fmla="*/ 34 h 121"/>
                <a:gd name="T24" fmla="*/ 69 w 108"/>
                <a:gd name="T25" fmla="*/ 21 h 121"/>
                <a:gd name="T26" fmla="*/ 50 w 108"/>
                <a:gd name="T27" fmla="*/ 17 h 121"/>
                <a:gd name="T28" fmla="*/ 31 w 108"/>
                <a:gd name="T29" fmla="*/ 22 h 121"/>
                <a:gd name="T30" fmla="*/ 23 w 108"/>
                <a:gd name="T31" fmla="*/ 38 h 121"/>
                <a:gd name="T32" fmla="*/ 6 w 108"/>
                <a:gd name="T33" fmla="*/ 38 h 121"/>
                <a:gd name="T34" fmla="*/ 6 w 108"/>
                <a:gd name="T35" fmla="*/ 37 h 121"/>
                <a:gd name="T36" fmla="*/ 18 w 108"/>
                <a:gd name="T37" fmla="*/ 11 h 121"/>
                <a:gd name="T38" fmla="*/ 50 w 108"/>
                <a:gd name="T39" fmla="*/ 0 h 121"/>
                <a:gd name="T40" fmla="*/ 84 w 108"/>
                <a:gd name="T41" fmla="*/ 8 h 121"/>
                <a:gd name="T42" fmla="*/ 94 w 108"/>
                <a:gd name="T43" fmla="*/ 36 h 121"/>
                <a:gd name="T44" fmla="*/ 94 w 108"/>
                <a:gd name="T45" fmla="*/ 91 h 121"/>
                <a:gd name="T46" fmla="*/ 96 w 108"/>
                <a:gd name="T47" fmla="*/ 100 h 121"/>
                <a:gd name="T48" fmla="*/ 101 w 108"/>
                <a:gd name="T49" fmla="*/ 102 h 121"/>
                <a:gd name="T50" fmla="*/ 104 w 108"/>
                <a:gd name="T51" fmla="*/ 102 h 121"/>
                <a:gd name="T52" fmla="*/ 107 w 108"/>
                <a:gd name="T53" fmla="*/ 102 h 121"/>
                <a:gd name="T54" fmla="*/ 107 w 108"/>
                <a:gd name="T55" fmla="*/ 117 h 121"/>
                <a:gd name="T56" fmla="*/ 100 w 108"/>
                <a:gd name="T57" fmla="*/ 118 h 121"/>
                <a:gd name="T58" fmla="*/ 95 w 108"/>
                <a:gd name="T59" fmla="*/ 118 h 121"/>
                <a:gd name="T60" fmla="*/ 82 w 108"/>
                <a:gd name="T61" fmla="*/ 114 h 121"/>
                <a:gd name="T62" fmla="*/ 76 w 108"/>
                <a:gd name="T63" fmla="*/ 102 h 121"/>
                <a:gd name="T64" fmla="*/ 76 w 108"/>
                <a:gd name="T65" fmla="*/ 101 h 121"/>
                <a:gd name="T66" fmla="*/ 75 w 108"/>
                <a:gd name="T67" fmla="*/ 59 h 121"/>
                <a:gd name="T68" fmla="*/ 75 w 108"/>
                <a:gd name="T69" fmla="*/ 59 h 121"/>
                <a:gd name="T70" fmla="*/ 49 w 108"/>
                <a:gd name="T71" fmla="*/ 66 h 121"/>
                <a:gd name="T72" fmla="*/ 39 w 108"/>
                <a:gd name="T73" fmla="*/ 67 h 121"/>
                <a:gd name="T74" fmla="*/ 24 w 108"/>
                <a:gd name="T75" fmla="*/ 73 h 121"/>
                <a:gd name="T76" fmla="*/ 20 w 108"/>
                <a:gd name="T77" fmla="*/ 85 h 121"/>
                <a:gd name="T78" fmla="*/ 25 w 108"/>
                <a:gd name="T79" fmla="*/ 98 h 121"/>
                <a:gd name="T80" fmla="*/ 40 w 108"/>
                <a:gd name="T81" fmla="*/ 103 h 121"/>
                <a:gd name="T82" fmla="*/ 65 w 108"/>
                <a:gd name="T83" fmla="*/ 95 h 121"/>
                <a:gd name="T84" fmla="*/ 75 w 108"/>
                <a:gd name="T85" fmla="*/ 76 h 121"/>
                <a:gd name="T86" fmla="*/ 75 w 108"/>
                <a:gd name="T87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5" y="112"/>
                    <a:pt x="58" y="115"/>
                  </a:cubicBezTo>
                  <a:cubicBezTo>
                    <a:pt x="51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1" y="110"/>
                  </a:cubicBezTo>
                  <a:cubicBezTo>
                    <a:pt x="4" y="104"/>
                    <a:pt x="0" y="96"/>
                    <a:pt x="0" y="85"/>
                  </a:cubicBezTo>
                  <a:cubicBezTo>
                    <a:pt x="0" y="76"/>
                    <a:pt x="4" y="68"/>
                    <a:pt x="10" y="62"/>
                  </a:cubicBezTo>
                  <a:cubicBezTo>
                    <a:pt x="16" y="56"/>
                    <a:pt x="26" y="52"/>
                    <a:pt x="39" y="51"/>
                  </a:cubicBezTo>
                  <a:cubicBezTo>
                    <a:pt x="42" y="50"/>
                    <a:pt x="46" y="50"/>
                    <a:pt x="53" y="49"/>
                  </a:cubicBezTo>
                  <a:cubicBezTo>
                    <a:pt x="62" y="48"/>
                    <a:pt x="68" y="47"/>
                    <a:pt x="70" y="46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4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9"/>
                    <a:pt x="59" y="17"/>
                    <a:pt x="50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6"/>
                    <a:pt x="23" y="31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6"/>
                    <a:pt x="10" y="17"/>
                    <a:pt x="18" y="11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9" y="102"/>
                    <a:pt x="101" y="102"/>
                  </a:cubicBezTo>
                  <a:cubicBezTo>
                    <a:pt x="102" y="102"/>
                    <a:pt x="102" y="102"/>
                    <a:pt x="104" y="102"/>
                  </a:cubicBezTo>
                  <a:cubicBezTo>
                    <a:pt x="105" y="102"/>
                    <a:pt x="106" y="102"/>
                    <a:pt x="107" y="102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5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9" y="112"/>
                    <a:pt x="76" y="107"/>
                    <a:pt x="76" y="102"/>
                  </a:cubicBezTo>
                  <a:lnTo>
                    <a:pt x="76" y="101"/>
                  </a:lnTo>
                  <a:close/>
                  <a:moveTo>
                    <a:pt x="75" y="59"/>
                  </a:moveTo>
                  <a:lnTo>
                    <a:pt x="75" y="59"/>
                  </a:lnTo>
                  <a:cubicBezTo>
                    <a:pt x="70" y="62"/>
                    <a:pt x="62" y="64"/>
                    <a:pt x="49" y="66"/>
                  </a:cubicBezTo>
                  <a:cubicBezTo>
                    <a:pt x="45" y="66"/>
                    <a:pt x="42" y="67"/>
                    <a:pt x="39" y="67"/>
                  </a:cubicBezTo>
                  <a:cubicBezTo>
                    <a:pt x="33" y="68"/>
                    <a:pt x="28" y="70"/>
                    <a:pt x="24" y="73"/>
                  </a:cubicBezTo>
                  <a:cubicBezTo>
                    <a:pt x="21" y="76"/>
                    <a:pt x="20" y="80"/>
                    <a:pt x="20" y="85"/>
                  </a:cubicBezTo>
                  <a:cubicBezTo>
                    <a:pt x="20" y="91"/>
                    <a:pt x="22" y="96"/>
                    <a:pt x="25" y="98"/>
                  </a:cubicBezTo>
                  <a:cubicBezTo>
                    <a:pt x="29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5"/>
                  </a:cubicBezTo>
                  <a:cubicBezTo>
                    <a:pt x="72" y="91"/>
                    <a:pt x="75" y="83"/>
                    <a:pt x="75" y="76"/>
                  </a:cubicBezTo>
                  <a:lnTo>
                    <a:pt x="75" y="5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Freeform 116"/>
            <p:cNvSpPr>
              <a:spLocks noChangeArrowheads="1"/>
            </p:cNvSpPr>
            <p:nvPr/>
          </p:nvSpPr>
          <p:spPr bwMode="auto">
            <a:xfrm>
              <a:off x="4150611" y="4970344"/>
              <a:ext cx="44454" cy="66681"/>
            </a:xfrm>
            <a:custGeom>
              <a:avLst/>
              <a:gdLst>
                <a:gd name="T0" fmla="*/ 0 w 105"/>
                <a:gd name="T1" fmla="*/ 154 h 159"/>
                <a:gd name="T2" fmla="*/ 0 w 105"/>
                <a:gd name="T3" fmla="*/ 154 h 159"/>
                <a:gd name="T4" fmla="*/ 0 w 105"/>
                <a:gd name="T5" fmla="*/ 0 h 159"/>
                <a:gd name="T6" fmla="*/ 19 w 105"/>
                <a:gd name="T7" fmla="*/ 0 h 159"/>
                <a:gd name="T8" fmla="*/ 19 w 105"/>
                <a:gd name="T9" fmla="*/ 58 h 159"/>
                <a:gd name="T10" fmla="*/ 35 w 105"/>
                <a:gd name="T11" fmla="*/ 43 h 159"/>
                <a:gd name="T12" fmla="*/ 54 w 105"/>
                <a:gd name="T13" fmla="*/ 38 h 159"/>
                <a:gd name="T14" fmla="*/ 91 w 105"/>
                <a:gd name="T15" fmla="*/ 55 h 159"/>
                <a:gd name="T16" fmla="*/ 104 w 105"/>
                <a:gd name="T17" fmla="*/ 99 h 159"/>
                <a:gd name="T18" fmla="*/ 91 w 105"/>
                <a:gd name="T19" fmla="*/ 141 h 159"/>
                <a:gd name="T20" fmla="*/ 56 w 105"/>
                <a:gd name="T21" fmla="*/ 158 h 159"/>
                <a:gd name="T22" fmla="*/ 35 w 105"/>
                <a:gd name="T23" fmla="*/ 153 h 159"/>
                <a:gd name="T24" fmla="*/ 19 w 105"/>
                <a:gd name="T25" fmla="*/ 140 h 159"/>
                <a:gd name="T26" fmla="*/ 19 w 105"/>
                <a:gd name="T27" fmla="*/ 154 h 159"/>
                <a:gd name="T28" fmla="*/ 0 w 105"/>
                <a:gd name="T29" fmla="*/ 154 h 159"/>
                <a:gd name="T30" fmla="*/ 18 w 105"/>
                <a:gd name="T31" fmla="*/ 97 h 159"/>
                <a:gd name="T32" fmla="*/ 18 w 105"/>
                <a:gd name="T33" fmla="*/ 97 h 159"/>
                <a:gd name="T34" fmla="*/ 26 w 105"/>
                <a:gd name="T35" fmla="*/ 130 h 159"/>
                <a:gd name="T36" fmla="*/ 51 w 105"/>
                <a:gd name="T37" fmla="*/ 141 h 159"/>
                <a:gd name="T38" fmla="*/ 75 w 105"/>
                <a:gd name="T39" fmla="*/ 130 h 159"/>
                <a:gd name="T40" fmla="*/ 85 w 105"/>
                <a:gd name="T41" fmla="*/ 100 h 159"/>
                <a:gd name="T42" fmla="*/ 75 w 105"/>
                <a:gd name="T43" fmla="*/ 67 h 159"/>
                <a:gd name="T44" fmla="*/ 51 w 105"/>
                <a:gd name="T45" fmla="*/ 56 h 159"/>
                <a:gd name="T46" fmla="*/ 26 w 105"/>
                <a:gd name="T47" fmla="*/ 66 h 159"/>
                <a:gd name="T48" fmla="*/ 18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2"/>
                    <a:pt x="28" y="46"/>
                    <a:pt x="35" y="43"/>
                  </a:cubicBezTo>
                  <a:cubicBezTo>
                    <a:pt x="40" y="40"/>
                    <a:pt x="47" y="38"/>
                    <a:pt x="54" y="38"/>
                  </a:cubicBezTo>
                  <a:cubicBezTo>
                    <a:pt x="70" y="38"/>
                    <a:pt x="82" y="43"/>
                    <a:pt x="91" y="55"/>
                  </a:cubicBezTo>
                  <a:cubicBezTo>
                    <a:pt x="99" y="65"/>
                    <a:pt x="104" y="80"/>
                    <a:pt x="104" y="99"/>
                  </a:cubicBezTo>
                  <a:cubicBezTo>
                    <a:pt x="104" y="116"/>
                    <a:pt x="99" y="131"/>
                    <a:pt x="91" y="141"/>
                  </a:cubicBezTo>
                  <a:cubicBezTo>
                    <a:pt x="82" y="152"/>
                    <a:pt x="70" y="158"/>
                    <a:pt x="56" y="158"/>
                  </a:cubicBezTo>
                  <a:cubicBezTo>
                    <a:pt x="47" y="158"/>
                    <a:pt x="40" y="156"/>
                    <a:pt x="35" y="153"/>
                  </a:cubicBezTo>
                  <a:cubicBezTo>
                    <a:pt x="28" y="151"/>
                    <a:pt x="23" y="145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lnTo>
                    <a:pt x="0" y="154"/>
                  </a:lnTo>
                  <a:close/>
                  <a:moveTo>
                    <a:pt x="18" y="97"/>
                  </a:moveTo>
                  <a:lnTo>
                    <a:pt x="18" y="97"/>
                  </a:lnTo>
                  <a:cubicBezTo>
                    <a:pt x="18" y="111"/>
                    <a:pt x="21" y="121"/>
                    <a:pt x="26" y="130"/>
                  </a:cubicBezTo>
                  <a:cubicBezTo>
                    <a:pt x="33" y="137"/>
                    <a:pt x="41" y="141"/>
                    <a:pt x="51" y="141"/>
                  </a:cubicBezTo>
                  <a:cubicBezTo>
                    <a:pt x="62" y="141"/>
                    <a:pt x="69" y="137"/>
                    <a:pt x="75" y="130"/>
                  </a:cubicBezTo>
                  <a:cubicBezTo>
                    <a:pt x="82" y="122"/>
                    <a:pt x="85" y="112"/>
                    <a:pt x="85" y="100"/>
                  </a:cubicBezTo>
                  <a:cubicBezTo>
                    <a:pt x="85" y="86"/>
                    <a:pt x="82" y="75"/>
                    <a:pt x="75" y="67"/>
                  </a:cubicBezTo>
                  <a:cubicBezTo>
                    <a:pt x="70" y="59"/>
                    <a:pt x="62" y="56"/>
                    <a:pt x="51" y="56"/>
                  </a:cubicBezTo>
                  <a:cubicBezTo>
                    <a:pt x="40" y="56"/>
                    <a:pt x="32" y="59"/>
                    <a:pt x="26" y="66"/>
                  </a:cubicBezTo>
                  <a:cubicBezTo>
                    <a:pt x="21" y="72"/>
                    <a:pt x="18" y="83"/>
                    <a:pt x="18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Freeform 117"/>
            <p:cNvSpPr>
              <a:spLocks noChangeArrowheads="1"/>
            </p:cNvSpPr>
            <p:nvPr/>
          </p:nvSpPr>
          <p:spPr bwMode="auto">
            <a:xfrm>
              <a:off x="4202474" y="4970344"/>
              <a:ext cx="9261" cy="64830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Freeform 118"/>
            <p:cNvSpPr>
              <a:spLocks noChangeArrowheads="1"/>
            </p:cNvSpPr>
            <p:nvPr/>
          </p:nvSpPr>
          <p:spPr bwMode="auto">
            <a:xfrm>
              <a:off x="4220997" y="4985162"/>
              <a:ext cx="42601" cy="50012"/>
            </a:xfrm>
            <a:custGeom>
              <a:avLst/>
              <a:gdLst>
                <a:gd name="T0" fmla="*/ 80 w 102"/>
                <a:gd name="T1" fmla="*/ 80 h 121"/>
                <a:gd name="T2" fmla="*/ 80 w 102"/>
                <a:gd name="T3" fmla="*/ 80 h 121"/>
                <a:gd name="T4" fmla="*/ 99 w 102"/>
                <a:gd name="T5" fmla="*/ 80 h 121"/>
                <a:gd name="T6" fmla="*/ 83 w 102"/>
                <a:gd name="T7" fmla="*/ 109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7 w 102"/>
                <a:gd name="T19" fmla="*/ 16 h 121"/>
                <a:gd name="T20" fmla="*/ 101 w 102"/>
                <a:gd name="T21" fmla="*/ 57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28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0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1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0" y="80"/>
                  </a:moveTo>
                  <a:lnTo>
                    <a:pt x="80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2"/>
                    <a:pt x="92" y="102"/>
                    <a:pt x="83" y="109"/>
                  </a:cubicBezTo>
                  <a:cubicBezTo>
                    <a:pt x="75" y="116"/>
                    <a:pt x="64" y="120"/>
                    <a:pt x="50" y="120"/>
                  </a:cubicBezTo>
                  <a:cubicBezTo>
                    <a:pt x="34" y="120"/>
                    <a:pt x="23" y="115"/>
                    <a:pt x="14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6"/>
                  </a:cubicBezTo>
                  <a:cubicBezTo>
                    <a:pt x="97" y="25"/>
                    <a:pt x="101" y="39"/>
                    <a:pt x="101" y="57"/>
                  </a:cubicBezTo>
                  <a:cubicBezTo>
                    <a:pt x="101" y="59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7"/>
                  </a:cubicBezTo>
                  <a:cubicBezTo>
                    <a:pt x="76" y="93"/>
                    <a:pt x="79" y="88"/>
                    <a:pt x="80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8" y="31"/>
                    <a:pt x="73" y="26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1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Freeform 119"/>
            <p:cNvSpPr>
              <a:spLocks noChangeArrowheads="1"/>
            </p:cNvSpPr>
            <p:nvPr/>
          </p:nvSpPr>
          <p:spPr bwMode="auto">
            <a:xfrm>
              <a:off x="3983907" y="5075924"/>
              <a:ext cx="59272" cy="68533"/>
            </a:xfrm>
            <a:custGeom>
              <a:avLst/>
              <a:gdLst>
                <a:gd name="T0" fmla="*/ 122 w 141"/>
                <a:gd name="T1" fmla="*/ 137 h 163"/>
                <a:gd name="T2" fmla="*/ 122 w 141"/>
                <a:gd name="T3" fmla="*/ 137 h 163"/>
                <a:gd name="T4" fmla="*/ 100 w 141"/>
                <a:gd name="T5" fmla="*/ 156 h 163"/>
                <a:gd name="T6" fmla="*/ 69 w 141"/>
                <a:gd name="T7" fmla="*/ 162 h 163"/>
                <a:gd name="T8" fmla="*/ 20 w 141"/>
                <a:gd name="T9" fmla="*/ 140 h 163"/>
                <a:gd name="T10" fmla="*/ 0 w 141"/>
                <a:gd name="T11" fmla="*/ 81 h 163"/>
                <a:gd name="T12" fmla="*/ 20 w 141"/>
                <a:gd name="T13" fmla="*/ 21 h 163"/>
                <a:gd name="T14" fmla="*/ 75 w 141"/>
                <a:gd name="T15" fmla="*/ 0 h 163"/>
                <a:gd name="T16" fmla="*/ 117 w 141"/>
                <a:gd name="T17" fmla="*/ 13 h 163"/>
                <a:gd name="T18" fmla="*/ 137 w 141"/>
                <a:gd name="T19" fmla="*/ 51 h 163"/>
                <a:gd name="T20" fmla="*/ 117 w 141"/>
                <a:gd name="T21" fmla="*/ 51 h 163"/>
                <a:gd name="T22" fmla="*/ 103 w 141"/>
                <a:gd name="T23" fmla="*/ 27 h 163"/>
                <a:gd name="T24" fmla="*/ 75 w 141"/>
                <a:gd name="T25" fmla="*/ 18 h 163"/>
                <a:gd name="T26" fmla="*/ 35 w 141"/>
                <a:gd name="T27" fmla="*/ 34 h 163"/>
                <a:gd name="T28" fmla="*/ 22 w 141"/>
                <a:gd name="T29" fmla="*/ 81 h 163"/>
                <a:gd name="T30" fmla="*/ 35 w 141"/>
                <a:gd name="T31" fmla="*/ 127 h 163"/>
                <a:gd name="T32" fmla="*/ 73 w 141"/>
                <a:gd name="T33" fmla="*/ 143 h 163"/>
                <a:gd name="T34" fmla="*/ 108 w 141"/>
                <a:gd name="T35" fmla="*/ 130 h 163"/>
                <a:gd name="T36" fmla="*/ 121 w 141"/>
                <a:gd name="T37" fmla="*/ 94 h 163"/>
                <a:gd name="T38" fmla="*/ 121 w 141"/>
                <a:gd name="T39" fmla="*/ 92 h 163"/>
                <a:gd name="T40" fmla="*/ 73 w 141"/>
                <a:gd name="T41" fmla="*/ 92 h 163"/>
                <a:gd name="T42" fmla="*/ 73 w 141"/>
                <a:gd name="T43" fmla="*/ 75 h 163"/>
                <a:gd name="T44" fmla="*/ 140 w 141"/>
                <a:gd name="T45" fmla="*/ 75 h 163"/>
                <a:gd name="T46" fmla="*/ 140 w 141"/>
                <a:gd name="T47" fmla="*/ 158 h 163"/>
                <a:gd name="T48" fmla="*/ 127 w 141"/>
                <a:gd name="T49" fmla="*/ 158 h 163"/>
                <a:gd name="T50" fmla="*/ 122 w 141"/>
                <a:gd name="T51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3">
                  <a:moveTo>
                    <a:pt x="122" y="137"/>
                  </a:moveTo>
                  <a:lnTo>
                    <a:pt x="122" y="137"/>
                  </a:lnTo>
                  <a:cubicBezTo>
                    <a:pt x="115" y="145"/>
                    <a:pt x="108" y="152"/>
                    <a:pt x="100" y="156"/>
                  </a:cubicBezTo>
                  <a:cubicBezTo>
                    <a:pt x="90" y="160"/>
                    <a:pt x="81" y="162"/>
                    <a:pt x="69" y="162"/>
                  </a:cubicBezTo>
                  <a:cubicBezTo>
                    <a:pt x="49" y="162"/>
                    <a:pt x="32" y="155"/>
                    <a:pt x="20" y="140"/>
                  </a:cubicBezTo>
                  <a:cubicBezTo>
                    <a:pt x="6" y="124"/>
                    <a:pt x="0" y="106"/>
                    <a:pt x="0" y="81"/>
                  </a:cubicBezTo>
                  <a:cubicBezTo>
                    <a:pt x="0" y="56"/>
                    <a:pt x="7" y="36"/>
                    <a:pt x="20" y="21"/>
                  </a:cubicBezTo>
                  <a:cubicBezTo>
                    <a:pt x="33" y="7"/>
                    <a:pt x="52" y="0"/>
                    <a:pt x="75" y="0"/>
                  </a:cubicBezTo>
                  <a:cubicBezTo>
                    <a:pt x="92" y="0"/>
                    <a:pt x="106" y="5"/>
                    <a:pt x="117" y="13"/>
                  </a:cubicBezTo>
                  <a:cubicBezTo>
                    <a:pt x="129" y="22"/>
                    <a:pt x="135" y="35"/>
                    <a:pt x="13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5" y="40"/>
                    <a:pt x="110" y="32"/>
                    <a:pt x="103" y="27"/>
                  </a:cubicBezTo>
                  <a:cubicBezTo>
                    <a:pt x="96" y="20"/>
                    <a:pt x="86" y="18"/>
                    <a:pt x="75" y="18"/>
                  </a:cubicBezTo>
                  <a:cubicBezTo>
                    <a:pt x="58" y="18"/>
                    <a:pt x="45" y="24"/>
                    <a:pt x="35" y="34"/>
                  </a:cubicBezTo>
                  <a:cubicBezTo>
                    <a:pt x="26" y="45"/>
                    <a:pt x="22" y="61"/>
                    <a:pt x="22" y="81"/>
                  </a:cubicBezTo>
                  <a:cubicBezTo>
                    <a:pt x="22" y="100"/>
                    <a:pt x="26" y="115"/>
                    <a:pt x="35" y="127"/>
                  </a:cubicBezTo>
                  <a:cubicBezTo>
                    <a:pt x="45" y="137"/>
                    <a:pt x="57" y="143"/>
                    <a:pt x="73" y="143"/>
                  </a:cubicBezTo>
                  <a:cubicBezTo>
                    <a:pt x="87" y="143"/>
                    <a:pt x="99" y="139"/>
                    <a:pt x="108" y="130"/>
                  </a:cubicBezTo>
                  <a:cubicBezTo>
                    <a:pt x="116" y="121"/>
                    <a:pt x="121" y="109"/>
                    <a:pt x="121" y="94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7" y="158"/>
                    <a:pt x="127" y="158"/>
                    <a:pt x="127" y="158"/>
                  </a:cubicBezTo>
                  <a:lnTo>
                    <a:pt x="122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Freeform 120"/>
            <p:cNvSpPr>
              <a:spLocks noChangeArrowheads="1"/>
            </p:cNvSpPr>
            <p:nvPr/>
          </p:nvSpPr>
          <p:spPr bwMode="auto">
            <a:xfrm>
              <a:off x="4054293" y="5094446"/>
              <a:ext cx="24079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8 w 56"/>
                <a:gd name="T7" fmla="*/ 2 h 116"/>
                <a:gd name="T8" fmla="*/ 18 w 56"/>
                <a:gd name="T9" fmla="*/ 23 h 116"/>
                <a:gd name="T10" fmla="*/ 31 w 56"/>
                <a:gd name="T11" fmla="*/ 7 h 116"/>
                <a:gd name="T12" fmla="*/ 49 w 56"/>
                <a:gd name="T13" fmla="*/ 0 h 116"/>
                <a:gd name="T14" fmla="*/ 52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2 w 56"/>
                <a:gd name="T21" fmla="*/ 20 h 116"/>
                <a:gd name="T22" fmla="*/ 49 w 56"/>
                <a:gd name="T23" fmla="*/ 20 h 116"/>
                <a:gd name="T24" fmla="*/ 26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1" y="7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2" y="23"/>
                    <a:pt x="26" y="28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Freeform 121"/>
            <p:cNvSpPr>
              <a:spLocks noChangeArrowheads="1"/>
            </p:cNvSpPr>
            <p:nvPr/>
          </p:nvSpPr>
          <p:spPr bwMode="auto">
            <a:xfrm>
              <a:off x="4082076" y="5094446"/>
              <a:ext cx="44454" cy="50011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5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60 h 120"/>
                <a:gd name="T12" fmla="*/ 94 w 108"/>
                <a:gd name="T13" fmla="*/ 103 h 120"/>
                <a:gd name="T14" fmla="*/ 54 w 108"/>
                <a:gd name="T15" fmla="*/ 119 h 120"/>
                <a:gd name="T16" fmla="*/ 15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2 h 120"/>
                <a:gd name="T26" fmla="*/ 54 w 108"/>
                <a:gd name="T27" fmla="*/ 102 h 120"/>
                <a:gd name="T28" fmla="*/ 79 w 108"/>
                <a:gd name="T29" fmla="*/ 92 h 120"/>
                <a:gd name="T30" fmla="*/ 88 w 108"/>
                <a:gd name="T31" fmla="*/ 60 h 120"/>
                <a:gd name="T32" fmla="*/ 79 w 108"/>
                <a:gd name="T33" fmla="*/ 28 h 120"/>
                <a:gd name="T34" fmla="*/ 54 w 108"/>
                <a:gd name="T35" fmla="*/ 17 h 120"/>
                <a:gd name="T36" fmla="*/ 28 w 108"/>
                <a:gd name="T37" fmla="*/ 28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4" y="5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3" y="85"/>
                    <a:pt x="28" y="92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5" y="102"/>
                    <a:pt x="74" y="99"/>
                    <a:pt x="79" y="92"/>
                  </a:cubicBezTo>
                  <a:cubicBezTo>
                    <a:pt x="85" y="85"/>
                    <a:pt x="88" y="73"/>
                    <a:pt x="88" y="60"/>
                  </a:cubicBezTo>
                  <a:cubicBezTo>
                    <a:pt x="88" y="46"/>
                    <a:pt x="85" y="36"/>
                    <a:pt x="79" y="28"/>
                  </a:cubicBezTo>
                  <a:cubicBezTo>
                    <a:pt x="74" y="21"/>
                    <a:pt x="65" y="17"/>
                    <a:pt x="54" y="17"/>
                  </a:cubicBezTo>
                  <a:cubicBezTo>
                    <a:pt x="43" y="17"/>
                    <a:pt x="34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Freeform 122"/>
            <p:cNvSpPr>
              <a:spLocks noChangeArrowheads="1"/>
            </p:cNvSpPr>
            <p:nvPr/>
          </p:nvSpPr>
          <p:spPr bwMode="auto">
            <a:xfrm>
              <a:off x="4132088" y="5094446"/>
              <a:ext cx="64829" cy="48159"/>
            </a:xfrm>
            <a:custGeom>
              <a:avLst/>
              <a:gdLst>
                <a:gd name="T0" fmla="*/ 33 w 154"/>
                <a:gd name="T1" fmla="*/ 113 h 114"/>
                <a:gd name="T2" fmla="*/ 0 w 154"/>
                <a:gd name="T3" fmla="*/ 0 h 114"/>
                <a:gd name="T4" fmla="*/ 19 w 154"/>
                <a:gd name="T5" fmla="*/ 0 h 114"/>
                <a:gd name="T6" fmla="*/ 42 w 154"/>
                <a:gd name="T7" fmla="*/ 87 h 114"/>
                <a:gd name="T8" fmla="*/ 65 w 154"/>
                <a:gd name="T9" fmla="*/ 0 h 114"/>
                <a:gd name="T10" fmla="*/ 87 w 154"/>
                <a:gd name="T11" fmla="*/ 0 h 114"/>
                <a:gd name="T12" fmla="*/ 109 w 154"/>
                <a:gd name="T13" fmla="*/ 87 h 114"/>
                <a:gd name="T14" fmla="*/ 133 w 154"/>
                <a:gd name="T15" fmla="*/ 0 h 114"/>
                <a:gd name="T16" fmla="*/ 153 w 154"/>
                <a:gd name="T17" fmla="*/ 0 h 114"/>
                <a:gd name="T18" fmla="*/ 118 w 154"/>
                <a:gd name="T19" fmla="*/ 113 h 114"/>
                <a:gd name="T20" fmla="*/ 100 w 154"/>
                <a:gd name="T21" fmla="*/ 113 h 114"/>
                <a:gd name="T22" fmla="*/ 76 w 154"/>
                <a:gd name="T23" fmla="*/ 26 h 114"/>
                <a:gd name="T24" fmla="*/ 52 w 154"/>
                <a:gd name="T25" fmla="*/ 113 h 114"/>
                <a:gd name="T26" fmla="*/ 33 w 154"/>
                <a:gd name="T2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114">
                  <a:moveTo>
                    <a:pt x="33" y="11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42" y="87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09" y="87"/>
                  </a:lnTo>
                  <a:lnTo>
                    <a:pt x="133" y="0"/>
                  </a:lnTo>
                  <a:lnTo>
                    <a:pt x="153" y="0"/>
                  </a:lnTo>
                  <a:lnTo>
                    <a:pt x="118" y="113"/>
                  </a:lnTo>
                  <a:lnTo>
                    <a:pt x="100" y="113"/>
                  </a:lnTo>
                  <a:lnTo>
                    <a:pt x="76" y="26"/>
                  </a:lnTo>
                  <a:lnTo>
                    <a:pt x="52" y="113"/>
                  </a:lnTo>
                  <a:lnTo>
                    <a:pt x="33" y="11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Freeform 123"/>
            <p:cNvSpPr>
              <a:spLocks noChangeArrowheads="1"/>
            </p:cNvSpPr>
            <p:nvPr/>
          </p:nvSpPr>
          <p:spPr bwMode="auto">
            <a:xfrm>
              <a:off x="4196917" y="5081480"/>
              <a:ext cx="24080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6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4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40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5"/>
                    <a:pt x="47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4"/>
                    <a:pt x="22" y="140"/>
                  </a:cubicBezTo>
                  <a:cubicBezTo>
                    <a:pt x="18" y="137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Freeform 124"/>
            <p:cNvSpPr>
              <a:spLocks noChangeArrowheads="1"/>
            </p:cNvSpPr>
            <p:nvPr/>
          </p:nvSpPr>
          <p:spPr bwMode="auto">
            <a:xfrm>
              <a:off x="4228406" y="5077776"/>
              <a:ext cx="38897" cy="64830"/>
            </a:xfrm>
            <a:custGeom>
              <a:avLst/>
              <a:gdLst>
                <a:gd name="T0" fmla="*/ 74 w 93"/>
                <a:gd name="T1" fmla="*/ 154 h 155"/>
                <a:gd name="T2" fmla="*/ 74 w 93"/>
                <a:gd name="T3" fmla="*/ 154 h 155"/>
                <a:gd name="T4" fmla="*/ 74 w 93"/>
                <a:gd name="T5" fmla="*/ 85 h 155"/>
                <a:gd name="T6" fmla="*/ 68 w 93"/>
                <a:gd name="T7" fmla="*/ 62 h 155"/>
                <a:gd name="T8" fmla="*/ 52 w 93"/>
                <a:gd name="T9" fmla="*/ 56 h 155"/>
                <a:gd name="T10" fmla="*/ 27 w 93"/>
                <a:gd name="T11" fmla="*/ 64 h 155"/>
                <a:gd name="T12" fmla="*/ 18 w 93"/>
                <a:gd name="T13" fmla="*/ 87 h 155"/>
                <a:gd name="T14" fmla="*/ 18 w 93"/>
                <a:gd name="T15" fmla="*/ 154 h 155"/>
                <a:gd name="T16" fmla="*/ 0 w 93"/>
                <a:gd name="T17" fmla="*/ 154 h 155"/>
                <a:gd name="T18" fmla="*/ 0 w 93"/>
                <a:gd name="T19" fmla="*/ 0 h 155"/>
                <a:gd name="T20" fmla="*/ 18 w 93"/>
                <a:gd name="T21" fmla="*/ 0 h 155"/>
                <a:gd name="T22" fmla="*/ 18 w 93"/>
                <a:gd name="T23" fmla="*/ 58 h 155"/>
                <a:gd name="T24" fmla="*/ 32 w 93"/>
                <a:gd name="T25" fmla="*/ 43 h 155"/>
                <a:gd name="T26" fmla="*/ 53 w 93"/>
                <a:gd name="T27" fmla="*/ 39 h 155"/>
                <a:gd name="T28" fmla="*/ 75 w 93"/>
                <a:gd name="T29" fmla="*/ 42 h 155"/>
                <a:gd name="T30" fmla="*/ 88 w 93"/>
                <a:gd name="T31" fmla="*/ 54 h 155"/>
                <a:gd name="T32" fmla="*/ 91 w 93"/>
                <a:gd name="T33" fmla="*/ 64 h 155"/>
                <a:gd name="T34" fmla="*/ 92 w 93"/>
                <a:gd name="T35" fmla="*/ 81 h 155"/>
                <a:gd name="T36" fmla="*/ 92 w 93"/>
                <a:gd name="T37" fmla="*/ 86 h 155"/>
                <a:gd name="T38" fmla="*/ 92 w 93"/>
                <a:gd name="T39" fmla="*/ 154 h 155"/>
                <a:gd name="T40" fmla="*/ 74 w 93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6"/>
                    <a:pt x="68" y="62"/>
                  </a:cubicBezTo>
                  <a:cubicBezTo>
                    <a:pt x="65" y="58"/>
                    <a:pt x="60" y="56"/>
                    <a:pt x="52" y="56"/>
                  </a:cubicBezTo>
                  <a:cubicBezTo>
                    <a:pt x="41" y="56"/>
                    <a:pt x="33" y="59"/>
                    <a:pt x="27" y="64"/>
                  </a:cubicBezTo>
                  <a:cubicBezTo>
                    <a:pt x="22" y="71"/>
                    <a:pt x="18" y="7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2" y="52"/>
                    <a:pt x="27" y="47"/>
                    <a:pt x="32" y="43"/>
                  </a:cubicBezTo>
                  <a:cubicBezTo>
                    <a:pt x="38" y="40"/>
                    <a:pt x="45" y="39"/>
                    <a:pt x="53" y="39"/>
                  </a:cubicBezTo>
                  <a:cubicBezTo>
                    <a:pt x="62" y="39"/>
                    <a:pt x="68" y="40"/>
                    <a:pt x="75" y="42"/>
                  </a:cubicBezTo>
                  <a:cubicBezTo>
                    <a:pt x="80" y="46"/>
                    <a:pt x="85" y="50"/>
                    <a:pt x="88" y="54"/>
                  </a:cubicBezTo>
                  <a:cubicBezTo>
                    <a:pt x="89" y="57"/>
                    <a:pt x="91" y="60"/>
                    <a:pt x="91" y="64"/>
                  </a:cubicBezTo>
                  <a:cubicBezTo>
                    <a:pt x="92" y="67"/>
                    <a:pt x="92" y="74"/>
                    <a:pt x="92" y="81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92" y="154"/>
                    <a:pt x="92" y="154"/>
                    <a:pt x="92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0004" y="4966640"/>
            <a:ext cx="527895" cy="87056"/>
            <a:chOff x="4760004" y="4966640"/>
            <a:chExt cx="527895" cy="87056"/>
          </a:xfrm>
        </p:grpSpPr>
        <p:sp>
          <p:nvSpPr>
            <p:cNvPr id="757" name="Freeform 125"/>
            <p:cNvSpPr>
              <a:spLocks noChangeArrowheads="1"/>
            </p:cNvSpPr>
            <p:nvPr/>
          </p:nvSpPr>
          <p:spPr bwMode="auto">
            <a:xfrm>
              <a:off x="4760004" y="4966640"/>
              <a:ext cx="61125" cy="68534"/>
            </a:xfrm>
            <a:custGeom>
              <a:avLst/>
              <a:gdLst>
                <a:gd name="T0" fmla="*/ 0 w 147"/>
                <a:gd name="T1" fmla="*/ 82 h 164"/>
                <a:gd name="T2" fmla="*/ 0 w 147"/>
                <a:gd name="T3" fmla="*/ 82 h 164"/>
                <a:gd name="T4" fmla="*/ 20 w 147"/>
                <a:gd name="T5" fmla="*/ 22 h 164"/>
                <a:gd name="T6" fmla="*/ 73 w 147"/>
                <a:gd name="T7" fmla="*/ 0 h 164"/>
                <a:gd name="T8" fmla="*/ 127 w 147"/>
                <a:gd name="T9" fmla="*/ 22 h 164"/>
                <a:gd name="T10" fmla="*/ 146 w 147"/>
                <a:gd name="T11" fmla="*/ 82 h 164"/>
                <a:gd name="T12" fmla="*/ 127 w 147"/>
                <a:gd name="T13" fmla="*/ 141 h 164"/>
                <a:gd name="T14" fmla="*/ 73 w 147"/>
                <a:gd name="T15" fmla="*/ 163 h 164"/>
                <a:gd name="T16" fmla="*/ 20 w 147"/>
                <a:gd name="T17" fmla="*/ 141 h 164"/>
                <a:gd name="T18" fmla="*/ 0 w 147"/>
                <a:gd name="T19" fmla="*/ 82 h 164"/>
                <a:gd name="T20" fmla="*/ 22 w 147"/>
                <a:gd name="T21" fmla="*/ 82 h 164"/>
                <a:gd name="T22" fmla="*/ 22 w 147"/>
                <a:gd name="T23" fmla="*/ 82 h 164"/>
                <a:gd name="T24" fmla="*/ 35 w 147"/>
                <a:gd name="T25" fmla="*/ 128 h 164"/>
                <a:gd name="T26" fmla="*/ 73 w 147"/>
                <a:gd name="T27" fmla="*/ 145 h 164"/>
                <a:gd name="T28" fmla="*/ 110 w 147"/>
                <a:gd name="T29" fmla="*/ 128 h 164"/>
                <a:gd name="T30" fmla="*/ 124 w 147"/>
                <a:gd name="T31" fmla="*/ 82 h 164"/>
                <a:gd name="T32" fmla="*/ 110 w 147"/>
                <a:gd name="T33" fmla="*/ 36 h 164"/>
                <a:gd name="T34" fmla="*/ 73 w 147"/>
                <a:gd name="T35" fmla="*/ 19 h 164"/>
                <a:gd name="T36" fmla="*/ 35 w 147"/>
                <a:gd name="T37" fmla="*/ 36 h 164"/>
                <a:gd name="T38" fmla="*/ 22 w 147"/>
                <a:gd name="T39" fmla="*/ 8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64">
                  <a:moveTo>
                    <a:pt x="0" y="82"/>
                  </a:moveTo>
                  <a:lnTo>
                    <a:pt x="0" y="82"/>
                  </a:lnTo>
                  <a:cubicBezTo>
                    <a:pt x="0" y="57"/>
                    <a:pt x="6" y="37"/>
                    <a:pt x="20" y="22"/>
                  </a:cubicBezTo>
                  <a:cubicBezTo>
                    <a:pt x="32" y="8"/>
                    <a:pt x="50" y="0"/>
                    <a:pt x="73" y="0"/>
                  </a:cubicBezTo>
                  <a:cubicBezTo>
                    <a:pt x="96" y="0"/>
                    <a:pt x="113" y="8"/>
                    <a:pt x="127" y="22"/>
                  </a:cubicBezTo>
                  <a:cubicBezTo>
                    <a:pt x="139" y="37"/>
                    <a:pt x="146" y="57"/>
                    <a:pt x="146" y="82"/>
                  </a:cubicBezTo>
                  <a:cubicBezTo>
                    <a:pt x="146" y="108"/>
                    <a:pt x="139" y="127"/>
                    <a:pt x="127" y="141"/>
                  </a:cubicBezTo>
                  <a:cubicBezTo>
                    <a:pt x="113" y="156"/>
                    <a:pt x="96" y="163"/>
                    <a:pt x="73" y="163"/>
                  </a:cubicBezTo>
                  <a:cubicBezTo>
                    <a:pt x="50" y="163"/>
                    <a:pt x="32" y="156"/>
                    <a:pt x="20" y="141"/>
                  </a:cubicBezTo>
                  <a:cubicBezTo>
                    <a:pt x="6" y="127"/>
                    <a:pt x="0" y="108"/>
                    <a:pt x="0" y="82"/>
                  </a:cubicBezTo>
                  <a:close/>
                  <a:moveTo>
                    <a:pt x="22" y="82"/>
                  </a:moveTo>
                  <a:lnTo>
                    <a:pt x="22" y="82"/>
                  </a:lnTo>
                  <a:cubicBezTo>
                    <a:pt x="22" y="101"/>
                    <a:pt x="26" y="117"/>
                    <a:pt x="35" y="128"/>
                  </a:cubicBezTo>
                  <a:cubicBezTo>
                    <a:pt x="44" y="139"/>
                    <a:pt x="57" y="145"/>
                    <a:pt x="73" y="145"/>
                  </a:cubicBezTo>
                  <a:cubicBezTo>
                    <a:pt x="89" y="145"/>
                    <a:pt x="102" y="139"/>
                    <a:pt x="110" y="128"/>
                  </a:cubicBezTo>
                  <a:cubicBezTo>
                    <a:pt x="119" y="117"/>
                    <a:pt x="124" y="101"/>
                    <a:pt x="124" y="82"/>
                  </a:cubicBezTo>
                  <a:cubicBezTo>
                    <a:pt x="124" y="62"/>
                    <a:pt x="119" y="46"/>
                    <a:pt x="110" y="36"/>
                  </a:cubicBezTo>
                  <a:cubicBezTo>
                    <a:pt x="102" y="24"/>
                    <a:pt x="89" y="19"/>
                    <a:pt x="73" y="19"/>
                  </a:cubicBezTo>
                  <a:cubicBezTo>
                    <a:pt x="57" y="19"/>
                    <a:pt x="44" y="24"/>
                    <a:pt x="35" y="36"/>
                  </a:cubicBezTo>
                  <a:cubicBezTo>
                    <a:pt x="26" y="46"/>
                    <a:pt x="22" y="62"/>
                    <a:pt x="22" y="8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Freeform 126"/>
            <p:cNvSpPr>
              <a:spLocks noChangeArrowheads="1"/>
            </p:cNvSpPr>
            <p:nvPr/>
          </p:nvSpPr>
          <p:spPr bwMode="auto">
            <a:xfrm>
              <a:off x="4832243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20 h 161"/>
                <a:gd name="T10" fmla="*/ 34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5 w 105"/>
                <a:gd name="T21" fmla="*/ 119 h 161"/>
                <a:gd name="T22" fmla="*/ 34 w 105"/>
                <a:gd name="T23" fmla="*/ 115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7 w 105"/>
                <a:gd name="T35" fmla="*/ 92 h 161"/>
                <a:gd name="T36" fmla="*/ 52 w 105"/>
                <a:gd name="T37" fmla="*/ 102 h 161"/>
                <a:gd name="T38" fmla="*/ 75 w 105"/>
                <a:gd name="T39" fmla="*/ 91 h 161"/>
                <a:gd name="T40" fmla="*/ 84 w 105"/>
                <a:gd name="T41" fmla="*/ 58 h 161"/>
                <a:gd name="T42" fmla="*/ 75 w 105"/>
                <a:gd name="T43" fmla="*/ 28 h 161"/>
                <a:gd name="T44" fmla="*/ 50 w 105"/>
                <a:gd name="T45" fmla="*/ 17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70" y="0"/>
                    <a:pt x="82" y="5"/>
                    <a:pt x="91" y="16"/>
                  </a:cubicBezTo>
                  <a:cubicBezTo>
                    <a:pt x="99" y="27"/>
                    <a:pt x="104" y="42"/>
                    <a:pt x="104" y="59"/>
                  </a:cubicBezTo>
                  <a:cubicBezTo>
                    <a:pt x="104" y="77"/>
                    <a:pt x="99" y="92"/>
                    <a:pt x="90" y="103"/>
                  </a:cubicBezTo>
                  <a:cubicBezTo>
                    <a:pt x="82" y="114"/>
                    <a:pt x="69" y="119"/>
                    <a:pt x="55" y="119"/>
                  </a:cubicBezTo>
                  <a:cubicBezTo>
                    <a:pt x="47" y="119"/>
                    <a:pt x="40" y="118"/>
                    <a:pt x="34" y="115"/>
                  </a:cubicBezTo>
                  <a:cubicBezTo>
                    <a:pt x="29" y="111"/>
                    <a:pt x="23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0" y="84"/>
                    <a:pt x="27" y="92"/>
                  </a:cubicBezTo>
                  <a:cubicBezTo>
                    <a:pt x="32" y="99"/>
                    <a:pt x="40" y="102"/>
                    <a:pt x="52" y="102"/>
                  </a:cubicBezTo>
                  <a:cubicBezTo>
                    <a:pt x="62" y="102"/>
                    <a:pt x="70" y="99"/>
                    <a:pt x="75" y="91"/>
                  </a:cubicBezTo>
                  <a:cubicBezTo>
                    <a:pt x="82" y="83"/>
                    <a:pt x="84" y="72"/>
                    <a:pt x="84" y="58"/>
                  </a:cubicBezTo>
                  <a:cubicBezTo>
                    <a:pt x="84" y="45"/>
                    <a:pt x="82" y="35"/>
                    <a:pt x="75" y="28"/>
                  </a:cubicBezTo>
                  <a:cubicBezTo>
                    <a:pt x="69" y="21"/>
                    <a:pt x="61" y="17"/>
                    <a:pt x="50" y="17"/>
                  </a:cubicBezTo>
                  <a:cubicBezTo>
                    <a:pt x="40" y="17"/>
                    <a:pt x="32" y="21"/>
                    <a:pt x="27" y="28"/>
                  </a:cubicBezTo>
                  <a:cubicBezTo>
                    <a:pt x="20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Freeform 127"/>
            <p:cNvSpPr>
              <a:spLocks noChangeArrowheads="1"/>
            </p:cNvSpPr>
            <p:nvPr/>
          </p:nvSpPr>
          <p:spPr bwMode="auto">
            <a:xfrm>
              <a:off x="4885958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7 w 105"/>
                <a:gd name="T7" fmla="*/ 3 h 161"/>
                <a:gd name="T8" fmla="*/ 17 w 105"/>
                <a:gd name="T9" fmla="*/ 20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4 w 105"/>
                <a:gd name="T21" fmla="*/ 119 h 161"/>
                <a:gd name="T22" fmla="*/ 33 w 105"/>
                <a:gd name="T23" fmla="*/ 115 h 161"/>
                <a:gd name="T24" fmla="*/ 17 w 105"/>
                <a:gd name="T25" fmla="*/ 102 h 161"/>
                <a:gd name="T26" fmla="*/ 17 w 105"/>
                <a:gd name="T27" fmla="*/ 160 h 161"/>
                <a:gd name="T28" fmla="*/ 0 w 105"/>
                <a:gd name="T29" fmla="*/ 160 h 161"/>
                <a:gd name="T30" fmla="*/ 17 w 105"/>
                <a:gd name="T31" fmla="*/ 60 h 161"/>
                <a:gd name="T32" fmla="*/ 17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4 w 105"/>
                <a:gd name="T39" fmla="*/ 91 h 161"/>
                <a:gd name="T40" fmla="*/ 84 w 105"/>
                <a:gd name="T41" fmla="*/ 58 h 161"/>
                <a:gd name="T42" fmla="*/ 74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7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8" y="7"/>
                    <a:pt x="34" y="4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8" y="27"/>
                    <a:pt x="104" y="42"/>
                    <a:pt x="104" y="59"/>
                  </a:cubicBezTo>
                  <a:cubicBezTo>
                    <a:pt x="104" y="77"/>
                    <a:pt x="98" y="92"/>
                    <a:pt x="90" y="103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6" y="119"/>
                    <a:pt x="39" y="118"/>
                    <a:pt x="33" y="115"/>
                  </a:cubicBezTo>
                  <a:cubicBezTo>
                    <a:pt x="28" y="111"/>
                    <a:pt x="22" y="107"/>
                    <a:pt x="17" y="102"/>
                  </a:cubicBezTo>
                  <a:cubicBezTo>
                    <a:pt x="17" y="160"/>
                    <a:pt x="17" y="160"/>
                    <a:pt x="17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9"/>
                    <a:pt x="74" y="91"/>
                  </a:cubicBezTo>
                  <a:cubicBezTo>
                    <a:pt x="81" y="83"/>
                    <a:pt x="84" y="72"/>
                    <a:pt x="84" y="58"/>
                  </a:cubicBezTo>
                  <a:cubicBezTo>
                    <a:pt x="84" y="45"/>
                    <a:pt x="81" y="35"/>
                    <a:pt x="74" y="28"/>
                  </a:cubicBezTo>
                  <a:cubicBezTo>
                    <a:pt x="68" y="21"/>
                    <a:pt x="61" y="17"/>
                    <a:pt x="51" y="17"/>
                  </a:cubicBezTo>
                  <a:cubicBezTo>
                    <a:pt x="39" y="17"/>
                    <a:pt x="32" y="21"/>
                    <a:pt x="26" y="28"/>
                  </a:cubicBezTo>
                  <a:cubicBezTo>
                    <a:pt x="20" y="35"/>
                    <a:pt x="17" y="47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Freeform 128"/>
            <p:cNvSpPr>
              <a:spLocks noChangeArrowheads="1"/>
            </p:cNvSpPr>
            <p:nvPr/>
          </p:nvSpPr>
          <p:spPr bwMode="auto">
            <a:xfrm>
              <a:off x="4935970" y="4985162"/>
              <a:ext cx="46306" cy="50012"/>
            </a:xfrm>
            <a:custGeom>
              <a:avLst/>
              <a:gdLst>
                <a:gd name="T0" fmla="*/ 0 w 109"/>
                <a:gd name="T1" fmla="*/ 59 h 120"/>
                <a:gd name="T2" fmla="*/ 0 w 109"/>
                <a:gd name="T3" fmla="*/ 59 h 120"/>
                <a:gd name="T4" fmla="*/ 15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59 h 120"/>
                <a:gd name="T12" fmla="*/ 94 w 109"/>
                <a:gd name="T13" fmla="*/ 103 h 120"/>
                <a:gd name="T14" fmla="*/ 54 w 109"/>
                <a:gd name="T15" fmla="*/ 119 h 120"/>
                <a:gd name="T16" fmla="*/ 15 w 109"/>
                <a:gd name="T17" fmla="*/ 103 h 120"/>
                <a:gd name="T18" fmla="*/ 0 w 109"/>
                <a:gd name="T19" fmla="*/ 59 h 120"/>
                <a:gd name="T20" fmla="*/ 20 w 109"/>
                <a:gd name="T21" fmla="*/ 59 h 120"/>
                <a:gd name="T22" fmla="*/ 20 w 109"/>
                <a:gd name="T23" fmla="*/ 59 h 120"/>
                <a:gd name="T24" fmla="*/ 28 w 109"/>
                <a:gd name="T25" fmla="*/ 92 h 120"/>
                <a:gd name="T26" fmla="*/ 54 w 109"/>
                <a:gd name="T27" fmla="*/ 102 h 120"/>
                <a:gd name="T28" fmla="*/ 79 w 109"/>
                <a:gd name="T29" fmla="*/ 92 h 120"/>
                <a:gd name="T30" fmla="*/ 88 w 109"/>
                <a:gd name="T31" fmla="*/ 59 h 120"/>
                <a:gd name="T32" fmla="*/ 79 w 109"/>
                <a:gd name="T33" fmla="*/ 28 h 120"/>
                <a:gd name="T34" fmla="*/ 54 w 109"/>
                <a:gd name="T35" fmla="*/ 17 h 120"/>
                <a:gd name="T36" fmla="*/ 28 w 109"/>
                <a:gd name="T37" fmla="*/ 28 h 120"/>
                <a:gd name="T38" fmla="*/ 20 w 109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6" y="26"/>
                    <a:pt x="15" y="16"/>
                  </a:cubicBezTo>
                  <a:cubicBezTo>
                    <a:pt x="24" y="5"/>
                    <a:pt x="37" y="0"/>
                    <a:pt x="53" y="0"/>
                  </a:cubicBezTo>
                  <a:cubicBezTo>
                    <a:pt x="71" y="0"/>
                    <a:pt x="84" y="5"/>
                    <a:pt x="93" y="16"/>
                  </a:cubicBezTo>
                  <a:cubicBezTo>
                    <a:pt x="103" y="26"/>
                    <a:pt x="108" y="41"/>
                    <a:pt x="108" y="59"/>
                  </a:cubicBezTo>
                  <a:cubicBezTo>
                    <a:pt x="108" y="78"/>
                    <a:pt x="103" y="93"/>
                    <a:pt x="94" y="103"/>
                  </a:cubicBezTo>
                  <a:cubicBezTo>
                    <a:pt x="85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6" y="93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3"/>
                    <a:pt x="22" y="84"/>
                    <a:pt x="28" y="92"/>
                  </a:cubicBezTo>
                  <a:cubicBezTo>
                    <a:pt x="35" y="99"/>
                    <a:pt x="43" y="102"/>
                    <a:pt x="54" y="102"/>
                  </a:cubicBezTo>
                  <a:cubicBezTo>
                    <a:pt x="65" y="102"/>
                    <a:pt x="73" y="99"/>
                    <a:pt x="79" y="92"/>
                  </a:cubicBezTo>
                  <a:cubicBezTo>
                    <a:pt x="86" y="84"/>
                    <a:pt x="88" y="73"/>
                    <a:pt x="88" y="59"/>
                  </a:cubicBezTo>
                  <a:cubicBezTo>
                    <a:pt x="88" y="46"/>
                    <a:pt x="86" y="35"/>
                    <a:pt x="79" y="28"/>
                  </a:cubicBezTo>
                  <a:cubicBezTo>
                    <a:pt x="73" y="21"/>
                    <a:pt x="65" y="17"/>
                    <a:pt x="54" y="17"/>
                  </a:cubicBezTo>
                  <a:cubicBezTo>
                    <a:pt x="43" y="17"/>
                    <a:pt x="35" y="21"/>
                    <a:pt x="28" y="28"/>
                  </a:cubicBezTo>
                  <a:cubicBezTo>
                    <a:pt x="22" y="35"/>
                    <a:pt x="20" y="46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Freeform 129"/>
            <p:cNvSpPr>
              <a:spLocks noChangeArrowheads="1"/>
            </p:cNvSpPr>
            <p:nvPr/>
          </p:nvSpPr>
          <p:spPr bwMode="auto">
            <a:xfrm>
              <a:off x="4989685" y="4985162"/>
              <a:ext cx="24080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8 w 56"/>
                <a:gd name="T7" fmla="*/ 2 h 116"/>
                <a:gd name="T8" fmla="*/ 18 w 56"/>
                <a:gd name="T9" fmla="*/ 23 h 116"/>
                <a:gd name="T10" fmla="*/ 31 w 56"/>
                <a:gd name="T11" fmla="*/ 6 h 116"/>
                <a:gd name="T12" fmla="*/ 49 w 56"/>
                <a:gd name="T13" fmla="*/ 0 h 116"/>
                <a:gd name="T14" fmla="*/ 52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2 w 56"/>
                <a:gd name="T21" fmla="*/ 20 h 116"/>
                <a:gd name="T22" fmla="*/ 50 w 56"/>
                <a:gd name="T23" fmla="*/ 20 h 116"/>
                <a:gd name="T24" fmla="*/ 27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1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4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Freeform 130"/>
            <p:cNvSpPr>
              <a:spLocks noChangeArrowheads="1"/>
            </p:cNvSpPr>
            <p:nvPr/>
          </p:nvSpPr>
          <p:spPr bwMode="auto">
            <a:xfrm>
              <a:off x="5013765" y="4974049"/>
              <a:ext cx="24079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5 h 146"/>
                <a:gd name="T6" fmla="*/ 45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0 w 57"/>
                <a:gd name="T17" fmla="*/ 145 h 146"/>
                <a:gd name="T18" fmla="*/ 23 w 57"/>
                <a:gd name="T19" fmla="*/ 139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5"/>
                  </a:cubicBezTo>
                  <a:cubicBezTo>
                    <a:pt x="39" y="127"/>
                    <a:pt x="41" y="128"/>
                    <a:pt x="45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4"/>
                    <a:pt x="23" y="139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Freeform 131"/>
            <p:cNvSpPr>
              <a:spLocks noChangeArrowheads="1"/>
            </p:cNvSpPr>
            <p:nvPr/>
          </p:nvSpPr>
          <p:spPr bwMode="auto">
            <a:xfrm>
              <a:off x="5045253" y="4987015"/>
              <a:ext cx="38898" cy="50011"/>
            </a:xfrm>
            <a:custGeom>
              <a:avLst/>
              <a:gdLst>
                <a:gd name="T0" fmla="*/ 18 w 93"/>
                <a:gd name="T1" fmla="*/ 0 h 117"/>
                <a:gd name="T2" fmla="*/ 18 w 93"/>
                <a:gd name="T3" fmla="*/ 0 h 117"/>
                <a:gd name="T4" fmla="*/ 18 w 93"/>
                <a:gd name="T5" fmla="*/ 69 h 117"/>
                <a:gd name="T6" fmla="*/ 24 w 93"/>
                <a:gd name="T7" fmla="*/ 92 h 117"/>
                <a:gd name="T8" fmla="*/ 41 w 93"/>
                <a:gd name="T9" fmla="*/ 99 h 117"/>
                <a:gd name="T10" fmla="*/ 65 w 93"/>
                <a:gd name="T11" fmla="*/ 89 h 117"/>
                <a:gd name="T12" fmla="*/ 74 w 93"/>
                <a:gd name="T13" fmla="*/ 61 h 117"/>
                <a:gd name="T14" fmla="*/ 74 w 93"/>
                <a:gd name="T15" fmla="*/ 0 h 117"/>
                <a:gd name="T16" fmla="*/ 92 w 93"/>
                <a:gd name="T17" fmla="*/ 0 h 117"/>
                <a:gd name="T18" fmla="*/ 92 w 93"/>
                <a:gd name="T19" fmla="*/ 113 h 117"/>
                <a:gd name="T20" fmla="*/ 75 w 93"/>
                <a:gd name="T21" fmla="*/ 113 h 117"/>
                <a:gd name="T22" fmla="*/ 75 w 93"/>
                <a:gd name="T23" fmla="*/ 96 h 117"/>
                <a:gd name="T24" fmla="*/ 60 w 93"/>
                <a:gd name="T25" fmla="*/ 111 h 117"/>
                <a:gd name="T26" fmla="*/ 38 w 93"/>
                <a:gd name="T27" fmla="*/ 116 h 117"/>
                <a:gd name="T28" fmla="*/ 17 w 93"/>
                <a:gd name="T29" fmla="*/ 112 h 117"/>
                <a:gd name="T30" fmla="*/ 4 w 93"/>
                <a:gd name="T31" fmla="*/ 100 h 117"/>
                <a:gd name="T32" fmla="*/ 1 w 93"/>
                <a:gd name="T33" fmla="*/ 91 h 117"/>
                <a:gd name="T34" fmla="*/ 0 w 93"/>
                <a:gd name="T35" fmla="*/ 73 h 117"/>
                <a:gd name="T36" fmla="*/ 0 w 93"/>
                <a:gd name="T37" fmla="*/ 68 h 117"/>
                <a:gd name="T38" fmla="*/ 0 w 93"/>
                <a:gd name="T39" fmla="*/ 0 h 117"/>
                <a:gd name="T40" fmla="*/ 18 w 93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7">
                  <a:moveTo>
                    <a:pt x="18" y="0"/>
                  </a:moveTo>
                  <a:lnTo>
                    <a:pt x="18" y="0"/>
                  </a:lnTo>
                  <a:cubicBezTo>
                    <a:pt x="18" y="69"/>
                    <a:pt x="18" y="69"/>
                    <a:pt x="18" y="69"/>
                  </a:cubicBezTo>
                  <a:cubicBezTo>
                    <a:pt x="18" y="80"/>
                    <a:pt x="19" y="88"/>
                    <a:pt x="24" y="92"/>
                  </a:cubicBezTo>
                  <a:cubicBezTo>
                    <a:pt x="27" y="97"/>
                    <a:pt x="33" y="99"/>
                    <a:pt x="41" y="99"/>
                  </a:cubicBezTo>
                  <a:cubicBezTo>
                    <a:pt x="52" y="99"/>
                    <a:pt x="60" y="96"/>
                    <a:pt x="65" y="89"/>
                  </a:cubicBezTo>
                  <a:cubicBezTo>
                    <a:pt x="71" y="82"/>
                    <a:pt x="74" y="73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0" y="102"/>
                    <a:pt x="66" y="107"/>
                    <a:pt x="60" y="111"/>
                  </a:cubicBezTo>
                  <a:cubicBezTo>
                    <a:pt x="54" y="114"/>
                    <a:pt x="46" y="116"/>
                    <a:pt x="38" y="116"/>
                  </a:cubicBezTo>
                  <a:cubicBezTo>
                    <a:pt x="30" y="116"/>
                    <a:pt x="24" y="114"/>
                    <a:pt x="17" y="112"/>
                  </a:cubicBezTo>
                  <a:cubicBezTo>
                    <a:pt x="12" y="108"/>
                    <a:pt x="7" y="105"/>
                    <a:pt x="4" y="100"/>
                  </a:cubicBezTo>
                  <a:cubicBezTo>
                    <a:pt x="3" y="97"/>
                    <a:pt x="1" y="94"/>
                    <a:pt x="1" y="91"/>
                  </a:cubicBezTo>
                  <a:cubicBezTo>
                    <a:pt x="0" y="87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Freeform 132"/>
            <p:cNvSpPr>
              <a:spLocks noChangeArrowheads="1"/>
            </p:cNvSpPr>
            <p:nvPr/>
          </p:nvSpPr>
          <p:spPr bwMode="auto">
            <a:xfrm>
              <a:off x="5097116" y="4985162"/>
              <a:ext cx="40750" cy="48159"/>
            </a:xfrm>
            <a:custGeom>
              <a:avLst/>
              <a:gdLst>
                <a:gd name="T0" fmla="*/ 74 w 95"/>
                <a:gd name="T1" fmla="*/ 115 h 116"/>
                <a:gd name="T2" fmla="*/ 74 w 95"/>
                <a:gd name="T3" fmla="*/ 115 h 116"/>
                <a:gd name="T4" fmla="*/ 74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4 w 95"/>
                <a:gd name="T25" fmla="*/ 4 h 116"/>
                <a:gd name="T26" fmla="*/ 55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3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4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4" y="4"/>
                  </a:cubicBezTo>
                  <a:cubicBezTo>
                    <a:pt x="40" y="1"/>
                    <a:pt x="46" y="0"/>
                    <a:pt x="55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2" y="6"/>
                    <a:pt x="86" y="11"/>
                    <a:pt x="89" y="15"/>
                  </a:cubicBezTo>
                  <a:cubicBezTo>
                    <a:pt x="91" y="18"/>
                    <a:pt x="92" y="21"/>
                    <a:pt x="93" y="25"/>
                  </a:cubicBezTo>
                  <a:cubicBezTo>
                    <a:pt x="93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Freeform 133"/>
            <p:cNvSpPr>
              <a:spLocks noChangeArrowheads="1"/>
            </p:cNvSpPr>
            <p:nvPr/>
          </p:nvSpPr>
          <p:spPr bwMode="auto">
            <a:xfrm>
              <a:off x="5147128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Freeform 134"/>
            <p:cNvSpPr>
              <a:spLocks noChangeArrowheads="1"/>
            </p:cNvSpPr>
            <p:nvPr/>
          </p:nvSpPr>
          <p:spPr bwMode="auto">
            <a:xfrm>
              <a:off x="5161946" y="4974049"/>
              <a:ext cx="24079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4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4 h 146"/>
                <a:gd name="T14" fmla="*/ 46 w 56"/>
                <a:gd name="T15" fmla="*/ 145 h 146"/>
                <a:gd name="T16" fmla="*/ 40 w 56"/>
                <a:gd name="T17" fmla="*/ 145 h 146"/>
                <a:gd name="T18" fmla="*/ 21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5" y="124"/>
                    <a:pt x="37" y="125"/>
                  </a:cubicBezTo>
                  <a:cubicBezTo>
                    <a:pt x="38" y="127"/>
                    <a:pt x="41" y="128"/>
                    <a:pt x="44" y="128"/>
                  </a:cubicBezTo>
                  <a:cubicBezTo>
                    <a:pt x="45" y="128"/>
                    <a:pt x="47" y="128"/>
                    <a:pt x="49" y="128"/>
                  </a:cubicBezTo>
                  <a:cubicBezTo>
                    <a:pt x="51" y="128"/>
                    <a:pt x="53" y="128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49" y="145"/>
                    <a:pt x="46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1" y="145"/>
                    <a:pt x="25" y="144"/>
                    <a:pt x="21" y="139"/>
                  </a:cubicBezTo>
                  <a:cubicBezTo>
                    <a:pt x="17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Freeform 135"/>
            <p:cNvSpPr>
              <a:spLocks noChangeArrowheads="1"/>
            </p:cNvSpPr>
            <p:nvPr/>
          </p:nvSpPr>
          <p:spPr bwMode="auto">
            <a:xfrm>
              <a:off x="5187877" y="4987015"/>
              <a:ext cx="44454" cy="66681"/>
            </a:xfrm>
            <a:custGeom>
              <a:avLst/>
              <a:gdLst>
                <a:gd name="T0" fmla="*/ 82 w 104"/>
                <a:gd name="T1" fmla="*/ 0 h 160"/>
                <a:gd name="T2" fmla="*/ 82 w 104"/>
                <a:gd name="T3" fmla="*/ 0 h 160"/>
                <a:gd name="T4" fmla="*/ 103 w 104"/>
                <a:gd name="T5" fmla="*/ 0 h 160"/>
                <a:gd name="T6" fmla="*/ 56 w 104"/>
                <a:gd name="T7" fmla="*/ 130 h 160"/>
                <a:gd name="T8" fmla="*/ 43 w 104"/>
                <a:gd name="T9" fmla="*/ 154 h 160"/>
                <a:gd name="T10" fmla="*/ 23 w 104"/>
                <a:gd name="T11" fmla="*/ 159 h 160"/>
                <a:gd name="T12" fmla="*/ 18 w 104"/>
                <a:gd name="T13" fmla="*/ 159 h 160"/>
                <a:gd name="T14" fmla="*/ 13 w 104"/>
                <a:gd name="T15" fmla="*/ 157 h 160"/>
                <a:gd name="T16" fmla="*/ 13 w 104"/>
                <a:gd name="T17" fmla="*/ 140 h 160"/>
                <a:gd name="T18" fmla="*/ 18 w 104"/>
                <a:gd name="T19" fmla="*/ 141 h 160"/>
                <a:gd name="T20" fmla="*/ 23 w 104"/>
                <a:gd name="T21" fmla="*/ 142 h 160"/>
                <a:gd name="T22" fmla="*/ 32 w 104"/>
                <a:gd name="T23" fmla="*/ 140 h 160"/>
                <a:gd name="T24" fmla="*/ 38 w 104"/>
                <a:gd name="T25" fmla="*/ 132 h 160"/>
                <a:gd name="T26" fmla="*/ 42 w 104"/>
                <a:gd name="T27" fmla="*/ 119 h 160"/>
                <a:gd name="T28" fmla="*/ 0 w 104"/>
                <a:gd name="T29" fmla="*/ 0 h 160"/>
                <a:gd name="T30" fmla="*/ 21 w 104"/>
                <a:gd name="T31" fmla="*/ 0 h 160"/>
                <a:gd name="T32" fmla="*/ 51 w 104"/>
                <a:gd name="T33" fmla="*/ 91 h 160"/>
                <a:gd name="T34" fmla="*/ 82 w 104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60">
                  <a:moveTo>
                    <a:pt x="82" y="0"/>
                  </a:moveTo>
                  <a:lnTo>
                    <a:pt x="82" y="0"/>
                  </a:lnTo>
                  <a:cubicBezTo>
                    <a:pt x="103" y="0"/>
                    <a:pt x="103" y="0"/>
                    <a:pt x="103" y="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2" y="142"/>
                    <a:pt x="48" y="150"/>
                    <a:pt x="43" y="154"/>
                  </a:cubicBezTo>
                  <a:cubicBezTo>
                    <a:pt x="39" y="157"/>
                    <a:pt x="32" y="159"/>
                    <a:pt x="23" y="159"/>
                  </a:cubicBezTo>
                  <a:cubicBezTo>
                    <a:pt x="22" y="159"/>
                    <a:pt x="20" y="159"/>
                    <a:pt x="18" y="159"/>
                  </a:cubicBezTo>
                  <a:cubicBezTo>
                    <a:pt x="16" y="158"/>
                    <a:pt x="14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41"/>
                    <a:pt x="16" y="141"/>
                    <a:pt x="18" y="141"/>
                  </a:cubicBezTo>
                  <a:cubicBezTo>
                    <a:pt x="20" y="142"/>
                    <a:pt x="21" y="142"/>
                    <a:pt x="23" y="142"/>
                  </a:cubicBezTo>
                  <a:cubicBezTo>
                    <a:pt x="27" y="142"/>
                    <a:pt x="29" y="141"/>
                    <a:pt x="32" y="140"/>
                  </a:cubicBezTo>
                  <a:cubicBezTo>
                    <a:pt x="34" y="138"/>
                    <a:pt x="35" y="136"/>
                    <a:pt x="38" y="132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1"/>
                    <a:pt x="51" y="91"/>
                    <a:pt x="51" y="91"/>
                  </a:cubicBezTo>
                  <a:lnTo>
                    <a:pt x="8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Freeform 136"/>
            <p:cNvSpPr>
              <a:spLocks noChangeArrowheads="1"/>
            </p:cNvSpPr>
            <p:nvPr/>
          </p:nvSpPr>
          <p:spPr bwMode="auto">
            <a:xfrm>
              <a:off x="5265672" y="4970344"/>
              <a:ext cx="22227" cy="62977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3 h 151"/>
                <a:gd name="T6" fmla="*/ 0 w 55"/>
                <a:gd name="T7" fmla="*/ 43 h 151"/>
                <a:gd name="T8" fmla="*/ 0 w 55"/>
                <a:gd name="T9" fmla="*/ 29 h 151"/>
                <a:gd name="T10" fmla="*/ 29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3"/>
                    <a:pt x="36" y="43"/>
                    <a:pt x="36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4" y="29"/>
                    <a:pt x="23" y="26"/>
                    <a:pt x="29" y="22"/>
                  </a:cubicBezTo>
                  <a:cubicBezTo>
                    <a:pt x="36" y="17"/>
                    <a:pt x="39" y="1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04636" y="4966640"/>
            <a:ext cx="542714" cy="87056"/>
            <a:chOff x="5604636" y="4966640"/>
            <a:chExt cx="542714" cy="87056"/>
          </a:xfrm>
        </p:grpSpPr>
        <p:sp>
          <p:nvSpPr>
            <p:cNvPr id="769" name="Freeform 137"/>
            <p:cNvSpPr>
              <a:spLocks noChangeArrowheads="1"/>
            </p:cNvSpPr>
            <p:nvPr/>
          </p:nvSpPr>
          <p:spPr bwMode="auto">
            <a:xfrm>
              <a:off x="5604636" y="4966640"/>
              <a:ext cx="61125" cy="68534"/>
            </a:xfrm>
            <a:custGeom>
              <a:avLst/>
              <a:gdLst>
                <a:gd name="T0" fmla="*/ 0 w 147"/>
                <a:gd name="T1" fmla="*/ 82 h 164"/>
                <a:gd name="T2" fmla="*/ 0 w 147"/>
                <a:gd name="T3" fmla="*/ 82 h 164"/>
                <a:gd name="T4" fmla="*/ 20 w 147"/>
                <a:gd name="T5" fmla="*/ 22 h 164"/>
                <a:gd name="T6" fmla="*/ 73 w 147"/>
                <a:gd name="T7" fmla="*/ 0 h 164"/>
                <a:gd name="T8" fmla="*/ 126 w 147"/>
                <a:gd name="T9" fmla="*/ 22 h 164"/>
                <a:gd name="T10" fmla="*/ 146 w 147"/>
                <a:gd name="T11" fmla="*/ 82 h 164"/>
                <a:gd name="T12" fmla="*/ 126 w 147"/>
                <a:gd name="T13" fmla="*/ 141 h 164"/>
                <a:gd name="T14" fmla="*/ 73 w 147"/>
                <a:gd name="T15" fmla="*/ 163 h 164"/>
                <a:gd name="T16" fmla="*/ 20 w 147"/>
                <a:gd name="T17" fmla="*/ 141 h 164"/>
                <a:gd name="T18" fmla="*/ 0 w 147"/>
                <a:gd name="T19" fmla="*/ 82 h 164"/>
                <a:gd name="T20" fmla="*/ 22 w 147"/>
                <a:gd name="T21" fmla="*/ 82 h 164"/>
                <a:gd name="T22" fmla="*/ 22 w 147"/>
                <a:gd name="T23" fmla="*/ 82 h 164"/>
                <a:gd name="T24" fmla="*/ 36 w 147"/>
                <a:gd name="T25" fmla="*/ 128 h 164"/>
                <a:gd name="T26" fmla="*/ 73 w 147"/>
                <a:gd name="T27" fmla="*/ 145 h 164"/>
                <a:gd name="T28" fmla="*/ 111 w 147"/>
                <a:gd name="T29" fmla="*/ 128 h 164"/>
                <a:gd name="T30" fmla="*/ 124 w 147"/>
                <a:gd name="T31" fmla="*/ 82 h 164"/>
                <a:gd name="T32" fmla="*/ 111 w 147"/>
                <a:gd name="T33" fmla="*/ 36 h 164"/>
                <a:gd name="T34" fmla="*/ 73 w 147"/>
                <a:gd name="T35" fmla="*/ 19 h 164"/>
                <a:gd name="T36" fmla="*/ 36 w 147"/>
                <a:gd name="T37" fmla="*/ 36 h 164"/>
                <a:gd name="T38" fmla="*/ 22 w 147"/>
                <a:gd name="T39" fmla="*/ 8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64">
                  <a:moveTo>
                    <a:pt x="0" y="82"/>
                  </a:moveTo>
                  <a:lnTo>
                    <a:pt x="0" y="82"/>
                  </a:lnTo>
                  <a:cubicBezTo>
                    <a:pt x="0" y="57"/>
                    <a:pt x="6" y="37"/>
                    <a:pt x="20" y="22"/>
                  </a:cubicBezTo>
                  <a:cubicBezTo>
                    <a:pt x="32" y="8"/>
                    <a:pt x="50" y="0"/>
                    <a:pt x="73" y="0"/>
                  </a:cubicBezTo>
                  <a:cubicBezTo>
                    <a:pt x="96" y="0"/>
                    <a:pt x="114" y="8"/>
                    <a:pt x="126" y="22"/>
                  </a:cubicBezTo>
                  <a:cubicBezTo>
                    <a:pt x="140" y="37"/>
                    <a:pt x="146" y="57"/>
                    <a:pt x="146" y="82"/>
                  </a:cubicBezTo>
                  <a:cubicBezTo>
                    <a:pt x="146" y="108"/>
                    <a:pt x="140" y="127"/>
                    <a:pt x="126" y="141"/>
                  </a:cubicBezTo>
                  <a:cubicBezTo>
                    <a:pt x="114" y="156"/>
                    <a:pt x="96" y="163"/>
                    <a:pt x="73" y="163"/>
                  </a:cubicBezTo>
                  <a:cubicBezTo>
                    <a:pt x="50" y="163"/>
                    <a:pt x="32" y="156"/>
                    <a:pt x="20" y="141"/>
                  </a:cubicBezTo>
                  <a:cubicBezTo>
                    <a:pt x="6" y="127"/>
                    <a:pt x="0" y="108"/>
                    <a:pt x="0" y="82"/>
                  </a:cubicBezTo>
                  <a:close/>
                  <a:moveTo>
                    <a:pt x="22" y="82"/>
                  </a:moveTo>
                  <a:lnTo>
                    <a:pt x="22" y="82"/>
                  </a:lnTo>
                  <a:cubicBezTo>
                    <a:pt x="22" y="101"/>
                    <a:pt x="26" y="117"/>
                    <a:pt x="36" y="128"/>
                  </a:cubicBezTo>
                  <a:cubicBezTo>
                    <a:pt x="45" y="139"/>
                    <a:pt x="57" y="145"/>
                    <a:pt x="73" y="145"/>
                  </a:cubicBezTo>
                  <a:cubicBezTo>
                    <a:pt x="90" y="145"/>
                    <a:pt x="102" y="139"/>
                    <a:pt x="111" y="128"/>
                  </a:cubicBezTo>
                  <a:cubicBezTo>
                    <a:pt x="120" y="117"/>
                    <a:pt x="124" y="101"/>
                    <a:pt x="124" y="82"/>
                  </a:cubicBezTo>
                  <a:cubicBezTo>
                    <a:pt x="124" y="62"/>
                    <a:pt x="120" y="46"/>
                    <a:pt x="111" y="36"/>
                  </a:cubicBezTo>
                  <a:cubicBezTo>
                    <a:pt x="102" y="24"/>
                    <a:pt x="90" y="19"/>
                    <a:pt x="73" y="19"/>
                  </a:cubicBezTo>
                  <a:cubicBezTo>
                    <a:pt x="57" y="19"/>
                    <a:pt x="45" y="24"/>
                    <a:pt x="36" y="36"/>
                  </a:cubicBezTo>
                  <a:cubicBezTo>
                    <a:pt x="26" y="46"/>
                    <a:pt x="22" y="62"/>
                    <a:pt x="22" y="8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Freeform 138"/>
            <p:cNvSpPr>
              <a:spLocks noChangeArrowheads="1"/>
            </p:cNvSpPr>
            <p:nvPr/>
          </p:nvSpPr>
          <p:spPr bwMode="auto">
            <a:xfrm>
              <a:off x="5675022" y="4985162"/>
              <a:ext cx="44454" cy="68534"/>
            </a:xfrm>
            <a:custGeom>
              <a:avLst/>
              <a:gdLst>
                <a:gd name="T0" fmla="*/ 0 w 104"/>
                <a:gd name="T1" fmla="*/ 160 h 161"/>
                <a:gd name="T2" fmla="*/ 0 w 104"/>
                <a:gd name="T3" fmla="*/ 160 h 161"/>
                <a:gd name="T4" fmla="*/ 0 w 104"/>
                <a:gd name="T5" fmla="*/ 3 h 161"/>
                <a:gd name="T6" fmla="*/ 18 w 104"/>
                <a:gd name="T7" fmla="*/ 3 h 161"/>
                <a:gd name="T8" fmla="*/ 18 w 104"/>
                <a:gd name="T9" fmla="*/ 20 h 161"/>
                <a:gd name="T10" fmla="*/ 33 w 104"/>
                <a:gd name="T11" fmla="*/ 4 h 161"/>
                <a:gd name="T12" fmla="*/ 54 w 104"/>
                <a:gd name="T13" fmla="*/ 0 h 161"/>
                <a:gd name="T14" fmla="*/ 90 w 104"/>
                <a:gd name="T15" fmla="*/ 16 h 161"/>
                <a:gd name="T16" fmla="*/ 103 w 104"/>
                <a:gd name="T17" fmla="*/ 59 h 161"/>
                <a:gd name="T18" fmla="*/ 89 w 104"/>
                <a:gd name="T19" fmla="*/ 103 h 161"/>
                <a:gd name="T20" fmla="*/ 54 w 104"/>
                <a:gd name="T21" fmla="*/ 119 h 161"/>
                <a:gd name="T22" fmla="*/ 33 w 104"/>
                <a:gd name="T23" fmla="*/ 115 h 161"/>
                <a:gd name="T24" fmla="*/ 18 w 104"/>
                <a:gd name="T25" fmla="*/ 102 h 161"/>
                <a:gd name="T26" fmla="*/ 18 w 104"/>
                <a:gd name="T27" fmla="*/ 160 h 161"/>
                <a:gd name="T28" fmla="*/ 0 w 104"/>
                <a:gd name="T29" fmla="*/ 160 h 161"/>
                <a:gd name="T30" fmla="*/ 18 w 104"/>
                <a:gd name="T31" fmla="*/ 60 h 161"/>
                <a:gd name="T32" fmla="*/ 18 w 104"/>
                <a:gd name="T33" fmla="*/ 60 h 161"/>
                <a:gd name="T34" fmla="*/ 26 w 104"/>
                <a:gd name="T35" fmla="*/ 92 h 161"/>
                <a:gd name="T36" fmla="*/ 51 w 104"/>
                <a:gd name="T37" fmla="*/ 102 h 161"/>
                <a:gd name="T38" fmla="*/ 75 w 104"/>
                <a:gd name="T39" fmla="*/ 91 h 161"/>
                <a:gd name="T40" fmla="*/ 83 w 104"/>
                <a:gd name="T41" fmla="*/ 58 h 161"/>
                <a:gd name="T42" fmla="*/ 75 w 104"/>
                <a:gd name="T43" fmla="*/ 28 h 161"/>
                <a:gd name="T44" fmla="*/ 50 w 104"/>
                <a:gd name="T45" fmla="*/ 17 h 161"/>
                <a:gd name="T46" fmla="*/ 26 w 104"/>
                <a:gd name="T47" fmla="*/ 28 h 161"/>
                <a:gd name="T48" fmla="*/ 18 w 104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7"/>
                    <a:pt x="33" y="4"/>
                  </a:cubicBezTo>
                  <a:cubicBezTo>
                    <a:pt x="39" y="1"/>
                    <a:pt x="47" y="0"/>
                    <a:pt x="54" y="0"/>
                  </a:cubicBezTo>
                  <a:cubicBezTo>
                    <a:pt x="70" y="0"/>
                    <a:pt x="81" y="5"/>
                    <a:pt x="90" y="16"/>
                  </a:cubicBezTo>
                  <a:cubicBezTo>
                    <a:pt x="99" y="27"/>
                    <a:pt x="103" y="42"/>
                    <a:pt x="103" y="59"/>
                  </a:cubicBezTo>
                  <a:cubicBezTo>
                    <a:pt x="103" y="77"/>
                    <a:pt x="99" y="92"/>
                    <a:pt x="89" y="103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7" y="119"/>
                    <a:pt x="39" y="118"/>
                    <a:pt x="33" y="115"/>
                  </a:cubicBezTo>
                  <a:cubicBezTo>
                    <a:pt x="27" y="111"/>
                    <a:pt x="22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70" y="99"/>
                    <a:pt x="75" y="91"/>
                  </a:cubicBezTo>
                  <a:cubicBezTo>
                    <a:pt x="81" y="83"/>
                    <a:pt x="83" y="72"/>
                    <a:pt x="83" y="58"/>
                  </a:cubicBezTo>
                  <a:cubicBezTo>
                    <a:pt x="83" y="45"/>
                    <a:pt x="81" y="35"/>
                    <a:pt x="75" y="28"/>
                  </a:cubicBezTo>
                  <a:cubicBezTo>
                    <a:pt x="69" y="21"/>
                    <a:pt x="60" y="17"/>
                    <a:pt x="50" y="17"/>
                  </a:cubicBezTo>
                  <a:cubicBezTo>
                    <a:pt x="39" y="17"/>
                    <a:pt x="31" y="21"/>
                    <a:pt x="26" y="28"/>
                  </a:cubicBezTo>
                  <a:cubicBezTo>
                    <a:pt x="20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Freeform 139"/>
            <p:cNvSpPr>
              <a:spLocks noChangeArrowheads="1"/>
            </p:cNvSpPr>
            <p:nvPr/>
          </p:nvSpPr>
          <p:spPr bwMode="auto">
            <a:xfrm>
              <a:off x="5728738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20 h 161"/>
                <a:gd name="T10" fmla="*/ 33 w 105"/>
                <a:gd name="T11" fmla="*/ 4 h 161"/>
                <a:gd name="T12" fmla="*/ 54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4 w 105"/>
                <a:gd name="T21" fmla="*/ 119 h 161"/>
                <a:gd name="T22" fmla="*/ 33 w 105"/>
                <a:gd name="T23" fmla="*/ 115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5 w 105"/>
                <a:gd name="T39" fmla="*/ 91 h 161"/>
                <a:gd name="T40" fmla="*/ 84 w 105"/>
                <a:gd name="T41" fmla="*/ 58 h 161"/>
                <a:gd name="T42" fmla="*/ 75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7"/>
                    <a:pt x="33" y="4"/>
                  </a:cubicBezTo>
                  <a:cubicBezTo>
                    <a:pt x="39" y="1"/>
                    <a:pt x="47" y="0"/>
                    <a:pt x="54" y="0"/>
                  </a:cubicBezTo>
                  <a:cubicBezTo>
                    <a:pt x="70" y="0"/>
                    <a:pt x="81" y="5"/>
                    <a:pt x="90" y="16"/>
                  </a:cubicBezTo>
                  <a:cubicBezTo>
                    <a:pt x="99" y="27"/>
                    <a:pt x="104" y="42"/>
                    <a:pt x="104" y="59"/>
                  </a:cubicBezTo>
                  <a:cubicBezTo>
                    <a:pt x="104" y="77"/>
                    <a:pt x="99" y="92"/>
                    <a:pt x="90" y="103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7" y="119"/>
                    <a:pt x="39" y="118"/>
                    <a:pt x="33" y="115"/>
                  </a:cubicBezTo>
                  <a:cubicBezTo>
                    <a:pt x="28" y="111"/>
                    <a:pt x="23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70" y="99"/>
                    <a:pt x="75" y="91"/>
                  </a:cubicBezTo>
                  <a:cubicBezTo>
                    <a:pt x="81" y="83"/>
                    <a:pt x="84" y="72"/>
                    <a:pt x="84" y="58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69" y="21"/>
                    <a:pt x="60" y="17"/>
                    <a:pt x="51" y="17"/>
                  </a:cubicBezTo>
                  <a:cubicBezTo>
                    <a:pt x="39" y="17"/>
                    <a:pt x="32" y="21"/>
                    <a:pt x="26" y="28"/>
                  </a:cubicBezTo>
                  <a:cubicBezTo>
                    <a:pt x="21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Freeform 140"/>
            <p:cNvSpPr>
              <a:spLocks noChangeArrowheads="1"/>
            </p:cNvSpPr>
            <p:nvPr/>
          </p:nvSpPr>
          <p:spPr bwMode="auto">
            <a:xfrm>
              <a:off x="5780601" y="4985162"/>
              <a:ext cx="44454" cy="50012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3 w 108"/>
                <a:gd name="T5" fmla="*/ 16 h 120"/>
                <a:gd name="T6" fmla="*/ 53 w 108"/>
                <a:gd name="T7" fmla="*/ 0 h 120"/>
                <a:gd name="T8" fmla="*/ 92 w 108"/>
                <a:gd name="T9" fmla="*/ 16 h 120"/>
                <a:gd name="T10" fmla="*/ 107 w 108"/>
                <a:gd name="T11" fmla="*/ 59 h 120"/>
                <a:gd name="T12" fmla="*/ 92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18 w 108"/>
                <a:gd name="T21" fmla="*/ 59 h 120"/>
                <a:gd name="T22" fmla="*/ 18 w 108"/>
                <a:gd name="T23" fmla="*/ 59 h 120"/>
                <a:gd name="T24" fmla="*/ 28 w 108"/>
                <a:gd name="T25" fmla="*/ 92 h 120"/>
                <a:gd name="T26" fmla="*/ 54 w 108"/>
                <a:gd name="T27" fmla="*/ 102 h 120"/>
                <a:gd name="T28" fmla="*/ 79 w 108"/>
                <a:gd name="T29" fmla="*/ 92 h 120"/>
                <a:gd name="T30" fmla="*/ 87 w 108"/>
                <a:gd name="T31" fmla="*/ 59 h 120"/>
                <a:gd name="T32" fmla="*/ 79 w 108"/>
                <a:gd name="T33" fmla="*/ 28 h 120"/>
                <a:gd name="T34" fmla="*/ 54 w 108"/>
                <a:gd name="T35" fmla="*/ 17 h 120"/>
                <a:gd name="T36" fmla="*/ 28 w 108"/>
                <a:gd name="T37" fmla="*/ 28 h 120"/>
                <a:gd name="T38" fmla="*/ 18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2" y="16"/>
                  </a:cubicBezTo>
                  <a:cubicBezTo>
                    <a:pt x="102" y="26"/>
                    <a:pt x="107" y="41"/>
                    <a:pt x="107" y="59"/>
                  </a:cubicBezTo>
                  <a:cubicBezTo>
                    <a:pt x="107" y="78"/>
                    <a:pt x="102" y="93"/>
                    <a:pt x="92" y="103"/>
                  </a:cubicBezTo>
                  <a:cubicBezTo>
                    <a:pt x="83" y="114"/>
                    <a:pt x="70" y="119"/>
                    <a:pt x="54" y="119"/>
                  </a:cubicBezTo>
                  <a:cubicBezTo>
                    <a:pt x="36" y="119"/>
                    <a:pt x="24" y="114"/>
                    <a:pt x="14" y="103"/>
                  </a:cubicBezTo>
                  <a:cubicBezTo>
                    <a:pt x="4" y="93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3"/>
                    <a:pt x="22" y="84"/>
                    <a:pt x="28" y="92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3" y="99"/>
                    <a:pt x="79" y="92"/>
                  </a:cubicBezTo>
                  <a:cubicBezTo>
                    <a:pt x="84" y="84"/>
                    <a:pt x="87" y="73"/>
                    <a:pt x="87" y="59"/>
                  </a:cubicBezTo>
                  <a:cubicBezTo>
                    <a:pt x="87" y="46"/>
                    <a:pt x="84" y="35"/>
                    <a:pt x="79" y="28"/>
                  </a:cubicBezTo>
                  <a:cubicBezTo>
                    <a:pt x="73" y="21"/>
                    <a:pt x="64" y="17"/>
                    <a:pt x="54" y="17"/>
                  </a:cubicBezTo>
                  <a:cubicBezTo>
                    <a:pt x="42" y="17"/>
                    <a:pt x="34" y="21"/>
                    <a:pt x="28" y="28"/>
                  </a:cubicBezTo>
                  <a:cubicBezTo>
                    <a:pt x="22" y="35"/>
                    <a:pt x="18" y="46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Freeform 141"/>
            <p:cNvSpPr>
              <a:spLocks noChangeArrowheads="1"/>
            </p:cNvSpPr>
            <p:nvPr/>
          </p:nvSpPr>
          <p:spPr bwMode="auto">
            <a:xfrm>
              <a:off x="5834316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8 w 55"/>
                <a:gd name="T7" fmla="*/ 2 h 116"/>
                <a:gd name="T8" fmla="*/ 18 w 55"/>
                <a:gd name="T9" fmla="*/ 23 h 116"/>
                <a:gd name="T10" fmla="*/ 30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0" y="6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Freeform 142"/>
            <p:cNvSpPr>
              <a:spLocks noChangeArrowheads="1"/>
            </p:cNvSpPr>
            <p:nvPr/>
          </p:nvSpPr>
          <p:spPr bwMode="auto">
            <a:xfrm>
              <a:off x="5858396" y="4974049"/>
              <a:ext cx="24079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7" y="124"/>
                    <a:pt x="38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Freeform 143"/>
            <p:cNvSpPr>
              <a:spLocks noChangeArrowheads="1"/>
            </p:cNvSpPr>
            <p:nvPr/>
          </p:nvSpPr>
          <p:spPr bwMode="auto">
            <a:xfrm>
              <a:off x="5889884" y="4987015"/>
              <a:ext cx="38898" cy="50011"/>
            </a:xfrm>
            <a:custGeom>
              <a:avLst/>
              <a:gdLst>
                <a:gd name="T0" fmla="*/ 19 w 94"/>
                <a:gd name="T1" fmla="*/ 0 h 117"/>
                <a:gd name="T2" fmla="*/ 19 w 94"/>
                <a:gd name="T3" fmla="*/ 0 h 117"/>
                <a:gd name="T4" fmla="*/ 19 w 94"/>
                <a:gd name="T5" fmla="*/ 69 h 117"/>
                <a:gd name="T6" fmla="*/ 24 w 94"/>
                <a:gd name="T7" fmla="*/ 92 h 117"/>
                <a:gd name="T8" fmla="*/ 42 w 94"/>
                <a:gd name="T9" fmla="*/ 99 h 117"/>
                <a:gd name="T10" fmla="*/ 66 w 94"/>
                <a:gd name="T11" fmla="*/ 89 h 117"/>
                <a:gd name="T12" fmla="*/ 74 w 94"/>
                <a:gd name="T13" fmla="*/ 61 h 117"/>
                <a:gd name="T14" fmla="*/ 74 w 94"/>
                <a:gd name="T15" fmla="*/ 0 h 117"/>
                <a:gd name="T16" fmla="*/ 93 w 94"/>
                <a:gd name="T17" fmla="*/ 0 h 117"/>
                <a:gd name="T18" fmla="*/ 93 w 94"/>
                <a:gd name="T19" fmla="*/ 113 h 117"/>
                <a:gd name="T20" fmla="*/ 75 w 94"/>
                <a:gd name="T21" fmla="*/ 113 h 117"/>
                <a:gd name="T22" fmla="*/ 75 w 94"/>
                <a:gd name="T23" fmla="*/ 96 h 117"/>
                <a:gd name="T24" fmla="*/ 60 w 94"/>
                <a:gd name="T25" fmla="*/ 111 h 117"/>
                <a:gd name="T26" fmla="*/ 39 w 94"/>
                <a:gd name="T27" fmla="*/ 116 h 117"/>
                <a:gd name="T28" fmla="*/ 18 w 94"/>
                <a:gd name="T29" fmla="*/ 112 h 117"/>
                <a:gd name="T30" fmla="*/ 4 w 94"/>
                <a:gd name="T31" fmla="*/ 100 h 117"/>
                <a:gd name="T32" fmla="*/ 1 w 94"/>
                <a:gd name="T33" fmla="*/ 91 h 117"/>
                <a:gd name="T34" fmla="*/ 0 w 94"/>
                <a:gd name="T35" fmla="*/ 73 h 117"/>
                <a:gd name="T36" fmla="*/ 0 w 94"/>
                <a:gd name="T37" fmla="*/ 68 h 117"/>
                <a:gd name="T38" fmla="*/ 0 w 94"/>
                <a:gd name="T39" fmla="*/ 0 h 117"/>
                <a:gd name="T40" fmla="*/ 19 w 94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7">
                  <a:moveTo>
                    <a:pt x="19" y="0"/>
                  </a:moveTo>
                  <a:lnTo>
                    <a:pt x="19" y="0"/>
                  </a:lnTo>
                  <a:cubicBezTo>
                    <a:pt x="19" y="69"/>
                    <a:pt x="19" y="69"/>
                    <a:pt x="19" y="69"/>
                  </a:cubicBezTo>
                  <a:cubicBezTo>
                    <a:pt x="19" y="80"/>
                    <a:pt x="20" y="88"/>
                    <a:pt x="24" y="92"/>
                  </a:cubicBezTo>
                  <a:cubicBezTo>
                    <a:pt x="27" y="97"/>
                    <a:pt x="33" y="99"/>
                    <a:pt x="42" y="99"/>
                  </a:cubicBezTo>
                  <a:cubicBezTo>
                    <a:pt x="52" y="99"/>
                    <a:pt x="60" y="96"/>
                    <a:pt x="66" y="89"/>
                  </a:cubicBezTo>
                  <a:cubicBezTo>
                    <a:pt x="72" y="82"/>
                    <a:pt x="74" y="73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1" y="102"/>
                    <a:pt x="66" y="107"/>
                    <a:pt x="60" y="111"/>
                  </a:cubicBezTo>
                  <a:cubicBezTo>
                    <a:pt x="54" y="114"/>
                    <a:pt x="47" y="116"/>
                    <a:pt x="39" y="116"/>
                  </a:cubicBezTo>
                  <a:cubicBezTo>
                    <a:pt x="30" y="116"/>
                    <a:pt x="24" y="114"/>
                    <a:pt x="18" y="112"/>
                  </a:cubicBezTo>
                  <a:cubicBezTo>
                    <a:pt x="11" y="108"/>
                    <a:pt x="7" y="105"/>
                    <a:pt x="4" y="100"/>
                  </a:cubicBezTo>
                  <a:cubicBezTo>
                    <a:pt x="3" y="97"/>
                    <a:pt x="1" y="94"/>
                    <a:pt x="1" y="91"/>
                  </a:cubicBezTo>
                  <a:cubicBezTo>
                    <a:pt x="0" y="87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Freeform 144"/>
            <p:cNvSpPr>
              <a:spLocks noChangeArrowheads="1"/>
            </p:cNvSpPr>
            <p:nvPr/>
          </p:nvSpPr>
          <p:spPr bwMode="auto">
            <a:xfrm>
              <a:off x="5941748" y="4985162"/>
              <a:ext cx="38898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70 w 94"/>
                <a:gd name="T7" fmla="*/ 23 h 116"/>
                <a:gd name="T8" fmla="*/ 52 w 94"/>
                <a:gd name="T9" fmla="*/ 17 h 116"/>
                <a:gd name="T10" fmla="*/ 27 w 94"/>
                <a:gd name="T11" fmla="*/ 25 h 116"/>
                <a:gd name="T12" fmla="*/ 19 w 94"/>
                <a:gd name="T13" fmla="*/ 51 h 116"/>
                <a:gd name="T14" fmla="*/ 19 w 94"/>
                <a:gd name="T15" fmla="*/ 115 h 116"/>
                <a:gd name="T16" fmla="*/ 0 w 94"/>
                <a:gd name="T17" fmla="*/ 115 h 116"/>
                <a:gd name="T18" fmla="*/ 0 w 94"/>
                <a:gd name="T19" fmla="*/ 2 h 116"/>
                <a:gd name="T20" fmla="*/ 18 w 94"/>
                <a:gd name="T21" fmla="*/ 2 h 116"/>
                <a:gd name="T22" fmla="*/ 18 w 94"/>
                <a:gd name="T23" fmla="*/ 19 h 116"/>
                <a:gd name="T24" fmla="*/ 33 w 94"/>
                <a:gd name="T25" fmla="*/ 4 h 116"/>
                <a:gd name="T26" fmla="*/ 54 w 94"/>
                <a:gd name="T27" fmla="*/ 0 h 116"/>
                <a:gd name="T28" fmla="*/ 75 w 94"/>
                <a:gd name="T29" fmla="*/ 3 h 116"/>
                <a:gd name="T30" fmla="*/ 88 w 94"/>
                <a:gd name="T31" fmla="*/ 15 h 116"/>
                <a:gd name="T32" fmla="*/ 92 w 94"/>
                <a:gd name="T33" fmla="*/ 25 h 116"/>
                <a:gd name="T34" fmla="*/ 93 w 94"/>
                <a:gd name="T35" fmla="*/ 42 h 116"/>
                <a:gd name="T36" fmla="*/ 93 w 94"/>
                <a:gd name="T37" fmla="*/ 47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2" y="0"/>
                    <a:pt x="70" y="1"/>
                    <a:pt x="75" y="3"/>
                  </a:cubicBezTo>
                  <a:cubicBezTo>
                    <a:pt x="81" y="6"/>
                    <a:pt x="85" y="11"/>
                    <a:pt x="88" y="15"/>
                  </a:cubicBezTo>
                  <a:cubicBezTo>
                    <a:pt x="90" y="18"/>
                    <a:pt x="91" y="21"/>
                    <a:pt x="92" y="25"/>
                  </a:cubicBezTo>
                  <a:cubicBezTo>
                    <a:pt x="92" y="28"/>
                    <a:pt x="93" y="34"/>
                    <a:pt x="93" y="42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Freeform 145"/>
            <p:cNvSpPr>
              <a:spLocks noChangeArrowheads="1"/>
            </p:cNvSpPr>
            <p:nvPr/>
          </p:nvSpPr>
          <p:spPr bwMode="auto">
            <a:xfrm>
              <a:off x="5991759" y="4970344"/>
              <a:ext cx="7409" cy="64830"/>
            </a:xfrm>
            <a:custGeom>
              <a:avLst/>
              <a:gdLst>
                <a:gd name="T0" fmla="*/ 0 w 19"/>
                <a:gd name="T1" fmla="*/ 21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1 h 155"/>
                <a:gd name="T8" fmla="*/ 0 w 19"/>
                <a:gd name="T9" fmla="*/ 21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Freeform 146"/>
            <p:cNvSpPr>
              <a:spLocks noChangeArrowheads="1"/>
            </p:cNvSpPr>
            <p:nvPr/>
          </p:nvSpPr>
          <p:spPr bwMode="auto">
            <a:xfrm>
              <a:off x="6006577" y="4974049"/>
              <a:ext cx="24079" cy="61125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2 w 57"/>
                <a:gd name="T17" fmla="*/ 145 h 146"/>
                <a:gd name="T18" fmla="*/ 23 w 57"/>
                <a:gd name="T19" fmla="*/ 139 h 146"/>
                <a:gd name="T20" fmla="*/ 18 w 57"/>
                <a:gd name="T21" fmla="*/ 122 h 146"/>
                <a:gd name="T22" fmla="*/ 18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8 w 57"/>
                <a:gd name="T29" fmla="*/ 31 h 146"/>
                <a:gd name="T30" fmla="*/ 18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1"/>
                    <a:pt x="36" y="124"/>
                    <a:pt x="38" y="125"/>
                  </a:cubicBezTo>
                  <a:cubicBezTo>
                    <a:pt x="40" y="127"/>
                    <a:pt x="43" y="128"/>
                    <a:pt x="46" y="128"/>
                  </a:cubicBezTo>
                  <a:cubicBezTo>
                    <a:pt x="47" y="128"/>
                    <a:pt x="49" y="128"/>
                    <a:pt x="50" y="128"/>
                  </a:cubicBezTo>
                  <a:cubicBezTo>
                    <a:pt x="52" y="128"/>
                    <a:pt x="54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6" y="145"/>
                    <a:pt x="43" y="145"/>
                    <a:pt x="42" y="145"/>
                  </a:cubicBezTo>
                  <a:cubicBezTo>
                    <a:pt x="32" y="145"/>
                    <a:pt x="26" y="144"/>
                    <a:pt x="23" y="139"/>
                  </a:cubicBezTo>
                  <a:cubicBezTo>
                    <a:pt x="19" y="136"/>
                    <a:pt x="18" y="130"/>
                    <a:pt x="18" y="122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Freeform 147"/>
            <p:cNvSpPr>
              <a:spLocks noChangeArrowheads="1"/>
            </p:cNvSpPr>
            <p:nvPr/>
          </p:nvSpPr>
          <p:spPr bwMode="auto">
            <a:xfrm>
              <a:off x="6030656" y="4987015"/>
              <a:ext cx="44454" cy="66681"/>
            </a:xfrm>
            <a:custGeom>
              <a:avLst/>
              <a:gdLst>
                <a:gd name="T0" fmla="*/ 84 w 105"/>
                <a:gd name="T1" fmla="*/ 0 h 160"/>
                <a:gd name="T2" fmla="*/ 84 w 105"/>
                <a:gd name="T3" fmla="*/ 0 h 160"/>
                <a:gd name="T4" fmla="*/ 104 w 105"/>
                <a:gd name="T5" fmla="*/ 0 h 160"/>
                <a:gd name="T6" fmla="*/ 58 w 105"/>
                <a:gd name="T7" fmla="*/ 130 h 160"/>
                <a:gd name="T8" fmla="*/ 44 w 105"/>
                <a:gd name="T9" fmla="*/ 154 h 160"/>
                <a:gd name="T10" fmla="*/ 24 w 105"/>
                <a:gd name="T11" fmla="*/ 159 h 160"/>
                <a:gd name="T12" fmla="*/ 19 w 105"/>
                <a:gd name="T13" fmla="*/ 159 h 160"/>
                <a:gd name="T14" fmla="*/ 14 w 105"/>
                <a:gd name="T15" fmla="*/ 157 h 160"/>
                <a:gd name="T16" fmla="*/ 14 w 105"/>
                <a:gd name="T17" fmla="*/ 140 h 160"/>
                <a:gd name="T18" fmla="*/ 19 w 105"/>
                <a:gd name="T19" fmla="*/ 141 h 160"/>
                <a:gd name="T20" fmla="*/ 24 w 105"/>
                <a:gd name="T21" fmla="*/ 142 h 160"/>
                <a:gd name="T22" fmla="*/ 34 w 105"/>
                <a:gd name="T23" fmla="*/ 140 h 160"/>
                <a:gd name="T24" fmla="*/ 38 w 105"/>
                <a:gd name="T25" fmla="*/ 132 h 160"/>
                <a:gd name="T26" fmla="*/ 43 w 105"/>
                <a:gd name="T27" fmla="*/ 119 h 160"/>
                <a:gd name="T28" fmla="*/ 0 w 105"/>
                <a:gd name="T29" fmla="*/ 0 h 160"/>
                <a:gd name="T30" fmla="*/ 22 w 105"/>
                <a:gd name="T31" fmla="*/ 0 h 160"/>
                <a:gd name="T32" fmla="*/ 52 w 105"/>
                <a:gd name="T33" fmla="*/ 91 h 160"/>
                <a:gd name="T34" fmla="*/ 84 w 105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0">
                  <a:moveTo>
                    <a:pt x="84" y="0"/>
                  </a:moveTo>
                  <a:lnTo>
                    <a:pt x="84" y="0"/>
                  </a:lnTo>
                  <a:cubicBezTo>
                    <a:pt x="104" y="0"/>
                    <a:pt x="104" y="0"/>
                    <a:pt x="104" y="0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3" y="142"/>
                    <a:pt x="49" y="150"/>
                    <a:pt x="44" y="154"/>
                  </a:cubicBezTo>
                  <a:cubicBezTo>
                    <a:pt x="40" y="157"/>
                    <a:pt x="34" y="159"/>
                    <a:pt x="24" y="159"/>
                  </a:cubicBezTo>
                  <a:cubicBezTo>
                    <a:pt x="22" y="159"/>
                    <a:pt x="21" y="159"/>
                    <a:pt x="19" y="159"/>
                  </a:cubicBezTo>
                  <a:cubicBezTo>
                    <a:pt x="17" y="158"/>
                    <a:pt x="15" y="158"/>
                    <a:pt x="14" y="157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5" y="141"/>
                    <a:pt x="17" y="141"/>
                    <a:pt x="19" y="141"/>
                  </a:cubicBezTo>
                  <a:cubicBezTo>
                    <a:pt x="21" y="142"/>
                    <a:pt x="22" y="142"/>
                    <a:pt x="24" y="142"/>
                  </a:cubicBezTo>
                  <a:cubicBezTo>
                    <a:pt x="28" y="142"/>
                    <a:pt x="31" y="141"/>
                    <a:pt x="34" y="140"/>
                  </a:cubicBezTo>
                  <a:cubicBezTo>
                    <a:pt x="36" y="138"/>
                    <a:pt x="37" y="136"/>
                    <a:pt x="38" y="132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2" y="91"/>
                    <a:pt x="52" y="91"/>
                    <a:pt x="52" y="91"/>
                  </a:cubicBezTo>
                  <a:lnTo>
                    <a:pt x="8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Freeform 148"/>
            <p:cNvSpPr>
              <a:spLocks noChangeArrowheads="1"/>
            </p:cNvSpPr>
            <p:nvPr/>
          </p:nvSpPr>
          <p:spPr bwMode="auto">
            <a:xfrm>
              <a:off x="6104747" y="4970344"/>
              <a:ext cx="42603" cy="62977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1 w 103"/>
                <a:gd name="T7" fmla="*/ 112 h 151"/>
                <a:gd name="T8" fmla="*/ 48 w 103"/>
                <a:gd name="T9" fmla="*/ 83 h 151"/>
                <a:gd name="T10" fmla="*/ 61 w 103"/>
                <a:gd name="T11" fmla="*/ 76 h 151"/>
                <a:gd name="T12" fmla="*/ 77 w 103"/>
                <a:gd name="T13" fmla="*/ 62 h 151"/>
                <a:gd name="T14" fmla="*/ 82 w 103"/>
                <a:gd name="T15" fmla="*/ 45 h 151"/>
                <a:gd name="T16" fmla="*/ 74 w 103"/>
                <a:gd name="T17" fmla="*/ 25 h 151"/>
                <a:gd name="T18" fmla="*/ 52 w 103"/>
                <a:gd name="T19" fmla="*/ 17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7 w 103"/>
                <a:gd name="T31" fmla="*/ 13 h 151"/>
                <a:gd name="T32" fmla="*/ 53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5 w 103"/>
                <a:gd name="T39" fmla="*/ 72 h 151"/>
                <a:gd name="T40" fmla="*/ 70 w 103"/>
                <a:gd name="T41" fmla="*/ 91 h 151"/>
                <a:gd name="T42" fmla="*/ 57 w 103"/>
                <a:gd name="T43" fmla="*/ 98 h 151"/>
                <a:gd name="T44" fmla="*/ 32 w 103"/>
                <a:gd name="T45" fmla="*/ 114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4"/>
                    <a:pt x="4" y="122"/>
                    <a:pt x="11" y="112"/>
                  </a:cubicBezTo>
                  <a:cubicBezTo>
                    <a:pt x="18" y="102"/>
                    <a:pt x="30" y="92"/>
                    <a:pt x="48" y="83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8" y="72"/>
                    <a:pt x="73" y="67"/>
                    <a:pt x="77" y="62"/>
                  </a:cubicBezTo>
                  <a:cubicBezTo>
                    <a:pt x="80" y="57"/>
                    <a:pt x="82" y="51"/>
                    <a:pt x="82" y="45"/>
                  </a:cubicBezTo>
                  <a:cubicBezTo>
                    <a:pt x="82" y="36"/>
                    <a:pt x="79" y="30"/>
                    <a:pt x="74" y="25"/>
                  </a:cubicBezTo>
                  <a:cubicBezTo>
                    <a:pt x="69" y="21"/>
                    <a:pt x="62" y="17"/>
                    <a:pt x="52" y="17"/>
                  </a:cubicBezTo>
                  <a:cubicBezTo>
                    <a:pt x="44" y="17"/>
                    <a:pt x="37" y="21"/>
                    <a:pt x="31" y="27"/>
                  </a:cubicBezTo>
                  <a:cubicBezTo>
                    <a:pt x="26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5"/>
                    <a:pt x="9" y="23"/>
                    <a:pt x="17" y="13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80" y="4"/>
                    <a:pt x="89" y="12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100" y="63"/>
                    <a:pt x="95" y="72"/>
                  </a:cubicBezTo>
                  <a:cubicBezTo>
                    <a:pt x="90" y="79"/>
                    <a:pt x="81" y="85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8" y="109"/>
                    <a:pt x="32" y="114"/>
                  </a:cubicBezTo>
                  <a:cubicBezTo>
                    <a:pt x="27" y="119"/>
                    <a:pt x="24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69643" y="4970344"/>
            <a:ext cx="505667" cy="83352"/>
            <a:chOff x="6469643" y="4970344"/>
            <a:chExt cx="505667" cy="83352"/>
          </a:xfrm>
        </p:grpSpPr>
        <p:sp>
          <p:nvSpPr>
            <p:cNvPr id="781" name="Freeform 149"/>
            <p:cNvSpPr>
              <a:spLocks noChangeArrowheads="1"/>
            </p:cNvSpPr>
            <p:nvPr/>
          </p:nvSpPr>
          <p:spPr bwMode="auto">
            <a:xfrm>
              <a:off x="6469643" y="4970344"/>
              <a:ext cx="46306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4 w 110"/>
                <a:gd name="T13" fmla="*/ 20 h 155"/>
                <a:gd name="T14" fmla="*/ 109 w 110"/>
                <a:gd name="T15" fmla="*/ 44 h 155"/>
                <a:gd name="T16" fmla="*/ 104 w 110"/>
                <a:gd name="T17" fmla="*/ 67 h 155"/>
                <a:gd name="T18" fmla="*/ 89 w 110"/>
                <a:gd name="T19" fmla="*/ 83 h 155"/>
                <a:gd name="T20" fmla="*/ 77 w 110"/>
                <a:gd name="T21" fmla="*/ 87 h 155"/>
                <a:gd name="T22" fmla="*/ 52 w 110"/>
                <a:gd name="T23" fmla="*/ 89 h 155"/>
                <a:gd name="T24" fmla="*/ 20 w 110"/>
                <a:gd name="T25" fmla="*/ 89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70 h 155"/>
                <a:gd name="T32" fmla="*/ 20 w 110"/>
                <a:gd name="T33" fmla="*/ 70 h 155"/>
                <a:gd name="T34" fmla="*/ 55 w 110"/>
                <a:gd name="T35" fmla="*/ 70 h 155"/>
                <a:gd name="T36" fmla="*/ 81 w 110"/>
                <a:gd name="T37" fmla="*/ 64 h 155"/>
                <a:gd name="T38" fmla="*/ 88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0 w 110"/>
                <a:gd name="T45" fmla="*/ 18 h 155"/>
                <a:gd name="T46" fmla="*/ 20 w 110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1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4"/>
                    <a:pt x="104" y="20"/>
                  </a:cubicBezTo>
                  <a:cubicBezTo>
                    <a:pt x="108" y="28"/>
                    <a:pt x="109" y="35"/>
                    <a:pt x="109" y="44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3"/>
                    <a:pt x="95" y="79"/>
                    <a:pt x="89" y="83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1" y="88"/>
                    <a:pt x="63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5" y="70"/>
                    <a:pt x="55" y="70"/>
                    <a:pt x="55" y="70"/>
                  </a:cubicBezTo>
                  <a:cubicBezTo>
                    <a:pt x="67" y="70"/>
                    <a:pt x="76" y="68"/>
                    <a:pt x="81" y="64"/>
                  </a:cubicBezTo>
                  <a:cubicBezTo>
                    <a:pt x="86" y="60"/>
                    <a:pt x="88" y="54"/>
                    <a:pt x="88" y="44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6" y="20"/>
                    <a:pt x="68" y="18"/>
                    <a:pt x="57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Freeform 150"/>
            <p:cNvSpPr>
              <a:spLocks noChangeArrowheads="1"/>
            </p:cNvSpPr>
            <p:nvPr/>
          </p:nvSpPr>
          <p:spPr bwMode="auto">
            <a:xfrm>
              <a:off x="6519653" y="4985162"/>
              <a:ext cx="44454" cy="50012"/>
            </a:xfrm>
            <a:custGeom>
              <a:avLst/>
              <a:gdLst>
                <a:gd name="T0" fmla="*/ 76 w 107"/>
                <a:gd name="T1" fmla="*/ 101 h 120"/>
                <a:gd name="T2" fmla="*/ 76 w 107"/>
                <a:gd name="T3" fmla="*/ 101 h 120"/>
                <a:gd name="T4" fmla="*/ 58 w 107"/>
                <a:gd name="T5" fmla="*/ 115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5 h 120"/>
                <a:gd name="T12" fmla="*/ 10 w 107"/>
                <a:gd name="T13" fmla="*/ 62 h 120"/>
                <a:gd name="T14" fmla="*/ 39 w 107"/>
                <a:gd name="T15" fmla="*/ 50 h 120"/>
                <a:gd name="T16" fmla="*/ 51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4 w 107"/>
                <a:gd name="T23" fmla="*/ 33 h 120"/>
                <a:gd name="T24" fmla="*/ 68 w 107"/>
                <a:gd name="T25" fmla="*/ 21 h 120"/>
                <a:gd name="T26" fmla="*/ 49 w 107"/>
                <a:gd name="T27" fmla="*/ 17 h 120"/>
                <a:gd name="T28" fmla="*/ 29 w 107"/>
                <a:gd name="T29" fmla="*/ 22 h 120"/>
                <a:gd name="T30" fmla="*/ 23 w 107"/>
                <a:gd name="T31" fmla="*/ 38 h 120"/>
                <a:gd name="T32" fmla="*/ 6 w 107"/>
                <a:gd name="T33" fmla="*/ 38 h 120"/>
                <a:gd name="T34" fmla="*/ 6 w 107"/>
                <a:gd name="T35" fmla="*/ 37 h 120"/>
                <a:gd name="T36" fmla="*/ 17 w 107"/>
                <a:gd name="T37" fmla="*/ 9 h 120"/>
                <a:gd name="T38" fmla="*/ 50 w 107"/>
                <a:gd name="T39" fmla="*/ 0 h 120"/>
                <a:gd name="T40" fmla="*/ 84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5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8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4 w 107"/>
                <a:gd name="T65" fmla="*/ 58 h 120"/>
                <a:gd name="T66" fmla="*/ 74 w 107"/>
                <a:gd name="T67" fmla="*/ 58 h 120"/>
                <a:gd name="T68" fmla="*/ 48 w 107"/>
                <a:gd name="T69" fmla="*/ 65 h 120"/>
                <a:gd name="T70" fmla="*/ 39 w 107"/>
                <a:gd name="T71" fmla="*/ 67 h 120"/>
                <a:gd name="T72" fmla="*/ 24 w 107"/>
                <a:gd name="T73" fmla="*/ 73 h 120"/>
                <a:gd name="T74" fmla="*/ 20 w 107"/>
                <a:gd name="T75" fmla="*/ 85 h 120"/>
                <a:gd name="T76" fmla="*/ 25 w 107"/>
                <a:gd name="T77" fmla="*/ 98 h 120"/>
                <a:gd name="T78" fmla="*/ 40 w 107"/>
                <a:gd name="T79" fmla="*/ 102 h 120"/>
                <a:gd name="T80" fmla="*/ 65 w 107"/>
                <a:gd name="T81" fmla="*/ 95 h 120"/>
                <a:gd name="T82" fmla="*/ 74 w 107"/>
                <a:gd name="T83" fmla="*/ 75 h 120"/>
                <a:gd name="T84" fmla="*/ 74 w 107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6"/>
                    <a:pt x="64" y="111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2"/>
                    <a:pt x="74" y="39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3" y="117"/>
                    <a:pt x="101" y="117"/>
                    <a:pt x="100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7"/>
                    <a:pt x="81" y="114"/>
                  </a:cubicBezTo>
                  <a:cubicBezTo>
                    <a:pt x="77" y="110"/>
                    <a:pt x="76" y="106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1" y="64"/>
                    <a:pt x="48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Freeform 151"/>
            <p:cNvSpPr>
              <a:spLocks noChangeArrowheads="1"/>
            </p:cNvSpPr>
            <p:nvPr/>
          </p:nvSpPr>
          <p:spPr bwMode="auto">
            <a:xfrm>
              <a:off x="6571517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0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6"/>
                    <a:pt x="25" y="10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Freeform 152"/>
            <p:cNvSpPr>
              <a:spLocks noChangeArrowheads="1"/>
            </p:cNvSpPr>
            <p:nvPr/>
          </p:nvSpPr>
          <p:spPr bwMode="auto">
            <a:xfrm>
              <a:off x="6595597" y="4974049"/>
              <a:ext cx="24079" cy="61125"/>
            </a:xfrm>
            <a:custGeom>
              <a:avLst/>
              <a:gdLst>
                <a:gd name="T0" fmla="*/ 37 w 58"/>
                <a:gd name="T1" fmla="*/ 116 h 146"/>
                <a:gd name="T2" fmla="*/ 37 w 58"/>
                <a:gd name="T3" fmla="*/ 116 h 146"/>
                <a:gd name="T4" fmla="*/ 39 w 58"/>
                <a:gd name="T5" fmla="*/ 125 h 146"/>
                <a:gd name="T6" fmla="*/ 46 w 58"/>
                <a:gd name="T7" fmla="*/ 128 h 146"/>
                <a:gd name="T8" fmla="*/ 50 w 58"/>
                <a:gd name="T9" fmla="*/ 128 h 146"/>
                <a:gd name="T10" fmla="*/ 57 w 58"/>
                <a:gd name="T11" fmla="*/ 127 h 146"/>
                <a:gd name="T12" fmla="*/ 57 w 58"/>
                <a:gd name="T13" fmla="*/ 144 h 146"/>
                <a:gd name="T14" fmla="*/ 48 w 58"/>
                <a:gd name="T15" fmla="*/ 145 h 146"/>
                <a:gd name="T16" fmla="*/ 41 w 58"/>
                <a:gd name="T17" fmla="*/ 145 h 146"/>
                <a:gd name="T18" fmla="*/ 23 w 58"/>
                <a:gd name="T19" fmla="*/ 139 h 146"/>
                <a:gd name="T20" fmla="*/ 17 w 58"/>
                <a:gd name="T21" fmla="*/ 122 h 146"/>
                <a:gd name="T22" fmla="*/ 17 w 58"/>
                <a:gd name="T23" fmla="*/ 47 h 146"/>
                <a:gd name="T24" fmla="*/ 0 w 58"/>
                <a:gd name="T25" fmla="*/ 47 h 146"/>
                <a:gd name="T26" fmla="*/ 0 w 58"/>
                <a:gd name="T27" fmla="*/ 31 h 146"/>
                <a:gd name="T28" fmla="*/ 17 w 58"/>
                <a:gd name="T29" fmla="*/ 31 h 146"/>
                <a:gd name="T30" fmla="*/ 17 w 58"/>
                <a:gd name="T31" fmla="*/ 0 h 146"/>
                <a:gd name="T32" fmla="*/ 37 w 58"/>
                <a:gd name="T33" fmla="*/ 0 h 146"/>
                <a:gd name="T34" fmla="*/ 37 w 58"/>
                <a:gd name="T35" fmla="*/ 31 h 146"/>
                <a:gd name="T36" fmla="*/ 57 w 58"/>
                <a:gd name="T37" fmla="*/ 31 h 146"/>
                <a:gd name="T38" fmla="*/ 57 w 58"/>
                <a:gd name="T39" fmla="*/ 47 h 146"/>
                <a:gd name="T40" fmla="*/ 37 w 58"/>
                <a:gd name="T41" fmla="*/ 47 h 146"/>
                <a:gd name="T42" fmla="*/ 37 w 58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46">
                  <a:moveTo>
                    <a:pt x="37" y="116"/>
                  </a:moveTo>
                  <a:lnTo>
                    <a:pt x="37" y="116"/>
                  </a:lnTo>
                  <a:cubicBezTo>
                    <a:pt x="37" y="121"/>
                    <a:pt x="37" y="124"/>
                    <a:pt x="39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3" y="128"/>
                    <a:pt x="54" y="128"/>
                    <a:pt x="57" y="127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3" y="145"/>
                    <a:pt x="27" y="144"/>
                    <a:pt x="23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37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Freeform 153"/>
            <p:cNvSpPr>
              <a:spLocks noChangeArrowheads="1"/>
            </p:cNvSpPr>
            <p:nvPr/>
          </p:nvSpPr>
          <p:spPr bwMode="auto">
            <a:xfrm>
              <a:off x="6627085" y="4985162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4 w 95"/>
                <a:gd name="T25" fmla="*/ 4 h 116"/>
                <a:gd name="T26" fmla="*/ 55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3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4" y="4"/>
                  </a:cubicBezTo>
                  <a:cubicBezTo>
                    <a:pt x="40" y="1"/>
                    <a:pt x="46" y="0"/>
                    <a:pt x="55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2" y="6"/>
                    <a:pt x="86" y="11"/>
                    <a:pt x="89" y="15"/>
                  </a:cubicBezTo>
                  <a:cubicBezTo>
                    <a:pt x="91" y="18"/>
                    <a:pt x="92" y="21"/>
                    <a:pt x="93" y="25"/>
                  </a:cubicBezTo>
                  <a:cubicBezTo>
                    <a:pt x="94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Freeform 154"/>
            <p:cNvSpPr>
              <a:spLocks noChangeArrowheads="1"/>
            </p:cNvSpPr>
            <p:nvPr/>
          </p:nvSpPr>
          <p:spPr bwMode="auto">
            <a:xfrm>
              <a:off x="6677096" y="4985162"/>
              <a:ext cx="42601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4" y="119"/>
                    <a:pt x="22" y="114"/>
                    <a:pt x="14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5"/>
                  </a:cubicBezTo>
                  <a:cubicBezTo>
                    <a:pt x="96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Freeform 155"/>
            <p:cNvSpPr>
              <a:spLocks noChangeArrowheads="1"/>
            </p:cNvSpPr>
            <p:nvPr/>
          </p:nvSpPr>
          <p:spPr bwMode="auto">
            <a:xfrm>
              <a:off x="6727107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1 w 55"/>
                <a:gd name="T11" fmla="*/ 6 h 116"/>
                <a:gd name="T12" fmla="*/ 50 w 55"/>
                <a:gd name="T13" fmla="*/ 0 h 116"/>
                <a:gd name="T14" fmla="*/ 53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3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6"/>
                    <a:pt x="26" y="10"/>
                    <a:pt x="31" y="6"/>
                  </a:cubicBezTo>
                  <a:cubicBezTo>
                    <a:pt x="35" y="2"/>
                    <a:pt x="42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lnTo>
                    <a:pt x="54" y="0"/>
                  </a:ln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Freeform 156"/>
            <p:cNvSpPr>
              <a:spLocks noChangeArrowheads="1"/>
            </p:cNvSpPr>
            <p:nvPr/>
          </p:nvSpPr>
          <p:spPr bwMode="auto">
            <a:xfrm>
              <a:off x="6754891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9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70 w 93"/>
                <a:gd name="T15" fmla="*/ 75 h 120"/>
                <a:gd name="T16" fmla="*/ 57 w 93"/>
                <a:gd name="T17" fmla="*/ 70 h 120"/>
                <a:gd name="T18" fmla="*/ 35 w 93"/>
                <a:gd name="T19" fmla="*/ 64 h 120"/>
                <a:gd name="T20" fmla="*/ 11 w 93"/>
                <a:gd name="T21" fmla="*/ 52 h 120"/>
                <a:gd name="T22" fmla="*/ 3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1 w 93"/>
                <a:gd name="T35" fmla="*/ 34 h 120"/>
                <a:gd name="T36" fmla="*/ 64 w 93"/>
                <a:gd name="T37" fmla="*/ 21 h 120"/>
                <a:gd name="T38" fmla="*/ 45 w 93"/>
                <a:gd name="T39" fmla="*/ 17 h 120"/>
                <a:gd name="T40" fmla="*/ 28 w 93"/>
                <a:gd name="T41" fmla="*/ 20 h 120"/>
                <a:gd name="T42" fmla="*/ 22 w 93"/>
                <a:gd name="T43" fmla="*/ 32 h 120"/>
                <a:gd name="T44" fmla="*/ 26 w 93"/>
                <a:gd name="T45" fmla="*/ 41 h 120"/>
                <a:gd name="T46" fmla="*/ 40 w 93"/>
                <a:gd name="T47" fmla="*/ 46 h 120"/>
                <a:gd name="T48" fmla="*/ 58 w 93"/>
                <a:gd name="T49" fmla="*/ 50 h 120"/>
                <a:gd name="T50" fmla="*/ 85 w 93"/>
                <a:gd name="T51" fmla="*/ 62 h 120"/>
                <a:gd name="T52" fmla="*/ 92 w 93"/>
                <a:gd name="T53" fmla="*/ 82 h 120"/>
                <a:gd name="T54" fmla="*/ 79 w 93"/>
                <a:gd name="T55" fmla="*/ 109 h 120"/>
                <a:gd name="T56" fmla="*/ 45 w 93"/>
                <a:gd name="T57" fmla="*/ 119 h 120"/>
                <a:gd name="T58" fmla="*/ 13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2" y="100"/>
                    <a:pt x="39" y="102"/>
                    <a:pt x="47" y="102"/>
                  </a:cubicBezTo>
                  <a:cubicBezTo>
                    <a:pt x="55" y="102"/>
                    <a:pt x="62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1"/>
                    <a:pt x="57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5" y="57"/>
                    <a:pt x="11" y="52"/>
                  </a:cubicBezTo>
                  <a:cubicBezTo>
                    <a:pt x="6" y="48"/>
                    <a:pt x="3" y="42"/>
                    <a:pt x="3" y="32"/>
                  </a:cubicBezTo>
                  <a:cubicBezTo>
                    <a:pt x="3" y="23"/>
                    <a:pt x="8" y="15"/>
                    <a:pt x="15" y="9"/>
                  </a:cubicBezTo>
                  <a:cubicBezTo>
                    <a:pt x="22" y="3"/>
                    <a:pt x="33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4" y="21"/>
                  </a:cubicBezTo>
                  <a:cubicBezTo>
                    <a:pt x="59" y="18"/>
                    <a:pt x="53" y="17"/>
                    <a:pt x="45" y="17"/>
                  </a:cubicBezTo>
                  <a:cubicBezTo>
                    <a:pt x="38" y="17"/>
                    <a:pt x="33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8" y="43"/>
                    <a:pt x="33" y="44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79" y="57"/>
                    <a:pt x="85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8" y="103"/>
                    <a:pt x="79" y="109"/>
                  </a:cubicBezTo>
                  <a:cubicBezTo>
                    <a:pt x="71" y="116"/>
                    <a:pt x="61" y="119"/>
                    <a:pt x="45" y="119"/>
                  </a:cubicBezTo>
                  <a:cubicBezTo>
                    <a:pt x="32" y="119"/>
                    <a:pt x="20" y="116"/>
                    <a:pt x="13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Freeform 157"/>
            <p:cNvSpPr>
              <a:spLocks noChangeArrowheads="1"/>
            </p:cNvSpPr>
            <p:nvPr/>
          </p:nvSpPr>
          <p:spPr bwMode="auto">
            <a:xfrm>
              <a:off x="6803050" y="4970344"/>
              <a:ext cx="38897" cy="64830"/>
            </a:xfrm>
            <a:custGeom>
              <a:avLst/>
              <a:gdLst>
                <a:gd name="T0" fmla="*/ 74 w 94"/>
                <a:gd name="T1" fmla="*/ 154 h 155"/>
                <a:gd name="T2" fmla="*/ 74 w 94"/>
                <a:gd name="T3" fmla="*/ 154 h 155"/>
                <a:gd name="T4" fmla="*/ 74 w 94"/>
                <a:gd name="T5" fmla="*/ 85 h 155"/>
                <a:gd name="T6" fmla="*/ 69 w 94"/>
                <a:gd name="T7" fmla="*/ 62 h 155"/>
                <a:gd name="T8" fmla="*/ 52 w 94"/>
                <a:gd name="T9" fmla="*/ 56 h 155"/>
                <a:gd name="T10" fmla="*/ 27 w 94"/>
                <a:gd name="T11" fmla="*/ 64 h 155"/>
                <a:gd name="T12" fmla="*/ 19 w 94"/>
                <a:gd name="T13" fmla="*/ 87 h 155"/>
                <a:gd name="T14" fmla="*/ 19 w 94"/>
                <a:gd name="T15" fmla="*/ 154 h 155"/>
                <a:gd name="T16" fmla="*/ 0 w 94"/>
                <a:gd name="T17" fmla="*/ 154 h 155"/>
                <a:gd name="T18" fmla="*/ 0 w 94"/>
                <a:gd name="T19" fmla="*/ 0 h 155"/>
                <a:gd name="T20" fmla="*/ 19 w 94"/>
                <a:gd name="T21" fmla="*/ 0 h 155"/>
                <a:gd name="T22" fmla="*/ 19 w 94"/>
                <a:gd name="T23" fmla="*/ 58 h 155"/>
                <a:gd name="T24" fmla="*/ 32 w 94"/>
                <a:gd name="T25" fmla="*/ 43 h 155"/>
                <a:gd name="T26" fmla="*/ 53 w 94"/>
                <a:gd name="T27" fmla="*/ 39 h 155"/>
                <a:gd name="T28" fmla="*/ 75 w 94"/>
                <a:gd name="T29" fmla="*/ 42 h 155"/>
                <a:gd name="T30" fmla="*/ 88 w 94"/>
                <a:gd name="T31" fmla="*/ 54 h 155"/>
                <a:gd name="T32" fmla="*/ 91 w 94"/>
                <a:gd name="T33" fmla="*/ 64 h 155"/>
                <a:gd name="T34" fmla="*/ 93 w 94"/>
                <a:gd name="T35" fmla="*/ 81 h 155"/>
                <a:gd name="T36" fmla="*/ 93 w 94"/>
                <a:gd name="T37" fmla="*/ 86 h 155"/>
                <a:gd name="T38" fmla="*/ 93 w 94"/>
                <a:gd name="T39" fmla="*/ 154 h 155"/>
                <a:gd name="T40" fmla="*/ 74 w 94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3"/>
                    <a:pt x="73" y="66"/>
                    <a:pt x="69" y="62"/>
                  </a:cubicBezTo>
                  <a:cubicBezTo>
                    <a:pt x="65" y="58"/>
                    <a:pt x="60" y="56"/>
                    <a:pt x="52" y="56"/>
                  </a:cubicBezTo>
                  <a:cubicBezTo>
                    <a:pt x="41" y="56"/>
                    <a:pt x="33" y="59"/>
                    <a:pt x="27" y="64"/>
                  </a:cubicBezTo>
                  <a:cubicBezTo>
                    <a:pt x="22" y="70"/>
                    <a:pt x="19" y="7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2"/>
                    <a:pt x="27" y="46"/>
                    <a:pt x="32" y="43"/>
                  </a:cubicBezTo>
                  <a:cubicBezTo>
                    <a:pt x="38" y="40"/>
                    <a:pt x="46" y="39"/>
                    <a:pt x="53" y="39"/>
                  </a:cubicBezTo>
                  <a:cubicBezTo>
                    <a:pt x="62" y="39"/>
                    <a:pt x="69" y="40"/>
                    <a:pt x="75" y="42"/>
                  </a:cubicBezTo>
                  <a:cubicBezTo>
                    <a:pt x="80" y="45"/>
                    <a:pt x="85" y="50"/>
                    <a:pt x="88" y="54"/>
                  </a:cubicBezTo>
                  <a:cubicBezTo>
                    <a:pt x="89" y="57"/>
                    <a:pt x="91" y="60"/>
                    <a:pt x="91" y="64"/>
                  </a:cubicBezTo>
                  <a:cubicBezTo>
                    <a:pt x="93" y="67"/>
                    <a:pt x="93" y="73"/>
                    <a:pt x="93" y="81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Freeform 158"/>
            <p:cNvSpPr>
              <a:spLocks noChangeArrowheads="1"/>
            </p:cNvSpPr>
            <p:nvPr/>
          </p:nvSpPr>
          <p:spPr bwMode="auto">
            <a:xfrm>
              <a:off x="6853061" y="4970344"/>
              <a:ext cx="7409" cy="64830"/>
            </a:xfrm>
            <a:custGeom>
              <a:avLst/>
              <a:gdLst>
                <a:gd name="T0" fmla="*/ 0 w 19"/>
                <a:gd name="T1" fmla="*/ 21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1 h 155"/>
                <a:gd name="T8" fmla="*/ 0 w 19"/>
                <a:gd name="T9" fmla="*/ 21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Freeform 159"/>
            <p:cNvSpPr>
              <a:spLocks noChangeArrowheads="1"/>
            </p:cNvSpPr>
            <p:nvPr/>
          </p:nvSpPr>
          <p:spPr bwMode="auto">
            <a:xfrm>
              <a:off x="6873436" y="4985162"/>
              <a:ext cx="44454" cy="68534"/>
            </a:xfrm>
            <a:custGeom>
              <a:avLst/>
              <a:gdLst>
                <a:gd name="T0" fmla="*/ 0 w 104"/>
                <a:gd name="T1" fmla="*/ 160 h 161"/>
                <a:gd name="T2" fmla="*/ 0 w 104"/>
                <a:gd name="T3" fmla="*/ 160 h 161"/>
                <a:gd name="T4" fmla="*/ 0 w 104"/>
                <a:gd name="T5" fmla="*/ 3 h 161"/>
                <a:gd name="T6" fmla="*/ 17 w 104"/>
                <a:gd name="T7" fmla="*/ 3 h 161"/>
                <a:gd name="T8" fmla="*/ 17 w 104"/>
                <a:gd name="T9" fmla="*/ 20 h 161"/>
                <a:gd name="T10" fmla="*/ 33 w 104"/>
                <a:gd name="T11" fmla="*/ 4 h 161"/>
                <a:gd name="T12" fmla="*/ 54 w 104"/>
                <a:gd name="T13" fmla="*/ 0 h 161"/>
                <a:gd name="T14" fmla="*/ 90 w 104"/>
                <a:gd name="T15" fmla="*/ 16 h 161"/>
                <a:gd name="T16" fmla="*/ 103 w 104"/>
                <a:gd name="T17" fmla="*/ 59 h 161"/>
                <a:gd name="T18" fmla="*/ 89 w 104"/>
                <a:gd name="T19" fmla="*/ 103 h 161"/>
                <a:gd name="T20" fmla="*/ 54 w 104"/>
                <a:gd name="T21" fmla="*/ 119 h 161"/>
                <a:gd name="T22" fmla="*/ 33 w 104"/>
                <a:gd name="T23" fmla="*/ 115 h 161"/>
                <a:gd name="T24" fmla="*/ 17 w 104"/>
                <a:gd name="T25" fmla="*/ 102 h 161"/>
                <a:gd name="T26" fmla="*/ 17 w 104"/>
                <a:gd name="T27" fmla="*/ 160 h 161"/>
                <a:gd name="T28" fmla="*/ 0 w 104"/>
                <a:gd name="T29" fmla="*/ 160 h 161"/>
                <a:gd name="T30" fmla="*/ 17 w 104"/>
                <a:gd name="T31" fmla="*/ 60 h 161"/>
                <a:gd name="T32" fmla="*/ 17 w 104"/>
                <a:gd name="T33" fmla="*/ 60 h 161"/>
                <a:gd name="T34" fmla="*/ 26 w 104"/>
                <a:gd name="T35" fmla="*/ 92 h 161"/>
                <a:gd name="T36" fmla="*/ 51 w 104"/>
                <a:gd name="T37" fmla="*/ 102 h 161"/>
                <a:gd name="T38" fmla="*/ 75 w 104"/>
                <a:gd name="T39" fmla="*/ 91 h 161"/>
                <a:gd name="T40" fmla="*/ 83 w 104"/>
                <a:gd name="T41" fmla="*/ 58 h 161"/>
                <a:gd name="T42" fmla="*/ 75 w 104"/>
                <a:gd name="T43" fmla="*/ 28 h 161"/>
                <a:gd name="T44" fmla="*/ 50 w 104"/>
                <a:gd name="T45" fmla="*/ 17 h 161"/>
                <a:gd name="T46" fmla="*/ 26 w 104"/>
                <a:gd name="T47" fmla="*/ 28 h 161"/>
                <a:gd name="T48" fmla="*/ 17 w 104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8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8" y="27"/>
                    <a:pt x="103" y="42"/>
                    <a:pt x="103" y="59"/>
                  </a:cubicBezTo>
                  <a:cubicBezTo>
                    <a:pt x="103" y="77"/>
                    <a:pt x="98" y="92"/>
                    <a:pt x="89" y="103"/>
                  </a:cubicBezTo>
                  <a:cubicBezTo>
                    <a:pt x="81" y="114"/>
                    <a:pt x="68" y="119"/>
                    <a:pt x="54" y="119"/>
                  </a:cubicBezTo>
                  <a:cubicBezTo>
                    <a:pt x="46" y="119"/>
                    <a:pt x="39" y="118"/>
                    <a:pt x="33" y="115"/>
                  </a:cubicBezTo>
                  <a:cubicBezTo>
                    <a:pt x="27" y="111"/>
                    <a:pt x="22" y="107"/>
                    <a:pt x="17" y="102"/>
                  </a:cubicBezTo>
                  <a:cubicBezTo>
                    <a:pt x="17" y="160"/>
                    <a:pt x="17" y="160"/>
                    <a:pt x="17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19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9"/>
                    <a:pt x="75" y="91"/>
                  </a:cubicBezTo>
                  <a:cubicBezTo>
                    <a:pt x="81" y="83"/>
                    <a:pt x="83" y="72"/>
                    <a:pt x="83" y="58"/>
                  </a:cubicBezTo>
                  <a:cubicBezTo>
                    <a:pt x="83" y="45"/>
                    <a:pt x="81" y="35"/>
                    <a:pt x="75" y="28"/>
                  </a:cubicBezTo>
                  <a:cubicBezTo>
                    <a:pt x="68" y="21"/>
                    <a:pt x="60" y="17"/>
                    <a:pt x="50" y="17"/>
                  </a:cubicBezTo>
                  <a:cubicBezTo>
                    <a:pt x="39" y="17"/>
                    <a:pt x="31" y="21"/>
                    <a:pt x="26" y="28"/>
                  </a:cubicBezTo>
                  <a:cubicBezTo>
                    <a:pt x="19" y="35"/>
                    <a:pt x="17" y="47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Freeform 160"/>
            <p:cNvSpPr>
              <a:spLocks noChangeArrowheads="1"/>
            </p:cNvSpPr>
            <p:nvPr/>
          </p:nvSpPr>
          <p:spPr bwMode="auto">
            <a:xfrm>
              <a:off x="6953083" y="4970344"/>
              <a:ext cx="22227" cy="62977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3 h 151"/>
                <a:gd name="T6" fmla="*/ 0 w 55"/>
                <a:gd name="T7" fmla="*/ 43 h 151"/>
                <a:gd name="T8" fmla="*/ 0 w 55"/>
                <a:gd name="T9" fmla="*/ 29 h 151"/>
                <a:gd name="T10" fmla="*/ 29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3"/>
                    <a:pt x="36" y="43"/>
                    <a:pt x="36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9"/>
                    <a:pt x="23" y="26"/>
                    <a:pt x="29" y="22"/>
                  </a:cubicBezTo>
                  <a:cubicBezTo>
                    <a:pt x="36" y="17"/>
                    <a:pt x="39" y="1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49467" y="4970344"/>
            <a:ext cx="520486" cy="83352"/>
            <a:chOff x="7349467" y="4970344"/>
            <a:chExt cx="520486" cy="83352"/>
          </a:xfrm>
        </p:grpSpPr>
        <p:sp>
          <p:nvSpPr>
            <p:cNvPr id="793" name="Freeform 161"/>
            <p:cNvSpPr>
              <a:spLocks noChangeArrowheads="1"/>
            </p:cNvSpPr>
            <p:nvPr/>
          </p:nvSpPr>
          <p:spPr bwMode="auto">
            <a:xfrm>
              <a:off x="7349467" y="4970344"/>
              <a:ext cx="46307" cy="64830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8 w 112"/>
                <a:gd name="T7" fmla="*/ 0 h 155"/>
                <a:gd name="T8" fmla="*/ 78 w 112"/>
                <a:gd name="T9" fmla="*/ 1 h 155"/>
                <a:gd name="T10" fmla="*/ 91 w 112"/>
                <a:gd name="T11" fmla="*/ 6 h 155"/>
                <a:gd name="T12" fmla="*/ 105 w 112"/>
                <a:gd name="T13" fmla="*/ 20 h 155"/>
                <a:gd name="T14" fmla="*/ 111 w 112"/>
                <a:gd name="T15" fmla="*/ 44 h 155"/>
                <a:gd name="T16" fmla="*/ 105 w 112"/>
                <a:gd name="T17" fmla="*/ 67 h 155"/>
                <a:gd name="T18" fmla="*/ 91 w 112"/>
                <a:gd name="T19" fmla="*/ 83 h 155"/>
                <a:gd name="T20" fmla="*/ 78 w 112"/>
                <a:gd name="T21" fmla="*/ 87 h 155"/>
                <a:gd name="T22" fmla="*/ 53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0 h 155"/>
                <a:gd name="T32" fmla="*/ 21 w 112"/>
                <a:gd name="T33" fmla="*/ 70 h 155"/>
                <a:gd name="T34" fmla="*/ 56 w 112"/>
                <a:gd name="T35" fmla="*/ 70 h 155"/>
                <a:gd name="T36" fmla="*/ 83 w 112"/>
                <a:gd name="T37" fmla="*/ 64 h 155"/>
                <a:gd name="T38" fmla="*/ 90 w 112"/>
                <a:gd name="T39" fmla="*/ 44 h 155"/>
                <a:gd name="T40" fmla="*/ 83 w 112"/>
                <a:gd name="T41" fmla="*/ 25 h 155"/>
                <a:gd name="T42" fmla="*/ 59 w 112"/>
                <a:gd name="T43" fmla="*/ 18 h 155"/>
                <a:gd name="T44" fmla="*/ 21 w 112"/>
                <a:gd name="T45" fmla="*/ 18 h 155"/>
                <a:gd name="T46" fmla="*/ 21 w 112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7" y="0"/>
                    <a:pt x="73" y="1"/>
                    <a:pt x="78" y="1"/>
                  </a:cubicBezTo>
                  <a:cubicBezTo>
                    <a:pt x="84" y="2"/>
                    <a:pt x="88" y="4"/>
                    <a:pt x="91" y="6"/>
                  </a:cubicBezTo>
                  <a:cubicBezTo>
                    <a:pt x="97" y="9"/>
                    <a:pt x="102" y="14"/>
                    <a:pt x="105" y="20"/>
                  </a:cubicBezTo>
                  <a:cubicBezTo>
                    <a:pt x="109" y="28"/>
                    <a:pt x="111" y="35"/>
                    <a:pt x="111" y="44"/>
                  </a:cubicBezTo>
                  <a:cubicBezTo>
                    <a:pt x="111" y="53"/>
                    <a:pt x="109" y="60"/>
                    <a:pt x="105" y="67"/>
                  </a:cubicBezTo>
                  <a:cubicBezTo>
                    <a:pt x="102" y="73"/>
                    <a:pt x="97" y="79"/>
                    <a:pt x="91" y="83"/>
                  </a:cubicBezTo>
                  <a:cubicBezTo>
                    <a:pt x="87" y="85"/>
                    <a:pt x="83" y="86"/>
                    <a:pt x="78" y="87"/>
                  </a:cubicBezTo>
                  <a:cubicBezTo>
                    <a:pt x="73" y="88"/>
                    <a:pt x="65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69" y="70"/>
                    <a:pt x="77" y="68"/>
                    <a:pt x="83" y="64"/>
                  </a:cubicBezTo>
                  <a:cubicBezTo>
                    <a:pt x="87" y="60"/>
                    <a:pt x="90" y="54"/>
                    <a:pt x="90" y="44"/>
                  </a:cubicBezTo>
                  <a:cubicBezTo>
                    <a:pt x="90" y="35"/>
                    <a:pt x="87" y="29"/>
                    <a:pt x="83" y="25"/>
                  </a:cubicBezTo>
                  <a:cubicBezTo>
                    <a:pt x="77" y="20"/>
                    <a:pt x="6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Freeform 162"/>
            <p:cNvSpPr>
              <a:spLocks noChangeArrowheads="1"/>
            </p:cNvSpPr>
            <p:nvPr/>
          </p:nvSpPr>
          <p:spPr bwMode="auto">
            <a:xfrm>
              <a:off x="7399478" y="4985162"/>
              <a:ext cx="44454" cy="50012"/>
            </a:xfrm>
            <a:custGeom>
              <a:avLst/>
              <a:gdLst>
                <a:gd name="T0" fmla="*/ 76 w 106"/>
                <a:gd name="T1" fmla="*/ 101 h 120"/>
                <a:gd name="T2" fmla="*/ 76 w 106"/>
                <a:gd name="T3" fmla="*/ 101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5 h 120"/>
                <a:gd name="T12" fmla="*/ 9 w 106"/>
                <a:gd name="T13" fmla="*/ 62 h 120"/>
                <a:gd name="T14" fmla="*/ 38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7 w 106"/>
                <a:gd name="T37" fmla="*/ 9 h 120"/>
                <a:gd name="T38" fmla="*/ 50 w 106"/>
                <a:gd name="T39" fmla="*/ 0 h 120"/>
                <a:gd name="T40" fmla="*/ 82 w 106"/>
                <a:gd name="T41" fmla="*/ 8 h 120"/>
                <a:gd name="T42" fmla="*/ 93 w 106"/>
                <a:gd name="T43" fmla="*/ 34 h 120"/>
                <a:gd name="T44" fmla="*/ 93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9 w 106"/>
                <a:gd name="T57" fmla="*/ 118 h 120"/>
                <a:gd name="T58" fmla="*/ 95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4 w 106"/>
                <a:gd name="T65" fmla="*/ 58 h 120"/>
                <a:gd name="T66" fmla="*/ 74 w 106"/>
                <a:gd name="T67" fmla="*/ 58 h 120"/>
                <a:gd name="T68" fmla="*/ 48 w 106"/>
                <a:gd name="T69" fmla="*/ 65 h 120"/>
                <a:gd name="T70" fmla="*/ 39 w 106"/>
                <a:gd name="T71" fmla="*/ 67 h 120"/>
                <a:gd name="T72" fmla="*/ 24 w 106"/>
                <a:gd name="T73" fmla="*/ 73 h 120"/>
                <a:gd name="T74" fmla="*/ 19 w 106"/>
                <a:gd name="T75" fmla="*/ 85 h 120"/>
                <a:gd name="T76" fmla="*/ 24 w 106"/>
                <a:gd name="T77" fmla="*/ 98 h 120"/>
                <a:gd name="T78" fmla="*/ 40 w 106"/>
                <a:gd name="T79" fmla="*/ 102 h 120"/>
                <a:gd name="T80" fmla="*/ 65 w 106"/>
                <a:gd name="T81" fmla="*/ 95 h 120"/>
                <a:gd name="T82" fmla="*/ 74 w 106"/>
                <a:gd name="T83" fmla="*/ 75 h 120"/>
                <a:gd name="T84" fmla="*/ 74 w 106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6"/>
                    <a:pt x="64" y="111"/>
                    <a:pt x="57" y="115"/>
                  </a:cubicBezTo>
                  <a:cubicBezTo>
                    <a:pt x="50" y="118"/>
                    <a:pt x="44" y="119"/>
                    <a:pt x="36" y="119"/>
                  </a:cubicBezTo>
                  <a:cubicBezTo>
                    <a:pt x="25" y="119"/>
                    <a:pt x="16" y="116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9" y="62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0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2"/>
                    <a:pt x="74" y="39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7" y="17"/>
                    <a:pt x="49" y="17"/>
                  </a:cubicBezTo>
                  <a:cubicBezTo>
                    <a:pt x="41" y="17"/>
                    <a:pt x="33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8" y="17"/>
                    <a:pt x="17" y="9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5" y="0"/>
                    <a:pt x="76" y="3"/>
                    <a:pt x="82" y="8"/>
                  </a:cubicBezTo>
                  <a:cubicBezTo>
                    <a:pt x="90" y="14"/>
                    <a:pt x="93" y="23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9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3" y="117"/>
                    <a:pt x="80" y="114"/>
                  </a:cubicBezTo>
                  <a:cubicBezTo>
                    <a:pt x="77" y="110"/>
                    <a:pt x="76" y="106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8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2" y="102"/>
                    <a:pt x="40" y="102"/>
                  </a:cubicBezTo>
                  <a:cubicBezTo>
                    <a:pt x="49" y="102"/>
                    <a:pt x="57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Freeform 163"/>
            <p:cNvSpPr>
              <a:spLocks noChangeArrowheads="1"/>
            </p:cNvSpPr>
            <p:nvPr/>
          </p:nvSpPr>
          <p:spPr bwMode="auto">
            <a:xfrm>
              <a:off x="7451342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8 w 55"/>
                <a:gd name="T7" fmla="*/ 2 h 116"/>
                <a:gd name="T8" fmla="*/ 18 w 55"/>
                <a:gd name="T9" fmla="*/ 23 h 116"/>
                <a:gd name="T10" fmla="*/ 30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0" y="6"/>
                  </a:cubicBezTo>
                  <a:cubicBezTo>
                    <a:pt x="35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9" y="20"/>
                    <a:pt x="32" y="23"/>
                    <a:pt x="26" y="28"/>
                  </a:cubicBezTo>
                  <a:cubicBezTo>
                    <a:pt x="21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Freeform 164"/>
            <p:cNvSpPr>
              <a:spLocks noChangeArrowheads="1"/>
            </p:cNvSpPr>
            <p:nvPr/>
          </p:nvSpPr>
          <p:spPr bwMode="auto">
            <a:xfrm>
              <a:off x="7475421" y="4974049"/>
              <a:ext cx="24080" cy="61125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1"/>
                    <a:pt x="37" y="124"/>
                    <a:pt x="38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Freeform 165"/>
            <p:cNvSpPr>
              <a:spLocks noChangeArrowheads="1"/>
            </p:cNvSpPr>
            <p:nvPr/>
          </p:nvSpPr>
          <p:spPr bwMode="auto">
            <a:xfrm>
              <a:off x="7506910" y="4985162"/>
              <a:ext cx="40750" cy="48159"/>
            </a:xfrm>
            <a:custGeom>
              <a:avLst/>
              <a:gdLst>
                <a:gd name="T0" fmla="*/ 74 w 95"/>
                <a:gd name="T1" fmla="*/ 115 h 116"/>
                <a:gd name="T2" fmla="*/ 74 w 95"/>
                <a:gd name="T3" fmla="*/ 115 h 116"/>
                <a:gd name="T4" fmla="*/ 74 w 95"/>
                <a:gd name="T5" fmla="*/ 46 h 116"/>
                <a:gd name="T6" fmla="*/ 69 w 95"/>
                <a:gd name="T7" fmla="*/ 23 h 116"/>
                <a:gd name="T8" fmla="*/ 52 w 95"/>
                <a:gd name="T9" fmla="*/ 17 h 116"/>
                <a:gd name="T10" fmla="*/ 27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3 w 95"/>
                <a:gd name="T25" fmla="*/ 4 h 116"/>
                <a:gd name="T26" fmla="*/ 54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2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4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69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3" y="0"/>
                    <a:pt x="69" y="1"/>
                    <a:pt x="75" y="3"/>
                  </a:cubicBezTo>
                  <a:cubicBezTo>
                    <a:pt x="81" y="6"/>
                    <a:pt x="85" y="11"/>
                    <a:pt x="89" y="15"/>
                  </a:cubicBezTo>
                  <a:cubicBezTo>
                    <a:pt x="91" y="18"/>
                    <a:pt x="92" y="21"/>
                    <a:pt x="92" y="25"/>
                  </a:cubicBezTo>
                  <a:cubicBezTo>
                    <a:pt x="93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Freeform 166"/>
            <p:cNvSpPr>
              <a:spLocks noChangeArrowheads="1"/>
            </p:cNvSpPr>
            <p:nvPr/>
          </p:nvSpPr>
          <p:spPr bwMode="auto">
            <a:xfrm>
              <a:off x="7555068" y="4985162"/>
              <a:ext cx="42601" cy="5001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3 w 101"/>
                <a:gd name="T11" fmla="*/ 103 h 120"/>
                <a:gd name="T12" fmla="*/ 0 w 101"/>
                <a:gd name="T13" fmla="*/ 60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19 w 101"/>
                <a:gd name="T27" fmla="*/ 65 h 120"/>
                <a:gd name="T28" fmla="*/ 28 w 101"/>
                <a:gd name="T29" fmla="*/ 93 h 120"/>
                <a:gd name="T30" fmla="*/ 52 w 101"/>
                <a:gd name="T31" fmla="*/ 102 h 120"/>
                <a:gd name="T32" fmla="*/ 70 w 101"/>
                <a:gd name="T33" fmla="*/ 96 h 120"/>
                <a:gd name="T34" fmla="*/ 80 w 101"/>
                <a:gd name="T35" fmla="*/ 79 h 120"/>
                <a:gd name="T36" fmla="*/ 18 w 101"/>
                <a:gd name="T37" fmla="*/ 49 h 120"/>
                <a:gd name="T38" fmla="*/ 18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8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6" y="92"/>
                    <a:pt x="91" y="101"/>
                    <a:pt x="82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95" y="25"/>
                    <a:pt x="100" y="39"/>
                    <a:pt x="100" y="56"/>
                  </a:cubicBezTo>
                  <a:cubicBezTo>
                    <a:pt x="100" y="59"/>
                    <a:pt x="100" y="60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77"/>
                    <a:pt x="23" y="86"/>
                    <a:pt x="28" y="93"/>
                  </a:cubicBezTo>
                  <a:cubicBezTo>
                    <a:pt x="33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18" y="49"/>
                  </a:moveTo>
                  <a:lnTo>
                    <a:pt x="18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9"/>
                    <a:pt x="78" y="31"/>
                    <a:pt x="73" y="25"/>
                  </a:cubicBezTo>
                  <a:cubicBezTo>
                    <a:pt x="67" y="20"/>
                    <a:pt x="60" y="17"/>
                    <a:pt x="50" y="17"/>
                  </a:cubicBezTo>
                  <a:cubicBezTo>
                    <a:pt x="41" y="17"/>
                    <a:pt x="34" y="20"/>
                    <a:pt x="28" y="25"/>
                  </a:cubicBezTo>
                  <a:cubicBezTo>
                    <a:pt x="23" y="30"/>
                    <a:pt x="19" y="39"/>
                    <a:pt x="18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Freeform 167"/>
            <p:cNvSpPr>
              <a:spLocks noChangeArrowheads="1"/>
            </p:cNvSpPr>
            <p:nvPr/>
          </p:nvSpPr>
          <p:spPr bwMode="auto">
            <a:xfrm>
              <a:off x="7606932" y="4985162"/>
              <a:ext cx="24079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9 w 56"/>
                <a:gd name="T7" fmla="*/ 2 h 116"/>
                <a:gd name="T8" fmla="*/ 19 w 56"/>
                <a:gd name="T9" fmla="*/ 23 h 116"/>
                <a:gd name="T10" fmla="*/ 31 w 56"/>
                <a:gd name="T11" fmla="*/ 6 h 116"/>
                <a:gd name="T12" fmla="*/ 49 w 56"/>
                <a:gd name="T13" fmla="*/ 0 h 116"/>
                <a:gd name="T14" fmla="*/ 53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4 w 56"/>
                <a:gd name="T21" fmla="*/ 20 h 116"/>
                <a:gd name="T22" fmla="*/ 50 w 56"/>
                <a:gd name="T23" fmla="*/ 20 h 116"/>
                <a:gd name="T24" fmla="*/ 28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6"/>
                    <a:pt x="25" y="10"/>
                    <a:pt x="31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3" y="0"/>
                    <a:pt x="53" y="0"/>
                  </a:cubicBezTo>
                  <a:cubicBezTo>
                    <a:pt x="54" y="0"/>
                    <a:pt x="55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40" y="20"/>
                    <a:pt x="33" y="23"/>
                    <a:pt x="28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Freeform 168"/>
            <p:cNvSpPr>
              <a:spLocks noChangeArrowheads="1"/>
            </p:cNvSpPr>
            <p:nvPr/>
          </p:nvSpPr>
          <p:spPr bwMode="auto">
            <a:xfrm>
              <a:off x="7632863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8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69 w 93"/>
                <a:gd name="T15" fmla="*/ 75 h 120"/>
                <a:gd name="T16" fmla="*/ 55 w 93"/>
                <a:gd name="T17" fmla="*/ 70 h 120"/>
                <a:gd name="T18" fmla="*/ 34 w 93"/>
                <a:gd name="T19" fmla="*/ 64 h 120"/>
                <a:gd name="T20" fmla="*/ 9 w 93"/>
                <a:gd name="T21" fmla="*/ 52 h 120"/>
                <a:gd name="T22" fmla="*/ 3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0 w 93"/>
                <a:gd name="T35" fmla="*/ 34 h 120"/>
                <a:gd name="T36" fmla="*/ 62 w 93"/>
                <a:gd name="T37" fmla="*/ 21 h 120"/>
                <a:gd name="T38" fmla="*/ 45 w 93"/>
                <a:gd name="T39" fmla="*/ 17 h 120"/>
                <a:gd name="T40" fmla="*/ 28 w 93"/>
                <a:gd name="T41" fmla="*/ 20 h 120"/>
                <a:gd name="T42" fmla="*/ 22 w 93"/>
                <a:gd name="T43" fmla="*/ 32 h 120"/>
                <a:gd name="T44" fmla="*/ 25 w 93"/>
                <a:gd name="T45" fmla="*/ 41 h 120"/>
                <a:gd name="T46" fmla="*/ 40 w 93"/>
                <a:gd name="T47" fmla="*/ 46 h 120"/>
                <a:gd name="T48" fmla="*/ 57 w 93"/>
                <a:gd name="T49" fmla="*/ 50 h 120"/>
                <a:gd name="T50" fmla="*/ 84 w 93"/>
                <a:gd name="T51" fmla="*/ 62 h 120"/>
                <a:gd name="T52" fmla="*/ 92 w 93"/>
                <a:gd name="T53" fmla="*/ 82 h 120"/>
                <a:gd name="T54" fmla="*/ 79 w 93"/>
                <a:gd name="T55" fmla="*/ 109 h 120"/>
                <a:gd name="T56" fmla="*/ 45 w 93"/>
                <a:gd name="T57" fmla="*/ 119 h 120"/>
                <a:gd name="T58" fmla="*/ 11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1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7" y="73"/>
                    <a:pt x="62" y="71"/>
                    <a:pt x="55" y="70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2"/>
                    <a:pt x="15" y="57"/>
                    <a:pt x="9" y="52"/>
                  </a:cubicBezTo>
                  <a:cubicBezTo>
                    <a:pt x="5" y="48"/>
                    <a:pt x="3" y="42"/>
                    <a:pt x="3" y="32"/>
                  </a:cubicBezTo>
                  <a:cubicBezTo>
                    <a:pt x="3" y="23"/>
                    <a:pt x="6" y="15"/>
                    <a:pt x="15" y="9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4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9"/>
                    <a:pt x="68" y="24"/>
                    <a:pt x="62" y="21"/>
                  </a:cubicBezTo>
                  <a:cubicBezTo>
                    <a:pt x="58" y="18"/>
                    <a:pt x="52" y="17"/>
                    <a:pt x="45" y="17"/>
                  </a:cubicBezTo>
                  <a:cubicBezTo>
                    <a:pt x="37" y="17"/>
                    <a:pt x="31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5" y="41"/>
                  </a:cubicBezTo>
                  <a:cubicBezTo>
                    <a:pt x="28" y="43"/>
                    <a:pt x="32" y="44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4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7" y="103"/>
                    <a:pt x="79" y="109"/>
                  </a:cubicBezTo>
                  <a:cubicBezTo>
                    <a:pt x="71" y="116"/>
                    <a:pt x="59" y="119"/>
                    <a:pt x="45" y="119"/>
                  </a:cubicBezTo>
                  <a:cubicBezTo>
                    <a:pt x="30" y="119"/>
                    <a:pt x="20" y="116"/>
                    <a:pt x="11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Freeform 169"/>
            <p:cNvSpPr>
              <a:spLocks noChangeArrowheads="1"/>
            </p:cNvSpPr>
            <p:nvPr/>
          </p:nvSpPr>
          <p:spPr bwMode="auto">
            <a:xfrm>
              <a:off x="7681022" y="4970344"/>
              <a:ext cx="40750" cy="64830"/>
            </a:xfrm>
            <a:custGeom>
              <a:avLst/>
              <a:gdLst>
                <a:gd name="T0" fmla="*/ 75 w 95"/>
                <a:gd name="T1" fmla="*/ 154 h 155"/>
                <a:gd name="T2" fmla="*/ 75 w 95"/>
                <a:gd name="T3" fmla="*/ 154 h 155"/>
                <a:gd name="T4" fmla="*/ 75 w 95"/>
                <a:gd name="T5" fmla="*/ 85 h 155"/>
                <a:gd name="T6" fmla="*/ 70 w 95"/>
                <a:gd name="T7" fmla="*/ 62 h 155"/>
                <a:gd name="T8" fmla="*/ 53 w 95"/>
                <a:gd name="T9" fmla="*/ 56 h 155"/>
                <a:gd name="T10" fmla="*/ 29 w 95"/>
                <a:gd name="T11" fmla="*/ 64 h 155"/>
                <a:gd name="T12" fmla="*/ 19 w 95"/>
                <a:gd name="T13" fmla="*/ 87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4 w 95"/>
                <a:gd name="T25" fmla="*/ 43 h 155"/>
                <a:gd name="T26" fmla="*/ 55 w 95"/>
                <a:gd name="T27" fmla="*/ 39 h 155"/>
                <a:gd name="T28" fmla="*/ 76 w 95"/>
                <a:gd name="T29" fmla="*/ 42 h 155"/>
                <a:gd name="T30" fmla="*/ 89 w 95"/>
                <a:gd name="T31" fmla="*/ 54 h 155"/>
                <a:gd name="T32" fmla="*/ 93 w 95"/>
                <a:gd name="T33" fmla="*/ 64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5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3"/>
                    <a:pt x="73" y="66"/>
                    <a:pt x="70" y="62"/>
                  </a:cubicBezTo>
                  <a:cubicBezTo>
                    <a:pt x="67" y="58"/>
                    <a:pt x="61" y="56"/>
                    <a:pt x="53" y="56"/>
                  </a:cubicBezTo>
                  <a:cubicBezTo>
                    <a:pt x="43" y="56"/>
                    <a:pt x="35" y="59"/>
                    <a:pt x="29" y="64"/>
                  </a:cubicBezTo>
                  <a:cubicBezTo>
                    <a:pt x="22" y="70"/>
                    <a:pt x="19" y="7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2"/>
                    <a:pt x="28" y="46"/>
                    <a:pt x="34" y="43"/>
                  </a:cubicBezTo>
                  <a:cubicBezTo>
                    <a:pt x="40" y="40"/>
                    <a:pt x="46" y="39"/>
                    <a:pt x="55" y="39"/>
                  </a:cubicBezTo>
                  <a:cubicBezTo>
                    <a:pt x="63" y="39"/>
                    <a:pt x="70" y="40"/>
                    <a:pt x="76" y="42"/>
                  </a:cubicBezTo>
                  <a:cubicBezTo>
                    <a:pt x="82" y="45"/>
                    <a:pt x="86" y="50"/>
                    <a:pt x="89" y="54"/>
                  </a:cubicBezTo>
                  <a:cubicBezTo>
                    <a:pt x="91" y="57"/>
                    <a:pt x="92" y="60"/>
                    <a:pt x="93" y="64"/>
                  </a:cubicBezTo>
                  <a:cubicBezTo>
                    <a:pt x="94" y="67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Freeform 170"/>
            <p:cNvSpPr>
              <a:spLocks noChangeArrowheads="1"/>
            </p:cNvSpPr>
            <p:nvPr/>
          </p:nvSpPr>
          <p:spPr bwMode="auto">
            <a:xfrm>
              <a:off x="7731033" y="4970344"/>
              <a:ext cx="9262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Freeform 171"/>
            <p:cNvSpPr>
              <a:spLocks noChangeArrowheads="1"/>
            </p:cNvSpPr>
            <p:nvPr/>
          </p:nvSpPr>
          <p:spPr bwMode="auto">
            <a:xfrm>
              <a:off x="7751408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20 h 161"/>
                <a:gd name="T10" fmla="*/ 35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5 w 105"/>
                <a:gd name="T21" fmla="*/ 119 h 161"/>
                <a:gd name="T22" fmla="*/ 35 w 105"/>
                <a:gd name="T23" fmla="*/ 115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6 w 105"/>
                <a:gd name="T39" fmla="*/ 91 h 161"/>
                <a:gd name="T40" fmla="*/ 85 w 105"/>
                <a:gd name="T41" fmla="*/ 58 h 161"/>
                <a:gd name="T42" fmla="*/ 76 w 105"/>
                <a:gd name="T43" fmla="*/ 28 h 161"/>
                <a:gd name="T44" fmla="*/ 51 w 105"/>
                <a:gd name="T45" fmla="*/ 17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13"/>
                    <a:pt x="29" y="7"/>
                    <a:pt x="35" y="4"/>
                  </a:cubicBezTo>
                  <a:cubicBezTo>
                    <a:pt x="41" y="1"/>
                    <a:pt x="47" y="0"/>
                    <a:pt x="55" y="0"/>
                  </a:cubicBezTo>
                  <a:cubicBezTo>
                    <a:pt x="70" y="0"/>
                    <a:pt x="82" y="5"/>
                    <a:pt x="91" y="16"/>
                  </a:cubicBezTo>
                  <a:cubicBezTo>
                    <a:pt x="100" y="27"/>
                    <a:pt x="104" y="42"/>
                    <a:pt x="104" y="59"/>
                  </a:cubicBezTo>
                  <a:cubicBezTo>
                    <a:pt x="104" y="77"/>
                    <a:pt x="100" y="92"/>
                    <a:pt x="91" y="103"/>
                  </a:cubicBezTo>
                  <a:cubicBezTo>
                    <a:pt x="82" y="114"/>
                    <a:pt x="70" y="119"/>
                    <a:pt x="55" y="119"/>
                  </a:cubicBezTo>
                  <a:cubicBezTo>
                    <a:pt x="47" y="119"/>
                    <a:pt x="41" y="118"/>
                    <a:pt x="35" y="115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4"/>
                    <a:pt x="26" y="92"/>
                  </a:cubicBezTo>
                  <a:cubicBezTo>
                    <a:pt x="32" y="99"/>
                    <a:pt x="41" y="102"/>
                    <a:pt x="51" y="102"/>
                  </a:cubicBezTo>
                  <a:cubicBezTo>
                    <a:pt x="63" y="102"/>
                    <a:pt x="70" y="99"/>
                    <a:pt x="76" y="91"/>
                  </a:cubicBezTo>
                  <a:cubicBezTo>
                    <a:pt x="81" y="83"/>
                    <a:pt x="85" y="72"/>
                    <a:pt x="85" y="58"/>
                  </a:cubicBezTo>
                  <a:cubicBezTo>
                    <a:pt x="85" y="45"/>
                    <a:pt x="81" y="35"/>
                    <a:pt x="76" y="28"/>
                  </a:cubicBezTo>
                  <a:cubicBezTo>
                    <a:pt x="70" y="21"/>
                    <a:pt x="62" y="17"/>
                    <a:pt x="51" y="17"/>
                  </a:cubicBezTo>
                  <a:cubicBezTo>
                    <a:pt x="41" y="17"/>
                    <a:pt x="32" y="21"/>
                    <a:pt x="27" y="28"/>
                  </a:cubicBezTo>
                  <a:cubicBezTo>
                    <a:pt x="21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Freeform 172"/>
            <p:cNvSpPr>
              <a:spLocks noChangeArrowheads="1"/>
            </p:cNvSpPr>
            <p:nvPr/>
          </p:nvSpPr>
          <p:spPr bwMode="auto">
            <a:xfrm>
              <a:off x="7827350" y="4970344"/>
              <a:ext cx="42603" cy="62977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1 w 103"/>
                <a:gd name="T7" fmla="*/ 112 h 151"/>
                <a:gd name="T8" fmla="*/ 47 w 103"/>
                <a:gd name="T9" fmla="*/ 83 h 151"/>
                <a:gd name="T10" fmla="*/ 61 w 103"/>
                <a:gd name="T11" fmla="*/ 76 h 151"/>
                <a:gd name="T12" fmla="*/ 76 w 103"/>
                <a:gd name="T13" fmla="*/ 62 h 151"/>
                <a:gd name="T14" fmla="*/ 83 w 103"/>
                <a:gd name="T15" fmla="*/ 45 h 151"/>
                <a:gd name="T16" fmla="*/ 74 w 103"/>
                <a:gd name="T17" fmla="*/ 25 h 151"/>
                <a:gd name="T18" fmla="*/ 52 w 103"/>
                <a:gd name="T19" fmla="*/ 17 h 151"/>
                <a:gd name="T20" fmla="*/ 30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7 w 103"/>
                <a:gd name="T31" fmla="*/ 13 h 151"/>
                <a:gd name="T32" fmla="*/ 53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4 w 103"/>
                <a:gd name="T39" fmla="*/ 72 h 151"/>
                <a:gd name="T40" fmla="*/ 70 w 103"/>
                <a:gd name="T41" fmla="*/ 91 h 151"/>
                <a:gd name="T42" fmla="*/ 58 w 103"/>
                <a:gd name="T43" fmla="*/ 98 h 151"/>
                <a:gd name="T44" fmla="*/ 33 w 103"/>
                <a:gd name="T45" fmla="*/ 114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4"/>
                    <a:pt x="3" y="122"/>
                    <a:pt x="11" y="112"/>
                  </a:cubicBezTo>
                  <a:cubicBezTo>
                    <a:pt x="18" y="102"/>
                    <a:pt x="30" y="92"/>
                    <a:pt x="47" y="83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8" y="72"/>
                    <a:pt x="73" y="67"/>
                    <a:pt x="76" y="62"/>
                  </a:cubicBezTo>
                  <a:cubicBezTo>
                    <a:pt x="80" y="57"/>
                    <a:pt x="83" y="51"/>
                    <a:pt x="83" y="45"/>
                  </a:cubicBezTo>
                  <a:cubicBezTo>
                    <a:pt x="83" y="36"/>
                    <a:pt x="79" y="30"/>
                    <a:pt x="74" y="25"/>
                  </a:cubicBezTo>
                  <a:cubicBezTo>
                    <a:pt x="69" y="21"/>
                    <a:pt x="62" y="17"/>
                    <a:pt x="52" y="17"/>
                  </a:cubicBezTo>
                  <a:cubicBezTo>
                    <a:pt x="43" y="17"/>
                    <a:pt x="36" y="21"/>
                    <a:pt x="30" y="27"/>
                  </a:cubicBezTo>
                  <a:cubicBezTo>
                    <a:pt x="25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5"/>
                    <a:pt x="9" y="23"/>
                    <a:pt x="17" y="13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79" y="4"/>
                    <a:pt x="89" y="12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99" y="63"/>
                    <a:pt x="94" y="72"/>
                  </a:cubicBezTo>
                  <a:cubicBezTo>
                    <a:pt x="89" y="79"/>
                    <a:pt x="81" y="85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46" y="104"/>
                    <a:pt x="38" y="109"/>
                    <a:pt x="33" y="114"/>
                  </a:cubicBezTo>
                  <a:cubicBezTo>
                    <a:pt x="27" y="119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31166" y="4970344"/>
            <a:ext cx="279692" cy="64830"/>
            <a:chOff x="8331166" y="4970344"/>
            <a:chExt cx="279692" cy="64830"/>
          </a:xfrm>
        </p:grpSpPr>
        <p:sp>
          <p:nvSpPr>
            <p:cNvPr id="805" name="Freeform 173"/>
            <p:cNvSpPr>
              <a:spLocks noChangeArrowheads="1"/>
            </p:cNvSpPr>
            <p:nvPr/>
          </p:nvSpPr>
          <p:spPr bwMode="auto">
            <a:xfrm>
              <a:off x="8331166" y="4970344"/>
              <a:ext cx="46307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5 w 110"/>
                <a:gd name="T13" fmla="*/ 20 h 155"/>
                <a:gd name="T14" fmla="*/ 109 w 110"/>
                <a:gd name="T15" fmla="*/ 44 h 155"/>
                <a:gd name="T16" fmla="*/ 105 w 110"/>
                <a:gd name="T17" fmla="*/ 67 h 155"/>
                <a:gd name="T18" fmla="*/ 89 w 110"/>
                <a:gd name="T19" fmla="*/ 83 h 155"/>
                <a:gd name="T20" fmla="*/ 77 w 110"/>
                <a:gd name="T21" fmla="*/ 87 h 155"/>
                <a:gd name="T22" fmla="*/ 52 w 110"/>
                <a:gd name="T23" fmla="*/ 89 h 155"/>
                <a:gd name="T24" fmla="*/ 20 w 110"/>
                <a:gd name="T25" fmla="*/ 89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70 h 155"/>
                <a:gd name="T32" fmla="*/ 20 w 110"/>
                <a:gd name="T33" fmla="*/ 70 h 155"/>
                <a:gd name="T34" fmla="*/ 56 w 110"/>
                <a:gd name="T35" fmla="*/ 70 h 155"/>
                <a:gd name="T36" fmla="*/ 81 w 110"/>
                <a:gd name="T37" fmla="*/ 64 h 155"/>
                <a:gd name="T38" fmla="*/ 88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0 w 110"/>
                <a:gd name="T45" fmla="*/ 18 h 155"/>
                <a:gd name="T46" fmla="*/ 20 w 110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1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4"/>
                    <a:pt x="105" y="20"/>
                  </a:cubicBezTo>
                  <a:cubicBezTo>
                    <a:pt x="108" y="28"/>
                    <a:pt x="109" y="35"/>
                    <a:pt x="109" y="44"/>
                  </a:cubicBezTo>
                  <a:cubicBezTo>
                    <a:pt x="109" y="53"/>
                    <a:pt x="108" y="60"/>
                    <a:pt x="105" y="67"/>
                  </a:cubicBezTo>
                  <a:cubicBezTo>
                    <a:pt x="101" y="73"/>
                    <a:pt x="96" y="79"/>
                    <a:pt x="89" y="83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1" y="88"/>
                    <a:pt x="63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67" y="70"/>
                    <a:pt x="76" y="68"/>
                    <a:pt x="81" y="64"/>
                  </a:cubicBezTo>
                  <a:cubicBezTo>
                    <a:pt x="86" y="60"/>
                    <a:pt x="88" y="54"/>
                    <a:pt x="88" y="44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7" y="20"/>
                    <a:pt x="68" y="18"/>
                    <a:pt x="57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Freeform 174"/>
            <p:cNvSpPr>
              <a:spLocks noChangeArrowheads="1"/>
            </p:cNvSpPr>
            <p:nvPr/>
          </p:nvSpPr>
          <p:spPr bwMode="auto">
            <a:xfrm>
              <a:off x="8381177" y="4985162"/>
              <a:ext cx="44454" cy="50012"/>
            </a:xfrm>
            <a:custGeom>
              <a:avLst/>
              <a:gdLst>
                <a:gd name="T0" fmla="*/ 76 w 107"/>
                <a:gd name="T1" fmla="*/ 101 h 120"/>
                <a:gd name="T2" fmla="*/ 76 w 107"/>
                <a:gd name="T3" fmla="*/ 101 h 120"/>
                <a:gd name="T4" fmla="*/ 58 w 107"/>
                <a:gd name="T5" fmla="*/ 115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5 h 120"/>
                <a:gd name="T12" fmla="*/ 10 w 107"/>
                <a:gd name="T13" fmla="*/ 62 h 120"/>
                <a:gd name="T14" fmla="*/ 39 w 107"/>
                <a:gd name="T15" fmla="*/ 50 h 120"/>
                <a:gd name="T16" fmla="*/ 52 w 107"/>
                <a:gd name="T17" fmla="*/ 49 h 120"/>
                <a:gd name="T18" fmla="*/ 69 w 107"/>
                <a:gd name="T19" fmla="*/ 46 h 120"/>
                <a:gd name="T20" fmla="*/ 74 w 107"/>
                <a:gd name="T21" fmla="*/ 43 h 120"/>
                <a:gd name="T22" fmla="*/ 75 w 107"/>
                <a:gd name="T23" fmla="*/ 33 h 120"/>
                <a:gd name="T24" fmla="*/ 69 w 107"/>
                <a:gd name="T25" fmla="*/ 21 h 120"/>
                <a:gd name="T26" fmla="*/ 49 w 107"/>
                <a:gd name="T27" fmla="*/ 17 h 120"/>
                <a:gd name="T28" fmla="*/ 29 w 107"/>
                <a:gd name="T29" fmla="*/ 22 h 120"/>
                <a:gd name="T30" fmla="*/ 23 w 107"/>
                <a:gd name="T31" fmla="*/ 38 h 120"/>
                <a:gd name="T32" fmla="*/ 6 w 107"/>
                <a:gd name="T33" fmla="*/ 38 h 120"/>
                <a:gd name="T34" fmla="*/ 6 w 107"/>
                <a:gd name="T35" fmla="*/ 37 h 120"/>
                <a:gd name="T36" fmla="*/ 17 w 107"/>
                <a:gd name="T37" fmla="*/ 9 h 120"/>
                <a:gd name="T38" fmla="*/ 50 w 107"/>
                <a:gd name="T39" fmla="*/ 0 h 120"/>
                <a:gd name="T40" fmla="*/ 84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5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8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4 w 107"/>
                <a:gd name="T65" fmla="*/ 58 h 120"/>
                <a:gd name="T66" fmla="*/ 74 w 107"/>
                <a:gd name="T67" fmla="*/ 58 h 120"/>
                <a:gd name="T68" fmla="*/ 49 w 107"/>
                <a:gd name="T69" fmla="*/ 65 h 120"/>
                <a:gd name="T70" fmla="*/ 39 w 107"/>
                <a:gd name="T71" fmla="*/ 67 h 120"/>
                <a:gd name="T72" fmla="*/ 24 w 107"/>
                <a:gd name="T73" fmla="*/ 72 h 120"/>
                <a:gd name="T74" fmla="*/ 20 w 107"/>
                <a:gd name="T75" fmla="*/ 85 h 120"/>
                <a:gd name="T76" fmla="*/ 25 w 107"/>
                <a:gd name="T77" fmla="*/ 98 h 120"/>
                <a:gd name="T78" fmla="*/ 40 w 107"/>
                <a:gd name="T79" fmla="*/ 102 h 120"/>
                <a:gd name="T80" fmla="*/ 65 w 107"/>
                <a:gd name="T81" fmla="*/ 95 h 120"/>
                <a:gd name="T82" fmla="*/ 74 w 107"/>
                <a:gd name="T83" fmla="*/ 75 h 120"/>
                <a:gd name="T84" fmla="*/ 74 w 107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6"/>
                    <a:pt x="64" y="111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2"/>
                    <a:pt x="75" y="39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1" y="14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3" y="117"/>
                    <a:pt x="101" y="117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1" y="114"/>
                  </a:cubicBezTo>
                  <a:cubicBezTo>
                    <a:pt x="78" y="110"/>
                    <a:pt x="76" y="106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2"/>
                    <a:pt x="61" y="64"/>
                    <a:pt x="49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Freeform 175"/>
            <p:cNvSpPr>
              <a:spLocks noChangeArrowheads="1"/>
            </p:cNvSpPr>
            <p:nvPr/>
          </p:nvSpPr>
          <p:spPr bwMode="auto">
            <a:xfrm>
              <a:off x="8431188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0 w 55"/>
                <a:gd name="T11" fmla="*/ 5 h 116"/>
                <a:gd name="T12" fmla="*/ 50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3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5"/>
                    <a:pt x="25" y="10"/>
                    <a:pt x="30" y="5"/>
                  </a:cubicBezTo>
                  <a:cubicBezTo>
                    <a:pt x="36" y="2"/>
                    <a:pt x="42" y="0"/>
                    <a:pt x="50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Freeform 176"/>
            <p:cNvSpPr>
              <a:spLocks noChangeArrowheads="1"/>
            </p:cNvSpPr>
            <p:nvPr/>
          </p:nvSpPr>
          <p:spPr bwMode="auto">
            <a:xfrm>
              <a:off x="8457119" y="4974049"/>
              <a:ext cx="24080" cy="61125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5 w 57"/>
                <a:gd name="T7" fmla="*/ 128 h 146"/>
                <a:gd name="T8" fmla="*/ 49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7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1"/>
                    <a:pt x="36" y="124"/>
                    <a:pt x="38" y="125"/>
                  </a:cubicBezTo>
                  <a:cubicBezTo>
                    <a:pt x="39" y="127"/>
                    <a:pt x="42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8"/>
                    <a:pt x="54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49" y="145"/>
                    <a:pt x="47" y="145"/>
                  </a:cubicBezTo>
                  <a:cubicBezTo>
                    <a:pt x="45" y="145"/>
                    <a:pt x="42" y="145"/>
                    <a:pt x="41" y="145"/>
                  </a:cubicBezTo>
                  <a:cubicBezTo>
                    <a:pt x="32" y="145"/>
                    <a:pt x="25" y="144"/>
                    <a:pt x="22" y="139"/>
                  </a:cubicBezTo>
                  <a:cubicBezTo>
                    <a:pt x="18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Freeform 177"/>
            <p:cNvSpPr>
              <a:spLocks noChangeArrowheads="1"/>
            </p:cNvSpPr>
            <p:nvPr/>
          </p:nvSpPr>
          <p:spPr bwMode="auto">
            <a:xfrm>
              <a:off x="8486756" y="4985162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8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4 w 95"/>
                <a:gd name="T25" fmla="*/ 4 h 116"/>
                <a:gd name="T26" fmla="*/ 54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3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4" y="20"/>
                    <a:pt x="28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3"/>
                    <a:pt x="28" y="7"/>
                    <a:pt x="34" y="4"/>
                  </a:cubicBezTo>
                  <a:cubicBezTo>
                    <a:pt x="40" y="1"/>
                    <a:pt x="47" y="0"/>
                    <a:pt x="54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2" y="6"/>
                    <a:pt x="86" y="11"/>
                    <a:pt x="89" y="15"/>
                  </a:cubicBezTo>
                  <a:cubicBezTo>
                    <a:pt x="91" y="18"/>
                    <a:pt x="92" y="21"/>
                    <a:pt x="93" y="25"/>
                  </a:cubicBezTo>
                  <a:cubicBezTo>
                    <a:pt x="94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Freeform 178"/>
            <p:cNvSpPr>
              <a:spLocks noChangeArrowheads="1"/>
            </p:cNvSpPr>
            <p:nvPr/>
          </p:nvSpPr>
          <p:spPr bwMode="auto">
            <a:xfrm>
              <a:off x="8536767" y="4985162"/>
              <a:ext cx="42601" cy="5001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4" y="119"/>
                    <a:pt x="23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5"/>
                  </a:cubicBezTo>
                  <a:cubicBezTo>
                    <a:pt x="97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3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Freeform 179"/>
            <p:cNvSpPr>
              <a:spLocks noChangeArrowheads="1"/>
            </p:cNvSpPr>
            <p:nvPr/>
          </p:nvSpPr>
          <p:spPr bwMode="auto">
            <a:xfrm>
              <a:off x="8588631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3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3117048" y="4586927"/>
            <a:ext cx="242646" cy="240793"/>
            <a:chOff x="3117048" y="4586927"/>
            <a:chExt cx="242646" cy="240793"/>
          </a:xfrm>
          <a:solidFill>
            <a:srgbClr val="02D35F"/>
          </a:solidFill>
        </p:grpSpPr>
        <p:sp>
          <p:nvSpPr>
            <p:cNvPr id="812" name="Freeform 267"/>
            <p:cNvSpPr>
              <a:spLocks noChangeArrowheads="1"/>
            </p:cNvSpPr>
            <p:nvPr/>
          </p:nvSpPr>
          <p:spPr bwMode="auto">
            <a:xfrm>
              <a:off x="3150389" y="4733255"/>
              <a:ext cx="62977" cy="61125"/>
            </a:xfrm>
            <a:custGeom>
              <a:avLst/>
              <a:gdLst>
                <a:gd name="T0" fmla="*/ 91 w 149"/>
                <a:gd name="T1" fmla="*/ 143 h 144"/>
                <a:gd name="T2" fmla="*/ 91 w 149"/>
                <a:gd name="T3" fmla="*/ 143 h 144"/>
                <a:gd name="T4" fmla="*/ 39 w 149"/>
                <a:gd name="T5" fmla="*/ 110 h 144"/>
                <a:gd name="T6" fmla="*/ 7 w 149"/>
                <a:gd name="T7" fmla="*/ 50 h 144"/>
                <a:gd name="T8" fmla="*/ 32 w 149"/>
                <a:gd name="T9" fmla="*/ 8 h 144"/>
                <a:gd name="T10" fmla="*/ 48 w 149"/>
                <a:gd name="T11" fmla="*/ 4 h 144"/>
                <a:gd name="T12" fmla="*/ 52 w 149"/>
                <a:gd name="T13" fmla="*/ 19 h 144"/>
                <a:gd name="T14" fmla="*/ 28 w 149"/>
                <a:gd name="T15" fmla="*/ 59 h 144"/>
                <a:gd name="T16" fmla="*/ 55 w 149"/>
                <a:gd name="T17" fmla="*/ 93 h 144"/>
                <a:gd name="T18" fmla="*/ 89 w 149"/>
                <a:gd name="T19" fmla="*/ 120 h 144"/>
                <a:gd name="T20" fmla="*/ 129 w 149"/>
                <a:gd name="T21" fmla="*/ 96 h 144"/>
                <a:gd name="T22" fmla="*/ 145 w 149"/>
                <a:gd name="T23" fmla="*/ 100 h 144"/>
                <a:gd name="T24" fmla="*/ 141 w 149"/>
                <a:gd name="T25" fmla="*/ 116 h 144"/>
                <a:gd name="T26" fmla="*/ 98 w 149"/>
                <a:gd name="T27" fmla="*/ 142 h 144"/>
                <a:gd name="T28" fmla="*/ 91 w 149"/>
                <a:gd name="T29" fmla="*/ 143 h 144"/>
                <a:gd name="T30" fmla="*/ 91 w 149"/>
                <a:gd name="T31" fmla="*/ 120 h 144"/>
                <a:gd name="T32" fmla="*/ 91 w 149"/>
                <a:gd name="T33" fmla="*/ 120 h 144"/>
                <a:gd name="T34" fmla="*/ 28 w 149"/>
                <a:gd name="T35" fmla="*/ 58 h 144"/>
                <a:gd name="T36" fmla="*/ 28 w 149"/>
                <a:gd name="T37" fmla="*/ 5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44">
                  <a:moveTo>
                    <a:pt x="91" y="143"/>
                  </a:moveTo>
                  <a:lnTo>
                    <a:pt x="91" y="143"/>
                  </a:lnTo>
                  <a:cubicBezTo>
                    <a:pt x="78" y="143"/>
                    <a:pt x="61" y="133"/>
                    <a:pt x="39" y="110"/>
                  </a:cubicBezTo>
                  <a:cubicBezTo>
                    <a:pt x="11" y="82"/>
                    <a:pt x="0" y="62"/>
                    <a:pt x="7" y="5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5" y="2"/>
                    <a:pt x="42" y="0"/>
                    <a:pt x="48" y="4"/>
                  </a:cubicBezTo>
                  <a:cubicBezTo>
                    <a:pt x="53" y="7"/>
                    <a:pt x="55" y="14"/>
                    <a:pt x="52" y="1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3"/>
                    <a:pt x="35" y="72"/>
                    <a:pt x="55" y="93"/>
                  </a:cubicBezTo>
                  <a:cubicBezTo>
                    <a:pt x="75" y="114"/>
                    <a:pt x="86" y="119"/>
                    <a:pt x="89" y="120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35" y="93"/>
                    <a:pt x="142" y="95"/>
                    <a:pt x="145" y="100"/>
                  </a:cubicBezTo>
                  <a:cubicBezTo>
                    <a:pt x="148" y="106"/>
                    <a:pt x="146" y="113"/>
                    <a:pt x="141" y="116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96" y="143"/>
                    <a:pt x="93" y="143"/>
                    <a:pt x="91" y="143"/>
                  </a:cubicBezTo>
                  <a:close/>
                  <a:moveTo>
                    <a:pt x="91" y="120"/>
                  </a:moveTo>
                  <a:lnTo>
                    <a:pt x="91" y="120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Freeform 268"/>
            <p:cNvSpPr>
              <a:spLocks noChangeArrowheads="1"/>
            </p:cNvSpPr>
            <p:nvPr/>
          </p:nvSpPr>
          <p:spPr bwMode="auto">
            <a:xfrm>
              <a:off x="3217071" y="4735108"/>
              <a:ext cx="50010" cy="77795"/>
            </a:xfrm>
            <a:custGeom>
              <a:avLst/>
              <a:gdLst>
                <a:gd name="T0" fmla="*/ 34 w 117"/>
                <a:gd name="T1" fmla="*/ 186 h 187"/>
                <a:gd name="T2" fmla="*/ 34 w 117"/>
                <a:gd name="T3" fmla="*/ 186 h 187"/>
                <a:gd name="T4" fmla="*/ 30 w 117"/>
                <a:gd name="T5" fmla="*/ 186 h 187"/>
                <a:gd name="T6" fmla="*/ 22 w 117"/>
                <a:gd name="T7" fmla="*/ 178 h 187"/>
                <a:gd name="T8" fmla="*/ 1 w 117"/>
                <a:gd name="T9" fmla="*/ 92 h 187"/>
                <a:gd name="T10" fmla="*/ 10 w 117"/>
                <a:gd name="T11" fmla="*/ 78 h 187"/>
                <a:gd name="T12" fmla="*/ 23 w 117"/>
                <a:gd name="T13" fmla="*/ 86 h 187"/>
                <a:gd name="T14" fmla="*/ 40 w 117"/>
                <a:gd name="T15" fmla="*/ 154 h 187"/>
                <a:gd name="T16" fmla="*/ 92 w 117"/>
                <a:gd name="T17" fmla="*/ 111 h 187"/>
                <a:gd name="T18" fmla="*/ 92 w 117"/>
                <a:gd name="T19" fmla="*/ 11 h 187"/>
                <a:gd name="T20" fmla="*/ 104 w 117"/>
                <a:gd name="T21" fmla="*/ 0 h 187"/>
                <a:gd name="T22" fmla="*/ 116 w 117"/>
                <a:gd name="T23" fmla="*/ 11 h 187"/>
                <a:gd name="T24" fmla="*/ 116 w 117"/>
                <a:gd name="T25" fmla="*/ 116 h 187"/>
                <a:gd name="T26" fmla="*/ 111 w 117"/>
                <a:gd name="T27" fmla="*/ 126 h 187"/>
                <a:gd name="T28" fmla="*/ 41 w 117"/>
                <a:gd name="T29" fmla="*/ 184 h 187"/>
                <a:gd name="T30" fmla="*/ 34 w 117"/>
                <a:gd name="T31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87">
                  <a:moveTo>
                    <a:pt x="34" y="186"/>
                  </a:moveTo>
                  <a:lnTo>
                    <a:pt x="34" y="186"/>
                  </a:lnTo>
                  <a:cubicBezTo>
                    <a:pt x="33" y="186"/>
                    <a:pt x="32" y="186"/>
                    <a:pt x="30" y="186"/>
                  </a:cubicBezTo>
                  <a:cubicBezTo>
                    <a:pt x="27" y="185"/>
                    <a:pt x="23" y="182"/>
                    <a:pt x="22" y="17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86"/>
                    <a:pt x="4" y="80"/>
                    <a:pt x="10" y="78"/>
                  </a:cubicBezTo>
                  <a:cubicBezTo>
                    <a:pt x="16" y="77"/>
                    <a:pt x="22" y="80"/>
                    <a:pt x="23" y="86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97" y="0"/>
                    <a:pt x="104" y="0"/>
                  </a:cubicBezTo>
                  <a:cubicBezTo>
                    <a:pt x="110" y="0"/>
                    <a:pt x="116" y="5"/>
                    <a:pt x="116" y="11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19"/>
                    <a:pt x="114" y="123"/>
                    <a:pt x="111" y="126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39" y="185"/>
                    <a:pt x="37" y="186"/>
                    <a:pt x="34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Freeform 269"/>
            <p:cNvSpPr>
              <a:spLocks noChangeArrowheads="1"/>
            </p:cNvSpPr>
            <p:nvPr/>
          </p:nvSpPr>
          <p:spPr bwMode="auto">
            <a:xfrm>
              <a:off x="3131866" y="4679540"/>
              <a:ext cx="79647" cy="50011"/>
            </a:xfrm>
            <a:custGeom>
              <a:avLst/>
              <a:gdLst>
                <a:gd name="T0" fmla="*/ 97 w 188"/>
                <a:gd name="T1" fmla="*/ 116 h 117"/>
                <a:gd name="T2" fmla="*/ 97 w 188"/>
                <a:gd name="T3" fmla="*/ 116 h 117"/>
                <a:gd name="T4" fmla="*/ 94 w 188"/>
                <a:gd name="T5" fmla="*/ 115 h 117"/>
                <a:gd name="T6" fmla="*/ 9 w 188"/>
                <a:gd name="T7" fmla="*/ 94 h 117"/>
                <a:gd name="T8" fmla="*/ 1 w 188"/>
                <a:gd name="T9" fmla="*/ 86 h 117"/>
                <a:gd name="T10" fmla="*/ 3 w 188"/>
                <a:gd name="T11" fmla="*/ 75 h 117"/>
                <a:gd name="T12" fmla="*/ 61 w 188"/>
                <a:gd name="T13" fmla="*/ 5 h 117"/>
                <a:gd name="T14" fmla="*/ 70 w 188"/>
                <a:gd name="T15" fmla="*/ 0 h 117"/>
                <a:gd name="T16" fmla="*/ 176 w 188"/>
                <a:gd name="T17" fmla="*/ 0 h 117"/>
                <a:gd name="T18" fmla="*/ 187 w 188"/>
                <a:gd name="T19" fmla="*/ 12 h 117"/>
                <a:gd name="T20" fmla="*/ 176 w 188"/>
                <a:gd name="T21" fmla="*/ 24 h 117"/>
                <a:gd name="T22" fmla="*/ 76 w 188"/>
                <a:gd name="T23" fmla="*/ 24 h 117"/>
                <a:gd name="T24" fmla="*/ 33 w 188"/>
                <a:gd name="T25" fmla="*/ 75 h 117"/>
                <a:gd name="T26" fmla="*/ 100 w 188"/>
                <a:gd name="T27" fmla="*/ 93 h 117"/>
                <a:gd name="T28" fmla="*/ 109 w 188"/>
                <a:gd name="T29" fmla="*/ 107 h 117"/>
                <a:gd name="T30" fmla="*/ 97 w 188"/>
                <a:gd name="T3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17">
                  <a:moveTo>
                    <a:pt x="97" y="116"/>
                  </a:moveTo>
                  <a:lnTo>
                    <a:pt x="97" y="116"/>
                  </a:lnTo>
                  <a:cubicBezTo>
                    <a:pt x="96" y="116"/>
                    <a:pt x="95" y="115"/>
                    <a:pt x="94" y="115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5" y="93"/>
                    <a:pt x="2" y="90"/>
                    <a:pt x="1" y="86"/>
                  </a:cubicBezTo>
                  <a:cubicBezTo>
                    <a:pt x="0" y="83"/>
                    <a:pt x="0" y="79"/>
                    <a:pt x="3" y="7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3" y="3"/>
                    <a:pt x="66" y="0"/>
                    <a:pt x="7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2" y="0"/>
                    <a:pt x="187" y="6"/>
                    <a:pt x="187" y="12"/>
                  </a:cubicBezTo>
                  <a:cubicBezTo>
                    <a:pt x="187" y="19"/>
                    <a:pt x="182" y="24"/>
                    <a:pt x="1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6" y="94"/>
                    <a:pt x="110" y="100"/>
                    <a:pt x="109" y="107"/>
                  </a:cubicBezTo>
                  <a:cubicBezTo>
                    <a:pt x="107" y="112"/>
                    <a:pt x="103" y="116"/>
                    <a:pt x="97" y="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Freeform 270"/>
            <p:cNvSpPr>
              <a:spLocks noChangeArrowheads="1"/>
            </p:cNvSpPr>
            <p:nvPr/>
          </p:nvSpPr>
          <p:spPr bwMode="auto">
            <a:xfrm>
              <a:off x="3161503" y="4586927"/>
              <a:ext cx="198191" cy="194487"/>
            </a:xfrm>
            <a:custGeom>
              <a:avLst/>
              <a:gdLst>
                <a:gd name="T0" fmla="*/ 121 w 470"/>
                <a:gd name="T1" fmla="*/ 464 h 465"/>
                <a:gd name="T2" fmla="*/ 121 w 470"/>
                <a:gd name="T3" fmla="*/ 464 h 465"/>
                <a:gd name="T4" fmla="*/ 48 w 470"/>
                <a:gd name="T5" fmla="*/ 419 h 465"/>
                <a:gd name="T6" fmla="*/ 5 w 470"/>
                <a:gd name="T7" fmla="*/ 341 h 465"/>
                <a:gd name="T8" fmla="*/ 7 w 470"/>
                <a:gd name="T9" fmla="*/ 338 h 465"/>
                <a:gd name="T10" fmla="*/ 211 w 470"/>
                <a:gd name="T11" fmla="*/ 98 h 465"/>
                <a:gd name="T12" fmla="*/ 288 w 470"/>
                <a:gd name="T13" fmla="*/ 42 h 465"/>
                <a:gd name="T14" fmla="*/ 456 w 470"/>
                <a:gd name="T15" fmla="*/ 0 h 465"/>
                <a:gd name="T16" fmla="*/ 469 w 470"/>
                <a:gd name="T17" fmla="*/ 0 h 465"/>
                <a:gd name="T18" fmla="*/ 469 w 470"/>
                <a:gd name="T19" fmla="*/ 11 h 465"/>
                <a:gd name="T20" fmla="*/ 426 w 470"/>
                <a:gd name="T21" fmla="*/ 181 h 465"/>
                <a:gd name="T22" fmla="*/ 371 w 470"/>
                <a:gd name="T23" fmla="*/ 258 h 465"/>
                <a:gd name="T24" fmla="*/ 131 w 470"/>
                <a:gd name="T25" fmla="*/ 462 h 465"/>
                <a:gd name="T26" fmla="*/ 126 w 470"/>
                <a:gd name="T27" fmla="*/ 463 h 465"/>
                <a:gd name="T28" fmla="*/ 121 w 470"/>
                <a:gd name="T29" fmla="*/ 464 h 465"/>
                <a:gd name="T30" fmla="*/ 27 w 470"/>
                <a:gd name="T31" fmla="*/ 349 h 465"/>
                <a:gd name="T32" fmla="*/ 27 w 470"/>
                <a:gd name="T33" fmla="*/ 349 h 465"/>
                <a:gd name="T34" fmla="*/ 65 w 470"/>
                <a:gd name="T35" fmla="*/ 403 h 465"/>
                <a:gd name="T36" fmla="*/ 119 w 470"/>
                <a:gd name="T37" fmla="*/ 441 h 465"/>
                <a:gd name="T38" fmla="*/ 354 w 470"/>
                <a:gd name="T39" fmla="*/ 241 h 465"/>
                <a:gd name="T40" fmla="*/ 405 w 470"/>
                <a:gd name="T41" fmla="*/ 170 h 465"/>
                <a:gd name="T42" fmla="*/ 445 w 470"/>
                <a:gd name="T43" fmla="*/ 24 h 465"/>
                <a:gd name="T44" fmla="*/ 298 w 470"/>
                <a:gd name="T45" fmla="*/ 63 h 465"/>
                <a:gd name="T46" fmla="*/ 227 w 470"/>
                <a:gd name="T47" fmla="*/ 114 h 465"/>
                <a:gd name="T48" fmla="*/ 27 w 470"/>
                <a:gd name="T49" fmla="*/ 34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0" h="465">
                  <a:moveTo>
                    <a:pt x="121" y="464"/>
                  </a:moveTo>
                  <a:lnTo>
                    <a:pt x="121" y="464"/>
                  </a:lnTo>
                  <a:cubicBezTo>
                    <a:pt x="110" y="464"/>
                    <a:pt x="87" y="458"/>
                    <a:pt x="48" y="419"/>
                  </a:cubicBezTo>
                  <a:cubicBezTo>
                    <a:pt x="0" y="371"/>
                    <a:pt x="2" y="347"/>
                    <a:pt x="5" y="341"/>
                  </a:cubicBezTo>
                  <a:cubicBezTo>
                    <a:pt x="7" y="338"/>
                    <a:pt x="7" y="338"/>
                    <a:pt x="7" y="338"/>
                  </a:cubicBezTo>
                  <a:cubicBezTo>
                    <a:pt x="13" y="331"/>
                    <a:pt x="143" y="164"/>
                    <a:pt x="211" y="98"/>
                  </a:cubicBezTo>
                  <a:cubicBezTo>
                    <a:pt x="233" y="76"/>
                    <a:pt x="259" y="57"/>
                    <a:pt x="288" y="42"/>
                  </a:cubicBezTo>
                  <a:cubicBezTo>
                    <a:pt x="369" y="2"/>
                    <a:pt x="453" y="0"/>
                    <a:pt x="456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69" y="11"/>
                    <a:pt x="469" y="11"/>
                    <a:pt x="469" y="11"/>
                  </a:cubicBezTo>
                  <a:cubicBezTo>
                    <a:pt x="469" y="15"/>
                    <a:pt x="467" y="100"/>
                    <a:pt x="426" y="181"/>
                  </a:cubicBezTo>
                  <a:cubicBezTo>
                    <a:pt x="412" y="210"/>
                    <a:pt x="393" y="236"/>
                    <a:pt x="371" y="258"/>
                  </a:cubicBezTo>
                  <a:cubicBezTo>
                    <a:pt x="306" y="322"/>
                    <a:pt x="138" y="456"/>
                    <a:pt x="131" y="462"/>
                  </a:cubicBezTo>
                  <a:cubicBezTo>
                    <a:pt x="126" y="463"/>
                    <a:pt x="126" y="463"/>
                    <a:pt x="126" y="463"/>
                  </a:cubicBezTo>
                  <a:cubicBezTo>
                    <a:pt x="125" y="464"/>
                    <a:pt x="123" y="464"/>
                    <a:pt x="121" y="464"/>
                  </a:cubicBezTo>
                  <a:close/>
                  <a:moveTo>
                    <a:pt x="27" y="349"/>
                  </a:moveTo>
                  <a:lnTo>
                    <a:pt x="27" y="349"/>
                  </a:lnTo>
                  <a:cubicBezTo>
                    <a:pt x="28" y="354"/>
                    <a:pt x="33" y="370"/>
                    <a:pt x="65" y="403"/>
                  </a:cubicBezTo>
                  <a:cubicBezTo>
                    <a:pt x="97" y="435"/>
                    <a:pt x="114" y="440"/>
                    <a:pt x="119" y="441"/>
                  </a:cubicBezTo>
                  <a:cubicBezTo>
                    <a:pt x="143" y="422"/>
                    <a:pt x="295" y="301"/>
                    <a:pt x="354" y="241"/>
                  </a:cubicBezTo>
                  <a:cubicBezTo>
                    <a:pt x="374" y="221"/>
                    <a:pt x="392" y="198"/>
                    <a:pt x="405" y="170"/>
                  </a:cubicBezTo>
                  <a:cubicBezTo>
                    <a:pt x="435" y="111"/>
                    <a:pt x="443" y="50"/>
                    <a:pt x="445" y="24"/>
                  </a:cubicBezTo>
                  <a:cubicBezTo>
                    <a:pt x="419" y="26"/>
                    <a:pt x="357" y="34"/>
                    <a:pt x="298" y="63"/>
                  </a:cubicBezTo>
                  <a:cubicBezTo>
                    <a:pt x="271" y="77"/>
                    <a:pt x="247" y="93"/>
                    <a:pt x="227" y="114"/>
                  </a:cubicBezTo>
                  <a:cubicBezTo>
                    <a:pt x="166" y="175"/>
                    <a:pt x="45" y="327"/>
                    <a:pt x="27" y="3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Freeform 271"/>
            <p:cNvSpPr>
              <a:spLocks noChangeArrowheads="1"/>
            </p:cNvSpPr>
            <p:nvPr/>
          </p:nvSpPr>
          <p:spPr bwMode="auto">
            <a:xfrm>
              <a:off x="3117048" y="4759186"/>
              <a:ext cx="68533" cy="68534"/>
            </a:xfrm>
            <a:custGeom>
              <a:avLst/>
              <a:gdLst>
                <a:gd name="T0" fmla="*/ 26 w 163"/>
                <a:gd name="T1" fmla="*/ 161 h 162"/>
                <a:gd name="T2" fmla="*/ 26 w 163"/>
                <a:gd name="T3" fmla="*/ 161 h 162"/>
                <a:gd name="T4" fmla="*/ 12 w 163"/>
                <a:gd name="T5" fmla="*/ 161 h 162"/>
                <a:gd name="T6" fmla="*/ 0 w 163"/>
                <a:gd name="T7" fmla="*/ 160 h 162"/>
                <a:gd name="T8" fmla="*/ 0 w 163"/>
                <a:gd name="T9" fmla="*/ 150 h 162"/>
                <a:gd name="T10" fmla="*/ 69 w 163"/>
                <a:gd name="T11" fmla="*/ 16 h 162"/>
                <a:gd name="T12" fmla="*/ 93 w 163"/>
                <a:gd name="T13" fmla="*/ 0 h 162"/>
                <a:gd name="T14" fmla="*/ 106 w 163"/>
                <a:gd name="T15" fmla="*/ 18 h 162"/>
                <a:gd name="T16" fmla="*/ 81 w 163"/>
                <a:gd name="T17" fmla="*/ 35 h 162"/>
                <a:gd name="T18" fmla="*/ 24 w 163"/>
                <a:gd name="T19" fmla="*/ 138 h 162"/>
                <a:gd name="T20" fmla="*/ 27 w 163"/>
                <a:gd name="T21" fmla="*/ 138 h 162"/>
                <a:gd name="T22" fmla="*/ 128 w 163"/>
                <a:gd name="T23" fmla="*/ 79 h 162"/>
                <a:gd name="T24" fmla="*/ 143 w 163"/>
                <a:gd name="T25" fmla="*/ 55 h 162"/>
                <a:gd name="T26" fmla="*/ 162 w 163"/>
                <a:gd name="T27" fmla="*/ 69 h 162"/>
                <a:gd name="T28" fmla="*/ 149 w 163"/>
                <a:gd name="T29" fmla="*/ 90 h 162"/>
                <a:gd name="T30" fmla="*/ 26 w 163"/>
                <a:gd name="T3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2">
                  <a:moveTo>
                    <a:pt x="26" y="161"/>
                  </a:moveTo>
                  <a:lnTo>
                    <a:pt x="26" y="161"/>
                  </a:lnTo>
                  <a:cubicBezTo>
                    <a:pt x="21" y="161"/>
                    <a:pt x="17" y="161"/>
                    <a:pt x="12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58"/>
                    <a:pt x="36" y="36"/>
                    <a:pt x="69" y="16"/>
                  </a:cubicBezTo>
                  <a:cubicBezTo>
                    <a:pt x="76" y="10"/>
                    <a:pt x="85" y="5"/>
                    <a:pt x="93" y="0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8" y="25"/>
                    <a:pt x="90" y="30"/>
                    <a:pt x="81" y="35"/>
                  </a:cubicBezTo>
                  <a:cubicBezTo>
                    <a:pt x="50" y="54"/>
                    <a:pt x="26" y="70"/>
                    <a:pt x="24" y="138"/>
                  </a:cubicBezTo>
                  <a:cubicBezTo>
                    <a:pt x="25" y="138"/>
                    <a:pt x="26" y="138"/>
                    <a:pt x="27" y="138"/>
                  </a:cubicBezTo>
                  <a:cubicBezTo>
                    <a:pt x="95" y="138"/>
                    <a:pt x="112" y="109"/>
                    <a:pt x="128" y="79"/>
                  </a:cubicBezTo>
                  <a:cubicBezTo>
                    <a:pt x="134" y="71"/>
                    <a:pt x="138" y="62"/>
                    <a:pt x="143" y="55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57" y="76"/>
                    <a:pt x="153" y="83"/>
                    <a:pt x="149" y="90"/>
                  </a:cubicBezTo>
                  <a:cubicBezTo>
                    <a:pt x="130" y="122"/>
                    <a:pt x="109" y="161"/>
                    <a:pt x="26" y="1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Freeform 272"/>
            <p:cNvSpPr>
              <a:spLocks noChangeArrowheads="1"/>
            </p:cNvSpPr>
            <p:nvPr/>
          </p:nvSpPr>
          <p:spPr bwMode="auto">
            <a:xfrm>
              <a:off x="3259672" y="4635085"/>
              <a:ext cx="50012" cy="50011"/>
            </a:xfrm>
            <a:custGeom>
              <a:avLst/>
              <a:gdLst>
                <a:gd name="T0" fmla="*/ 58 w 118"/>
                <a:gd name="T1" fmla="*/ 117 h 118"/>
                <a:gd name="T2" fmla="*/ 58 w 118"/>
                <a:gd name="T3" fmla="*/ 117 h 118"/>
                <a:gd name="T4" fmla="*/ 0 w 118"/>
                <a:gd name="T5" fmla="*/ 59 h 118"/>
                <a:gd name="T6" fmla="*/ 58 w 118"/>
                <a:gd name="T7" fmla="*/ 0 h 118"/>
                <a:gd name="T8" fmla="*/ 117 w 118"/>
                <a:gd name="T9" fmla="*/ 59 h 118"/>
                <a:gd name="T10" fmla="*/ 58 w 118"/>
                <a:gd name="T11" fmla="*/ 117 h 118"/>
                <a:gd name="T12" fmla="*/ 58 w 118"/>
                <a:gd name="T13" fmla="*/ 24 h 118"/>
                <a:gd name="T14" fmla="*/ 58 w 118"/>
                <a:gd name="T15" fmla="*/ 24 h 118"/>
                <a:gd name="T16" fmla="*/ 24 w 118"/>
                <a:gd name="T17" fmla="*/ 59 h 118"/>
                <a:gd name="T18" fmla="*/ 58 w 118"/>
                <a:gd name="T19" fmla="*/ 94 h 118"/>
                <a:gd name="T20" fmla="*/ 93 w 118"/>
                <a:gd name="T21" fmla="*/ 59 h 118"/>
                <a:gd name="T22" fmla="*/ 58 w 118"/>
                <a:gd name="T23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58" y="117"/>
                  </a:lnTo>
                  <a:cubicBezTo>
                    <a:pt x="27" y="117"/>
                    <a:pt x="0" y="91"/>
                    <a:pt x="0" y="59"/>
                  </a:cubicBezTo>
                  <a:cubicBezTo>
                    <a:pt x="0" y="26"/>
                    <a:pt x="27" y="0"/>
                    <a:pt x="58" y="0"/>
                  </a:cubicBezTo>
                  <a:cubicBezTo>
                    <a:pt x="90" y="0"/>
                    <a:pt x="117" y="26"/>
                    <a:pt x="117" y="59"/>
                  </a:cubicBezTo>
                  <a:cubicBezTo>
                    <a:pt x="117" y="91"/>
                    <a:pt x="90" y="117"/>
                    <a:pt x="58" y="117"/>
                  </a:cubicBezTo>
                  <a:close/>
                  <a:moveTo>
                    <a:pt x="58" y="24"/>
                  </a:moveTo>
                  <a:lnTo>
                    <a:pt x="58" y="24"/>
                  </a:lnTo>
                  <a:cubicBezTo>
                    <a:pt x="39" y="24"/>
                    <a:pt x="24" y="40"/>
                    <a:pt x="24" y="59"/>
                  </a:cubicBezTo>
                  <a:cubicBezTo>
                    <a:pt x="24" y="78"/>
                    <a:pt x="39" y="94"/>
                    <a:pt x="58" y="94"/>
                  </a:cubicBezTo>
                  <a:cubicBezTo>
                    <a:pt x="78" y="94"/>
                    <a:pt x="93" y="78"/>
                    <a:pt x="93" y="59"/>
                  </a:cubicBezTo>
                  <a:cubicBezTo>
                    <a:pt x="93" y="40"/>
                    <a:pt x="78" y="24"/>
                    <a:pt x="58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1" name="Freeform 39"/>
          <p:cNvSpPr>
            <a:spLocks noChangeArrowheads="1"/>
          </p:cNvSpPr>
          <p:nvPr/>
        </p:nvSpPr>
        <p:spPr bwMode="auto">
          <a:xfrm>
            <a:off x="564631" y="1922252"/>
            <a:ext cx="214862" cy="259317"/>
          </a:xfrm>
          <a:custGeom>
            <a:avLst/>
            <a:gdLst>
              <a:gd name="T0" fmla="*/ 410 w 513"/>
              <a:gd name="T1" fmla="*/ 5 h 618"/>
              <a:gd name="T2" fmla="*/ 410 w 513"/>
              <a:gd name="T3" fmla="*/ 5 h 618"/>
              <a:gd name="T4" fmla="*/ 402 w 513"/>
              <a:gd name="T5" fmla="*/ 0 h 618"/>
              <a:gd name="T6" fmla="*/ 393 w 513"/>
              <a:gd name="T7" fmla="*/ 4 h 618"/>
              <a:gd name="T8" fmla="*/ 247 w 513"/>
              <a:gd name="T9" fmla="*/ 156 h 618"/>
              <a:gd name="T10" fmla="*/ 245 w 513"/>
              <a:gd name="T11" fmla="*/ 170 h 618"/>
              <a:gd name="T12" fmla="*/ 255 w 513"/>
              <a:gd name="T13" fmla="*/ 176 h 618"/>
              <a:gd name="T14" fmla="*/ 323 w 513"/>
              <a:gd name="T15" fmla="*/ 176 h 618"/>
              <a:gd name="T16" fmla="*/ 271 w 513"/>
              <a:gd name="T17" fmla="*/ 334 h 618"/>
              <a:gd name="T18" fmla="*/ 113 w 513"/>
              <a:gd name="T19" fmla="*/ 334 h 618"/>
              <a:gd name="T20" fmla="*/ 101 w 513"/>
              <a:gd name="T21" fmla="*/ 341 h 618"/>
              <a:gd name="T22" fmla="*/ 1 w 513"/>
              <a:gd name="T23" fmla="*/ 602 h 618"/>
              <a:gd name="T24" fmla="*/ 3 w 513"/>
              <a:gd name="T25" fmla="*/ 612 h 618"/>
              <a:gd name="T26" fmla="*/ 13 w 513"/>
              <a:gd name="T27" fmla="*/ 617 h 618"/>
              <a:gd name="T28" fmla="*/ 119 w 513"/>
              <a:gd name="T29" fmla="*/ 617 h 618"/>
              <a:gd name="T30" fmla="*/ 129 w 513"/>
              <a:gd name="T31" fmla="*/ 610 h 618"/>
              <a:gd name="T32" fmla="*/ 191 w 513"/>
              <a:gd name="T33" fmla="*/ 449 h 618"/>
              <a:gd name="T34" fmla="*/ 353 w 513"/>
              <a:gd name="T35" fmla="*/ 448 h 618"/>
              <a:gd name="T36" fmla="*/ 365 w 513"/>
              <a:gd name="T37" fmla="*/ 439 h 618"/>
              <a:gd name="T38" fmla="*/ 439 w 513"/>
              <a:gd name="T39" fmla="*/ 176 h 618"/>
              <a:gd name="T40" fmla="*/ 500 w 513"/>
              <a:gd name="T41" fmla="*/ 176 h 618"/>
              <a:gd name="T42" fmla="*/ 510 w 513"/>
              <a:gd name="T43" fmla="*/ 170 h 618"/>
              <a:gd name="T44" fmla="*/ 510 w 513"/>
              <a:gd name="T45" fmla="*/ 158 h 618"/>
              <a:gd name="T46" fmla="*/ 410 w 513"/>
              <a:gd name="T47" fmla="*/ 5 h 618"/>
              <a:gd name="T48" fmla="*/ 431 w 513"/>
              <a:gd name="T49" fmla="*/ 153 h 618"/>
              <a:gd name="T50" fmla="*/ 431 w 513"/>
              <a:gd name="T51" fmla="*/ 153 h 618"/>
              <a:gd name="T52" fmla="*/ 420 w 513"/>
              <a:gd name="T53" fmla="*/ 161 h 618"/>
              <a:gd name="T54" fmla="*/ 345 w 513"/>
              <a:gd name="T55" fmla="*/ 425 h 618"/>
              <a:gd name="T56" fmla="*/ 182 w 513"/>
              <a:gd name="T57" fmla="*/ 425 h 618"/>
              <a:gd name="T58" fmla="*/ 171 w 513"/>
              <a:gd name="T59" fmla="*/ 433 h 618"/>
              <a:gd name="T60" fmla="*/ 110 w 513"/>
              <a:gd name="T61" fmla="*/ 594 h 618"/>
              <a:gd name="T62" fmla="*/ 29 w 513"/>
              <a:gd name="T63" fmla="*/ 594 h 618"/>
              <a:gd name="T64" fmla="*/ 121 w 513"/>
              <a:gd name="T65" fmla="*/ 357 h 618"/>
              <a:gd name="T66" fmla="*/ 279 w 513"/>
              <a:gd name="T67" fmla="*/ 357 h 618"/>
              <a:gd name="T68" fmla="*/ 291 w 513"/>
              <a:gd name="T69" fmla="*/ 350 h 618"/>
              <a:gd name="T70" fmla="*/ 350 w 513"/>
              <a:gd name="T71" fmla="*/ 169 h 618"/>
              <a:gd name="T72" fmla="*/ 348 w 513"/>
              <a:gd name="T73" fmla="*/ 158 h 618"/>
              <a:gd name="T74" fmla="*/ 338 w 513"/>
              <a:gd name="T75" fmla="*/ 153 h 618"/>
              <a:gd name="T76" fmla="*/ 283 w 513"/>
              <a:gd name="T77" fmla="*/ 153 h 618"/>
              <a:gd name="T78" fmla="*/ 399 w 513"/>
              <a:gd name="T79" fmla="*/ 31 h 618"/>
              <a:gd name="T80" fmla="*/ 479 w 513"/>
              <a:gd name="T81" fmla="*/ 153 h 618"/>
              <a:gd name="T82" fmla="*/ 431 w 513"/>
              <a:gd name="T83" fmla="*/ 15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3" h="618">
                <a:moveTo>
                  <a:pt x="410" y="5"/>
                </a:moveTo>
                <a:lnTo>
                  <a:pt x="410" y="5"/>
                </a:lnTo>
                <a:cubicBezTo>
                  <a:pt x="408" y="3"/>
                  <a:pt x="405" y="1"/>
                  <a:pt x="402" y="0"/>
                </a:cubicBezTo>
                <a:cubicBezTo>
                  <a:pt x="398" y="0"/>
                  <a:pt x="395" y="1"/>
                  <a:pt x="393" y="4"/>
                </a:cubicBezTo>
                <a:cubicBezTo>
                  <a:pt x="247" y="156"/>
                  <a:pt x="247" y="156"/>
                  <a:pt x="247" y="156"/>
                </a:cubicBezTo>
                <a:cubicBezTo>
                  <a:pt x="244" y="160"/>
                  <a:pt x="243" y="164"/>
                  <a:pt x="245" y="170"/>
                </a:cubicBezTo>
                <a:cubicBezTo>
                  <a:pt x="247" y="174"/>
                  <a:pt x="251" y="176"/>
                  <a:pt x="255" y="176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271" y="334"/>
                  <a:pt x="271" y="334"/>
                  <a:pt x="271" y="334"/>
                </a:cubicBezTo>
                <a:cubicBezTo>
                  <a:pt x="113" y="334"/>
                  <a:pt x="113" y="334"/>
                  <a:pt x="113" y="334"/>
                </a:cubicBezTo>
                <a:cubicBezTo>
                  <a:pt x="107" y="334"/>
                  <a:pt x="103" y="337"/>
                  <a:pt x="101" y="341"/>
                </a:cubicBezTo>
                <a:cubicBezTo>
                  <a:pt x="1" y="602"/>
                  <a:pt x="1" y="602"/>
                  <a:pt x="1" y="602"/>
                </a:cubicBezTo>
                <a:cubicBezTo>
                  <a:pt x="0" y="605"/>
                  <a:pt x="0" y="609"/>
                  <a:pt x="3" y="612"/>
                </a:cubicBezTo>
                <a:cubicBezTo>
                  <a:pt x="5" y="615"/>
                  <a:pt x="8" y="617"/>
                  <a:pt x="13" y="617"/>
                </a:cubicBezTo>
                <a:cubicBezTo>
                  <a:pt x="119" y="617"/>
                  <a:pt x="119" y="617"/>
                  <a:pt x="119" y="617"/>
                </a:cubicBezTo>
                <a:cubicBezTo>
                  <a:pt x="123" y="617"/>
                  <a:pt x="127" y="614"/>
                  <a:pt x="129" y="610"/>
                </a:cubicBezTo>
                <a:cubicBezTo>
                  <a:pt x="191" y="449"/>
                  <a:pt x="191" y="449"/>
                  <a:pt x="191" y="449"/>
                </a:cubicBezTo>
                <a:cubicBezTo>
                  <a:pt x="353" y="448"/>
                  <a:pt x="353" y="448"/>
                  <a:pt x="353" y="448"/>
                </a:cubicBezTo>
                <a:cubicBezTo>
                  <a:pt x="358" y="448"/>
                  <a:pt x="363" y="444"/>
                  <a:pt x="365" y="439"/>
                </a:cubicBezTo>
                <a:cubicBezTo>
                  <a:pt x="439" y="176"/>
                  <a:pt x="439" y="176"/>
                  <a:pt x="439" y="176"/>
                </a:cubicBezTo>
                <a:cubicBezTo>
                  <a:pt x="500" y="176"/>
                  <a:pt x="500" y="176"/>
                  <a:pt x="500" y="176"/>
                </a:cubicBezTo>
                <a:cubicBezTo>
                  <a:pt x="505" y="176"/>
                  <a:pt x="508" y="174"/>
                  <a:pt x="510" y="170"/>
                </a:cubicBezTo>
                <a:cubicBezTo>
                  <a:pt x="512" y="165"/>
                  <a:pt x="512" y="161"/>
                  <a:pt x="510" y="158"/>
                </a:cubicBezTo>
                <a:lnTo>
                  <a:pt x="410" y="5"/>
                </a:lnTo>
                <a:close/>
                <a:moveTo>
                  <a:pt x="431" y="153"/>
                </a:moveTo>
                <a:lnTo>
                  <a:pt x="431" y="153"/>
                </a:lnTo>
                <a:cubicBezTo>
                  <a:pt x="426" y="153"/>
                  <a:pt x="421" y="156"/>
                  <a:pt x="420" y="161"/>
                </a:cubicBezTo>
                <a:cubicBezTo>
                  <a:pt x="345" y="425"/>
                  <a:pt x="345" y="425"/>
                  <a:pt x="345" y="425"/>
                </a:cubicBezTo>
                <a:cubicBezTo>
                  <a:pt x="182" y="425"/>
                  <a:pt x="182" y="425"/>
                  <a:pt x="182" y="425"/>
                </a:cubicBezTo>
                <a:cubicBezTo>
                  <a:pt x="177" y="425"/>
                  <a:pt x="173" y="428"/>
                  <a:pt x="171" y="433"/>
                </a:cubicBezTo>
                <a:cubicBezTo>
                  <a:pt x="110" y="594"/>
                  <a:pt x="110" y="594"/>
                  <a:pt x="110" y="594"/>
                </a:cubicBezTo>
                <a:cubicBezTo>
                  <a:pt x="29" y="594"/>
                  <a:pt x="29" y="594"/>
                  <a:pt x="29" y="594"/>
                </a:cubicBezTo>
                <a:cubicBezTo>
                  <a:pt x="121" y="357"/>
                  <a:pt x="121" y="357"/>
                  <a:pt x="121" y="357"/>
                </a:cubicBezTo>
                <a:cubicBezTo>
                  <a:pt x="279" y="357"/>
                  <a:pt x="279" y="357"/>
                  <a:pt x="279" y="357"/>
                </a:cubicBezTo>
                <a:cubicBezTo>
                  <a:pt x="284" y="357"/>
                  <a:pt x="289" y="354"/>
                  <a:pt x="291" y="350"/>
                </a:cubicBezTo>
                <a:cubicBezTo>
                  <a:pt x="350" y="169"/>
                  <a:pt x="350" y="169"/>
                  <a:pt x="350" y="169"/>
                </a:cubicBezTo>
                <a:cubicBezTo>
                  <a:pt x="351" y="164"/>
                  <a:pt x="351" y="160"/>
                  <a:pt x="348" y="158"/>
                </a:cubicBezTo>
                <a:cubicBezTo>
                  <a:pt x="346" y="155"/>
                  <a:pt x="343" y="153"/>
                  <a:pt x="338" y="153"/>
                </a:cubicBezTo>
                <a:cubicBezTo>
                  <a:pt x="283" y="153"/>
                  <a:pt x="283" y="153"/>
                  <a:pt x="283" y="153"/>
                </a:cubicBezTo>
                <a:cubicBezTo>
                  <a:pt x="399" y="31"/>
                  <a:pt x="399" y="31"/>
                  <a:pt x="399" y="31"/>
                </a:cubicBezTo>
                <a:cubicBezTo>
                  <a:pt x="479" y="153"/>
                  <a:pt x="479" y="153"/>
                  <a:pt x="479" y="153"/>
                </a:cubicBezTo>
                <a:lnTo>
                  <a:pt x="431" y="15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" name="Freeform 40"/>
          <p:cNvSpPr>
            <a:spLocks noChangeArrowheads="1"/>
          </p:cNvSpPr>
          <p:nvPr/>
        </p:nvSpPr>
        <p:spPr bwMode="auto">
          <a:xfrm>
            <a:off x="2290939" y="1922252"/>
            <a:ext cx="270430" cy="257465"/>
          </a:xfrm>
          <a:custGeom>
            <a:avLst/>
            <a:gdLst>
              <a:gd name="T0" fmla="*/ 628 w 642"/>
              <a:gd name="T1" fmla="*/ 554 h 614"/>
              <a:gd name="T2" fmla="*/ 611 w 642"/>
              <a:gd name="T3" fmla="*/ 530 h 614"/>
              <a:gd name="T4" fmla="*/ 575 w 642"/>
              <a:gd name="T5" fmla="*/ 517 h 614"/>
              <a:gd name="T6" fmla="*/ 583 w 642"/>
              <a:gd name="T7" fmla="*/ 259 h 614"/>
              <a:gd name="T8" fmla="*/ 595 w 642"/>
              <a:gd name="T9" fmla="*/ 200 h 614"/>
              <a:gd name="T10" fmla="*/ 640 w 642"/>
              <a:gd name="T11" fmla="*/ 188 h 614"/>
              <a:gd name="T12" fmla="*/ 631 w 642"/>
              <a:gd name="T13" fmla="*/ 120 h 614"/>
              <a:gd name="T14" fmla="*/ 326 w 642"/>
              <a:gd name="T15" fmla="*/ 1 h 614"/>
              <a:gd name="T16" fmla="*/ 4 w 642"/>
              <a:gd name="T17" fmla="*/ 131 h 614"/>
              <a:gd name="T18" fmla="*/ 15 w 642"/>
              <a:gd name="T19" fmla="*/ 200 h 614"/>
              <a:gd name="T20" fmla="*/ 47 w 642"/>
              <a:gd name="T21" fmla="*/ 247 h 614"/>
              <a:gd name="T22" fmla="*/ 68 w 642"/>
              <a:gd name="T23" fmla="*/ 259 h 614"/>
              <a:gd name="T24" fmla="*/ 42 w 642"/>
              <a:gd name="T25" fmla="*/ 517 h 614"/>
              <a:gd name="T26" fmla="*/ 31 w 642"/>
              <a:gd name="T27" fmla="*/ 554 h 614"/>
              <a:gd name="T28" fmla="*/ 0 w 642"/>
              <a:gd name="T29" fmla="*/ 565 h 614"/>
              <a:gd name="T30" fmla="*/ 12 w 642"/>
              <a:gd name="T31" fmla="*/ 613 h 614"/>
              <a:gd name="T32" fmla="*/ 641 w 642"/>
              <a:gd name="T33" fmla="*/ 602 h 614"/>
              <a:gd name="T34" fmla="*/ 628 w 642"/>
              <a:gd name="T35" fmla="*/ 554 h 614"/>
              <a:gd name="T36" fmla="*/ 26 w 642"/>
              <a:gd name="T37" fmla="*/ 177 h 614"/>
              <a:gd name="T38" fmla="*/ 330 w 642"/>
              <a:gd name="T39" fmla="*/ 25 h 614"/>
              <a:gd name="T40" fmla="*/ 616 w 642"/>
              <a:gd name="T41" fmla="*/ 177 h 614"/>
              <a:gd name="T42" fmla="*/ 485 w 642"/>
              <a:gd name="T43" fmla="*/ 235 h 614"/>
              <a:gd name="T44" fmla="*/ 475 w 642"/>
              <a:gd name="T45" fmla="*/ 235 h 614"/>
              <a:gd name="T46" fmla="*/ 572 w 642"/>
              <a:gd name="T47" fmla="*/ 201 h 614"/>
              <a:gd name="T48" fmla="*/ 563 w 642"/>
              <a:gd name="T49" fmla="*/ 235 h 614"/>
              <a:gd name="T50" fmla="*/ 551 w 642"/>
              <a:gd name="T51" fmla="*/ 517 h 614"/>
              <a:gd name="T52" fmla="*/ 496 w 642"/>
              <a:gd name="T53" fmla="*/ 247 h 614"/>
              <a:gd name="T54" fmla="*/ 464 w 642"/>
              <a:gd name="T55" fmla="*/ 259 h 614"/>
              <a:gd name="T56" fmla="*/ 472 w 642"/>
              <a:gd name="T57" fmla="*/ 259 h 614"/>
              <a:gd name="T58" fmla="*/ 372 w 642"/>
              <a:gd name="T59" fmla="*/ 517 h 614"/>
              <a:gd name="T60" fmla="*/ 382 w 642"/>
              <a:gd name="T61" fmla="*/ 259 h 614"/>
              <a:gd name="T62" fmla="*/ 393 w 642"/>
              <a:gd name="T63" fmla="*/ 200 h 614"/>
              <a:gd name="T64" fmla="*/ 452 w 642"/>
              <a:gd name="T65" fmla="*/ 247 h 614"/>
              <a:gd name="T66" fmla="*/ 282 w 642"/>
              <a:gd name="T67" fmla="*/ 235 h 614"/>
              <a:gd name="T68" fmla="*/ 273 w 642"/>
              <a:gd name="T69" fmla="*/ 235 h 614"/>
              <a:gd name="T70" fmla="*/ 369 w 642"/>
              <a:gd name="T71" fmla="*/ 201 h 614"/>
              <a:gd name="T72" fmla="*/ 361 w 642"/>
              <a:gd name="T73" fmla="*/ 235 h 614"/>
              <a:gd name="T74" fmla="*/ 349 w 642"/>
              <a:gd name="T75" fmla="*/ 517 h 614"/>
              <a:gd name="T76" fmla="*/ 293 w 642"/>
              <a:gd name="T77" fmla="*/ 247 h 614"/>
              <a:gd name="T78" fmla="*/ 262 w 642"/>
              <a:gd name="T79" fmla="*/ 259 h 614"/>
              <a:gd name="T80" fmla="*/ 270 w 642"/>
              <a:gd name="T81" fmla="*/ 259 h 614"/>
              <a:gd name="T82" fmla="*/ 170 w 642"/>
              <a:gd name="T83" fmla="*/ 517 h 614"/>
              <a:gd name="T84" fmla="*/ 179 w 642"/>
              <a:gd name="T85" fmla="*/ 259 h 614"/>
              <a:gd name="T86" fmla="*/ 190 w 642"/>
              <a:gd name="T87" fmla="*/ 200 h 614"/>
              <a:gd name="T88" fmla="*/ 249 w 642"/>
              <a:gd name="T89" fmla="*/ 247 h 614"/>
              <a:gd name="T90" fmla="*/ 80 w 642"/>
              <a:gd name="T91" fmla="*/ 235 h 614"/>
              <a:gd name="T92" fmla="*/ 70 w 642"/>
              <a:gd name="T93" fmla="*/ 235 h 614"/>
              <a:gd name="T94" fmla="*/ 167 w 642"/>
              <a:gd name="T95" fmla="*/ 201 h 614"/>
              <a:gd name="T96" fmla="*/ 159 w 642"/>
              <a:gd name="T97" fmla="*/ 235 h 614"/>
              <a:gd name="T98" fmla="*/ 146 w 642"/>
              <a:gd name="T99" fmla="*/ 517 h 614"/>
              <a:gd name="T100" fmla="*/ 91 w 642"/>
              <a:gd name="T101" fmla="*/ 247 h 614"/>
              <a:gd name="T102" fmla="*/ 617 w 642"/>
              <a:gd name="T103" fmla="*/ 590 h 614"/>
              <a:gd name="T104" fmla="*/ 24 w 642"/>
              <a:gd name="T105" fmla="*/ 590 h 614"/>
              <a:gd name="T106" fmla="*/ 42 w 642"/>
              <a:gd name="T107" fmla="*/ 577 h 614"/>
              <a:gd name="T108" fmla="*/ 54 w 642"/>
              <a:gd name="T109" fmla="*/ 541 h 614"/>
              <a:gd name="T110" fmla="*/ 80 w 642"/>
              <a:gd name="T111" fmla="*/ 541 h 614"/>
              <a:gd name="T112" fmla="*/ 159 w 642"/>
              <a:gd name="T113" fmla="*/ 541 h 614"/>
              <a:gd name="T114" fmla="*/ 282 w 642"/>
              <a:gd name="T115" fmla="*/ 541 h 614"/>
              <a:gd name="T116" fmla="*/ 361 w 642"/>
              <a:gd name="T117" fmla="*/ 541 h 614"/>
              <a:gd name="T118" fmla="*/ 485 w 642"/>
              <a:gd name="T119" fmla="*/ 541 h 614"/>
              <a:gd name="T120" fmla="*/ 564 w 642"/>
              <a:gd name="T121" fmla="*/ 541 h 614"/>
              <a:gd name="T122" fmla="*/ 587 w 642"/>
              <a:gd name="T123" fmla="*/ 565 h 614"/>
              <a:gd name="T124" fmla="*/ 617 w 642"/>
              <a:gd name="T125" fmla="*/ 577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2" h="614">
                <a:moveTo>
                  <a:pt x="628" y="554"/>
                </a:moveTo>
                <a:lnTo>
                  <a:pt x="628" y="554"/>
                </a:lnTo>
                <a:cubicBezTo>
                  <a:pt x="611" y="554"/>
                  <a:pt x="611" y="554"/>
                  <a:pt x="611" y="554"/>
                </a:cubicBezTo>
                <a:cubicBezTo>
                  <a:pt x="611" y="530"/>
                  <a:pt x="611" y="530"/>
                  <a:pt x="611" y="530"/>
                </a:cubicBezTo>
                <a:cubicBezTo>
                  <a:pt x="611" y="523"/>
                  <a:pt x="605" y="517"/>
                  <a:pt x="599" y="517"/>
                </a:cubicBezTo>
                <a:cubicBezTo>
                  <a:pt x="575" y="517"/>
                  <a:pt x="575" y="517"/>
                  <a:pt x="575" y="517"/>
                </a:cubicBezTo>
                <a:cubicBezTo>
                  <a:pt x="575" y="259"/>
                  <a:pt x="575" y="259"/>
                  <a:pt x="575" y="259"/>
                </a:cubicBezTo>
                <a:cubicBezTo>
                  <a:pt x="583" y="259"/>
                  <a:pt x="583" y="259"/>
                  <a:pt x="583" y="259"/>
                </a:cubicBezTo>
                <a:cubicBezTo>
                  <a:pt x="590" y="259"/>
                  <a:pt x="595" y="254"/>
                  <a:pt x="595" y="247"/>
                </a:cubicBezTo>
                <a:cubicBezTo>
                  <a:pt x="595" y="200"/>
                  <a:pt x="595" y="200"/>
                  <a:pt x="595" y="200"/>
                </a:cubicBezTo>
                <a:cubicBezTo>
                  <a:pt x="627" y="200"/>
                  <a:pt x="627" y="200"/>
                  <a:pt x="627" y="200"/>
                </a:cubicBezTo>
                <a:cubicBezTo>
                  <a:pt x="633" y="200"/>
                  <a:pt x="640" y="195"/>
                  <a:pt x="640" y="188"/>
                </a:cubicBezTo>
                <a:cubicBezTo>
                  <a:pt x="640" y="131"/>
                  <a:pt x="640" y="131"/>
                  <a:pt x="640" y="131"/>
                </a:cubicBezTo>
                <a:cubicBezTo>
                  <a:pt x="640" y="126"/>
                  <a:pt x="637" y="122"/>
                  <a:pt x="631" y="120"/>
                </a:cubicBezTo>
                <a:cubicBezTo>
                  <a:pt x="335" y="1"/>
                  <a:pt x="335" y="1"/>
                  <a:pt x="335" y="1"/>
                </a:cubicBezTo>
                <a:cubicBezTo>
                  <a:pt x="332" y="0"/>
                  <a:pt x="328" y="0"/>
                  <a:pt x="326" y="1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7" y="122"/>
                  <a:pt x="4" y="126"/>
                  <a:pt x="4" y="131"/>
                </a:cubicBezTo>
                <a:cubicBezTo>
                  <a:pt x="4" y="188"/>
                  <a:pt x="4" y="188"/>
                  <a:pt x="4" y="188"/>
                </a:cubicBezTo>
                <a:cubicBezTo>
                  <a:pt x="4" y="195"/>
                  <a:pt x="9" y="200"/>
                  <a:pt x="15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7" y="254"/>
                  <a:pt x="53" y="259"/>
                  <a:pt x="59" y="259"/>
                </a:cubicBezTo>
                <a:cubicBezTo>
                  <a:pt x="68" y="259"/>
                  <a:pt x="68" y="259"/>
                  <a:pt x="68" y="259"/>
                </a:cubicBezTo>
                <a:cubicBezTo>
                  <a:pt x="68" y="517"/>
                  <a:pt x="68" y="517"/>
                  <a:pt x="68" y="517"/>
                </a:cubicBezTo>
                <a:cubicBezTo>
                  <a:pt x="42" y="517"/>
                  <a:pt x="42" y="517"/>
                  <a:pt x="42" y="517"/>
                </a:cubicBezTo>
                <a:cubicBezTo>
                  <a:pt x="36" y="517"/>
                  <a:pt x="31" y="523"/>
                  <a:pt x="31" y="530"/>
                </a:cubicBezTo>
                <a:cubicBezTo>
                  <a:pt x="31" y="554"/>
                  <a:pt x="31" y="554"/>
                  <a:pt x="31" y="554"/>
                </a:cubicBezTo>
                <a:cubicBezTo>
                  <a:pt x="12" y="554"/>
                  <a:pt x="12" y="554"/>
                  <a:pt x="12" y="554"/>
                </a:cubicBezTo>
                <a:cubicBezTo>
                  <a:pt x="6" y="554"/>
                  <a:pt x="0" y="559"/>
                  <a:pt x="0" y="565"/>
                </a:cubicBezTo>
                <a:cubicBezTo>
                  <a:pt x="0" y="602"/>
                  <a:pt x="0" y="602"/>
                  <a:pt x="0" y="602"/>
                </a:cubicBezTo>
                <a:cubicBezTo>
                  <a:pt x="0" y="608"/>
                  <a:pt x="6" y="613"/>
                  <a:pt x="12" y="613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6" y="613"/>
                  <a:pt x="641" y="608"/>
                  <a:pt x="641" y="602"/>
                </a:cubicBezTo>
                <a:cubicBezTo>
                  <a:pt x="641" y="565"/>
                  <a:pt x="641" y="565"/>
                  <a:pt x="641" y="565"/>
                </a:cubicBezTo>
                <a:cubicBezTo>
                  <a:pt x="641" y="559"/>
                  <a:pt x="636" y="554"/>
                  <a:pt x="628" y="554"/>
                </a:cubicBezTo>
                <a:close/>
                <a:moveTo>
                  <a:pt x="26" y="177"/>
                </a:moveTo>
                <a:lnTo>
                  <a:pt x="26" y="177"/>
                </a:lnTo>
                <a:cubicBezTo>
                  <a:pt x="26" y="140"/>
                  <a:pt x="26" y="140"/>
                  <a:pt x="26" y="140"/>
                </a:cubicBezTo>
                <a:cubicBezTo>
                  <a:pt x="330" y="25"/>
                  <a:pt x="330" y="25"/>
                  <a:pt x="330" y="25"/>
                </a:cubicBezTo>
                <a:cubicBezTo>
                  <a:pt x="616" y="139"/>
                  <a:pt x="616" y="139"/>
                  <a:pt x="616" y="139"/>
                </a:cubicBezTo>
                <a:cubicBezTo>
                  <a:pt x="616" y="177"/>
                  <a:pt x="616" y="177"/>
                  <a:pt x="616" y="177"/>
                </a:cubicBezTo>
                <a:lnTo>
                  <a:pt x="26" y="177"/>
                </a:lnTo>
                <a:close/>
                <a:moveTo>
                  <a:pt x="485" y="235"/>
                </a:moveTo>
                <a:lnTo>
                  <a:pt x="485" y="235"/>
                </a:lnTo>
                <a:cubicBezTo>
                  <a:pt x="475" y="235"/>
                  <a:pt x="475" y="235"/>
                  <a:pt x="475" y="235"/>
                </a:cubicBezTo>
                <a:cubicBezTo>
                  <a:pt x="475" y="201"/>
                  <a:pt x="475" y="201"/>
                  <a:pt x="475" y="201"/>
                </a:cubicBezTo>
                <a:cubicBezTo>
                  <a:pt x="572" y="201"/>
                  <a:pt x="572" y="201"/>
                  <a:pt x="572" y="201"/>
                </a:cubicBezTo>
                <a:cubicBezTo>
                  <a:pt x="572" y="235"/>
                  <a:pt x="572" y="235"/>
                  <a:pt x="572" y="235"/>
                </a:cubicBezTo>
                <a:cubicBezTo>
                  <a:pt x="563" y="235"/>
                  <a:pt x="563" y="235"/>
                  <a:pt x="563" y="235"/>
                </a:cubicBezTo>
                <a:cubicBezTo>
                  <a:pt x="556" y="235"/>
                  <a:pt x="551" y="241"/>
                  <a:pt x="551" y="247"/>
                </a:cubicBezTo>
                <a:cubicBezTo>
                  <a:pt x="551" y="517"/>
                  <a:pt x="551" y="517"/>
                  <a:pt x="551" y="517"/>
                </a:cubicBezTo>
                <a:cubicBezTo>
                  <a:pt x="496" y="517"/>
                  <a:pt x="496" y="517"/>
                  <a:pt x="496" y="517"/>
                </a:cubicBezTo>
                <a:cubicBezTo>
                  <a:pt x="496" y="247"/>
                  <a:pt x="496" y="247"/>
                  <a:pt x="496" y="247"/>
                </a:cubicBezTo>
                <a:cubicBezTo>
                  <a:pt x="496" y="241"/>
                  <a:pt x="491" y="235"/>
                  <a:pt x="485" y="235"/>
                </a:cubicBezTo>
                <a:close/>
                <a:moveTo>
                  <a:pt x="464" y="259"/>
                </a:moveTo>
                <a:lnTo>
                  <a:pt x="464" y="259"/>
                </a:lnTo>
                <a:cubicBezTo>
                  <a:pt x="472" y="259"/>
                  <a:pt x="472" y="259"/>
                  <a:pt x="472" y="259"/>
                </a:cubicBezTo>
                <a:cubicBezTo>
                  <a:pt x="472" y="517"/>
                  <a:pt x="472" y="517"/>
                  <a:pt x="472" y="517"/>
                </a:cubicBezTo>
                <a:cubicBezTo>
                  <a:pt x="372" y="517"/>
                  <a:pt x="372" y="517"/>
                  <a:pt x="372" y="517"/>
                </a:cubicBezTo>
                <a:cubicBezTo>
                  <a:pt x="372" y="259"/>
                  <a:pt x="372" y="259"/>
                  <a:pt x="372" y="259"/>
                </a:cubicBezTo>
                <a:cubicBezTo>
                  <a:pt x="382" y="259"/>
                  <a:pt x="382" y="259"/>
                  <a:pt x="382" y="259"/>
                </a:cubicBezTo>
                <a:cubicBezTo>
                  <a:pt x="388" y="259"/>
                  <a:pt x="393" y="254"/>
                  <a:pt x="393" y="247"/>
                </a:cubicBezTo>
                <a:cubicBezTo>
                  <a:pt x="393" y="200"/>
                  <a:pt x="393" y="200"/>
                  <a:pt x="393" y="200"/>
                </a:cubicBezTo>
                <a:cubicBezTo>
                  <a:pt x="452" y="200"/>
                  <a:pt x="452" y="200"/>
                  <a:pt x="452" y="200"/>
                </a:cubicBezTo>
                <a:cubicBezTo>
                  <a:pt x="452" y="247"/>
                  <a:pt x="452" y="247"/>
                  <a:pt x="452" y="247"/>
                </a:cubicBezTo>
                <a:cubicBezTo>
                  <a:pt x="452" y="254"/>
                  <a:pt x="458" y="259"/>
                  <a:pt x="464" y="259"/>
                </a:cubicBezTo>
                <a:close/>
                <a:moveTo>
                  <a:pt x="282" y="235"/>
                </a:moveTo>
                <a:lnTo>
                  <a:pt x="282" y="235"/>
                </a:lnTo>
                <a:cubicBezTo>
                  <a:pt x="273" y="235"/>
                  <a:pt x="273" y="235"/>
                  <a:pt x="273" y="235"/>
                </a:cubicBezTo>
                <a:cubicBezTo>
                  <a:pt x="273" y="201"/>
                  <a:pt x="273" y="201"/>
                  <a:pt x="273" y="201"/>
                </a:cubicBezTo>
                <a:cubicBezTo>
                  <a:pt x="369" y="201"/>
                  <a:pt x="369" y="201"/>
                  <a:pt x="369" y="201"/>
                </a:cubicBezTo>
                <a:cubicBezTo>
                  <a:pt x="369" y="235"/>
                  <a:pt x="369" y="235"/>
                  <a:pt x="369" y="235"/>
                </a:cubicBezTo>
                <a:cubicBezTo>
                  <a:pt x="361" y="235"/>
                  <a:pt x="361" y="235"/>
                  <a:pt x="361" y="235"/>
                </a:cubicBezTo>
                <a:cubicBezTo>
                  <a:pt x="354" y="235"/>
                  <a:pt x="349" y="241"/>
                  <a:pt x="349" y="247"/>
                </a:cubicBezTo>
                <a:cubicBezTo>
                  <a:pt x="349" y="517"/>
                  <a:pt x="349" y="517"/>
                  <a:pt x="349" y="517"/>
                </a:cubicBezTo>
                <a:cubicBezTo>
                  <a:pt x="293" y="517"/>
                  <a:pt x="293" y="517"/>
                  <a:pt x="293" y="517"/>
                </a:cubicBezTo>
                <a:cubicBezTo>
                  <a:pt x="293" y="247"/>
                  <a:pt x="293" y="247"/>
                  <a:pt x="293" y="247"/>
                </a:cubicBezTo>
                <a:cubicBezTo>
                  <a:pt x="293" y="241"/>
                  <a:pt x="288" y="235"/>
                  <a:pt x="282" y="235"/>
                </a:cubicBezTo>
                <a:close/>
                <a:moveTo>
                  <a:pt x="262" y="259"/>
                </a:moveTo>
                <a:lnTo>
                  <a:pt x="262" y="259"/>
                </a:lnTo>
                <a:cubicBezTo>
                  <a:pt x="270" y="259"/>
                  <a:pt x="270" y="259"/>
                  <a:pt x="270" y="259"/>
                </a:cubicBezTo>
                <a:cubicBezTo>
                  <a:pt x="270" y="517"/>
                  <a:pt x="270" y="517"/>
                  <a:pt x="270" y="517"/>
                </a:cubicBezTo>
                <a:cubicBezTo>
                  <a:pt x="170" y="517"/>
                  <a:pt x="170" y="517"/>
                  <a:pt x="170" y="517"/>
                </a:cubicBezTo>
                <a:cubicBezTo>
                  <a:pt x="170" y="259"/>
                  <a:pt x="170" y="259"/>
                  <a:pt x="170" y="259"/>
                </a:cubicBezTo>
                <a:cubicBezTo>
                  <a:pt x="179" y="259"/>
                  <a:pt x="179" y="259"/>
                  <a:pt x="179" y="259"/>
                </a:cubicBezTo>
                <a:cubicBezTo>
                  <a:pt x="185" y="259"/>
                  <a:pt x="190" y="254"/>
                  <a:pt x="190" y="247"/>
                </a:cubicBezTo>
                <a:cubicBezTo>
                  <a:pt x="190" y="200"/>
                  <a:pt x="190" y="200"/>
                  <a:pt x="190" y="200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54"/>
                  <a:pt x="255" y="259"/>
                  <a:pt x="262" y="259"/>
                </a:cubicBezTo>
                <a:close/>
                <a:moveTo>
                  <a:pt x="80" y="235"/>
                </a:moveTo>
                <a:lnTo>
                  <a:pt x="80" y="235"/>
                </a:lnTo>
                <a:cubicBezTo>
                  <a:pt x="70" y="235"/>
                  <a:pt x="70" y="235"/>
                  <a:pt x="70" y="235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235"/>
                  <a:pt x="167" y="235"/>
                  <a:pt x="167" y="235"/>
                </a:cubicBezTo>
                <a:cubicBezTo>
                  <a:pt x="159" y="235"/>
                  <a:pt x="159" y="235"/>
                  <a:pt x="159" y="235"/>
                </a:cubicBezTo>
                <a:cubicBezTo>
                  <a:pt x="151" y="235"/>
                  <a:pt x="146" y="241"/>
                  <a:pt x="146" y="247"/>
                </a:cubicBezTo>
                <a:cubicBezTo>
                  <a:pt x="146" y="517"/>
                  <a:pt x="146" y="517"/>
                  <a:pt x="146" y="517"/>
                </a:cubicBezTo>
                <a:cubicBezTo>
                  <a:pt x="91" y="517"/>
                  <a:pt x="91" y="517"/>
                  <a:pt x="91" y="517"/>
                </a:cubicBezTo>
                <a:cubicBezTo>
                  <a:pt x="91" y="247"/>
                  <a:pt x="91" y="247"/>
                  <a:pt x="91" y="247"/>
                </a:cubicBezTo>
                <a:cubicBezTo>
                  <a:pt x="91" y="241"/>
                  <a:pt x="86" y="235"/>
                  <a:pt x="80" y="235"/>
                </a:cubicBezTo>
                <a:close/>
                <a:moveTo>
                  <a:pt x="617" y="590"/>
                </a:moveTo>
                <a:lnTo>
                  <a:pt x="617" y="590"/>
                </a:lnTo>
                <a:cubicBezTo>
                  <a:pt x="24" y="590"/>
                  <a:pt x="24" y="590"/>
                  <a:pt x="24" y="590"/>
                </a:cubicBezTo>
                <a:cubicBezTo>
                  <a:pt x="24" y="577"/>
                  <a:pt x="24" y="577"/>
                  <a:pt x="24" y="577"/>
                </a:cubicBezTo>
                <a:cubicBezTo>
                  <a:pt x="42" y="577"/>
                  <a:pt x="42" y="577"/>
                  <a:pt x="42" y="577"/>
                </a:cubicBezTo>
                <a:cubicBezTo>
                  <a:pt x="48" y="577"/>
                  <a:pt x="54" y="572"/>
                  <a:pt x="54" y="565"/>
                </a:cubicBezTo>
                <a:cubicBezTo>
                  <a:pt x="54" y="541"/>
                  <a:pt x="54" y="541"/>
                  <a:pt x="54" y="541"/>
                </a:cubicBezTo>
                <a:cubicBezTo>
                  <a:pt x="80" y="541"/>
                  <a:pt x="80" y="541"/>
                  <a:pt x="80" y="541"/>
                </a:cubicBezTo>
                <a:lnTo>
                  <a:pt x="80" y="541"/>
                </a:lnTo>
                <a:cubicBezTo>
                  <a:pt x="159" y="541"/>
                  <a:pt x="159" y="541"/>
                  <a:pt x="159" y="541"/>
                </a:cubicBezTo>
                <a:lnTo>
                  <a:pt x="159" y="541"/>
                </a:lnTo>
                <a:cubicBezTo>
                  <a:pt x="282" y="541"/>
                  <a:pt x="282" y="541"/>
                  <a:pt x="282" y="541"/>
                </a:cubicBezTo>
                <a:lnTo>
                  <a:pt x="282" y="541"/>
                </a:lnTo>
                <a:cubicBezTo>
                  <a:pt x="361" y="541"/>
                  <a:pt x="361" y="541"/>
                  <a:pt x="361" y="541"/>
                </a:cubicBezTo>
                <a:lnTo>
                  <a:pt x="361" y="541"/>
                </a:lnTo>
                <a:cubicBezTo>
                  <a:pt x="484" y="541"/>
                  <a:pt x="484" y="541"/>
                  <a:pt x="484" y="541"/>
                </a:cubicBezTo>
                <a:lnTo>
                  <a:pt x="485" y="541"/>
                </a:lnTo>
                <a:cubicBezTo>
                  <a:pt x="563" y="541"/>
                  <a:pt x="563" y="541"/>
                  <a:pt x="563" y="541"/>
                </a:cubicBezTo>
                <a:cubicBezTo>
                  <a:pt x="564" y="541"/>
                  <a:pt x="564" y="541"/>
                  <a:pt x="564" y="541"/>
                </a:cubicBezTo>
                <a:cubicBezTo>
                  <a:pt x="587" y="541"/>
                  <a:pt x="587" y="541"/>
                  <a:pt x="587" y="541"/>
                </a:cubicBezTo>
                <a:cubicBezTo>
                  <a:pt x="587" y="565"/>
                  <a:pt x="587" y="565"/>
                  <a:pt x="587" y="565"/>
                </a:cubicBezTo>
                <a:cubicBezTo>
                  <a:pt x="587" y="572"/>
                  <a:pt x="592" y="577"/>
                  <a:pt x="599" y="577"/>
                </a:cubicBezTo>
                <a:cubicBezTo>
                  <a:pt x="617" y="577"/>
                  <a:pt x="617" y="577"/>
                  <a:pt x="617" y="577"/>
                </a:cubicBezTo>
                <a:lnTo>
                  <a:pt x="617" y="59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468012" y="1905582"/>
            <a:ext cx="283397" cy="292658"/>
            <a:chOff x="7468012" y="1905582"/>
            <a:chExt cx="283397" cy="292658"/>
          </a:xfrm>
          <a:solidFill>
            <a:srgbClr val="02D35F"/>
          </a:solidFill>
        </p:grpSpPr>
        <p:sp>
          <p:nvSpPr>
            <p:cNvPr id="843" name="Freeform 41"/>
            <p:cNvSpPr>
              <a:spLocks noChangeArrowheads="1"/>
            </p:cNvSpPr>
            <p:nvPr/>
          </p:nvSpPr>
          <p:spPr bwMode="auto">
            <a:xfrm>
              <a:off x="7468012" y="1905582"/>
              <a:ext cx="283397" cy="237090"/>
            </a:xfrm>
            <a:custGeom>
              <a:avLst/>
              <a:gdLst>
                <a:gd name="T0" fmla="*/ 673 w 676"/>
                <a:gd name="T1" fmla="*/ 341 h 563"/>
                <a:gd name="T2" fmla="*/ 626 w 676"/>
                <a:gd name="T3" fmla="*/ 290 h 563"/>
                <a:gd name="T4" fmla="*/ 468 w 676"/>
                <a:gd name="T5" fmla="*/ 80 h 563"/>
                <a:gd name="T6" fmla="*/ 487 w 676"/>
                <a:gd name="T7" fmla="*/ 64 h 563"/>
                <a:gd name="T8" fmla="*/ 454 w 676"/>
                <a:gd name="T9" fmla="*/ 8 h 563"/>
                <a:gd name="T10" fmla="*/ 221 w 676"/>
                <a:gd name="T11" fmla="*/ 146 h 563"/>
                <a:gd name="T12" fmla="*/ 218 w 676"/>
                <a:gd name="T13" fmla="*/ 162 h 563"/>
                <a:gd name="T14" fmla="*/ 259 w 676"/>
                <a:gd name="T15" fmla="*/ 215 h 563"/>
                <a:gd name="T16" fmla="*/ 279 w 676"/>
                <a:gd name="T17" fmla="*/ 203 h 563"/>
                <a:gd name="T18" fmla="*/ 7 w 676"/>
                <a:gd name="T19" fmla="*/ 489 h 563"/>
                <a:gd name="T20" fmla="*/ 3 w 676"/>
                <a:gd name="T21" fmla="*/ 505 h 563"/>
                <a:gd name="T22" fmla="*/ 46 w 676"/>
                <a:gd name="T23" fmla="*/ 562 h 563"/>
                <a:gd name="T24" fmla="*/ 374 w 676"/>
                <a:gd name="T25" fmla="*/ 349 h 563"/>
                <a:gd name="T26" fmla="*/ 409 w 676"/>
                <a:gd name="T27" fmla="*/ 431 h 563"/>
                <a:gd name="T28" fmla="*/ 405 w 676"/>
                <a:gd name="T29" fmla="*/ 448 h 563"/>
                <a:gd name="T30" fmla="*/ 447 w 676"/>
                <a:gd name="T31" fmla="*/ 501 h 563"/>
                <a:gd name="T32" fmla="*/ 670 w 676"/>
                <a:gd name="T33" fmla="*/ 356 h 563"/>
                <a:gd name="T34" fmla="*/ 673 w 676"/>
                <a:gd name="T35" fmla="*/ 341 h 563"/>
                <a:gd name="T36" fmla="*/ 262 w 676"/>
                <a:gd name="T37" fmla="*/ 187 h 563"/>
                <a:gd name="T38" fmla="*/ 441 w 676"/>
                <a:gd name="T39" fmla="*/ 30 h 563"/>
                <a:gd name="T40" fmla="*/ 455 w 676"/>
                <a:gd name="T41" fmla="*/ 61 h 563"/>
                <a:gd name="T42" fmla="*/ 361 w 676"/>
                <a:gd name="T43" fmla="*/ 122 h 563"/>
                <a:gd name="T44" fmla="*/ 49 w 676"/>
                <a:gd name="T45" fmla="*/ 533 h 563"/>
                <a:gd name="T46" fmla="*/ 29 w 676"/>
                <a:gd name="T47" fmla="*/ 502 h 563"/>
                <a:gd name="T48" fmla="*/ 362 w 676"/>
                <a:gd name="T49" fmla="*/ 329 h 563"/>
                <a:gd name="T50" fmla="*/ 299 w 676"/>
                <a:gd name="T51" fmla="*/ 191 h 563"/>
                <a:gd name="T52" fmla="*/ 342 w 676"/>
                <a:gd name="T53" fmla="*/ 163 h 563"/>
                <a:gd name="T54" fmla="*/ 592 w 676"/>
                <a:gd name="T55" fmla="*/ 312 h 563"/>
                <a:gd name="T56" fmla="*/ 299 w 676"/>
                <a:gd name="T57" fmla="*/ 191 h 563"/>
                <a:gd name="T58" fmla="*/ 450 w 676"/>
                <a:gd name="T59" fmla="*/ 473 h 563"/>
                <a:gd name="T60" fmla="*/ 512 w 676"/>
                <a:gd name="T61" fmla="*/ 393 h 563"/>
                <a:gd name="T62" fmla="*/ 624 w 676"/>
                <a:gd name="T63" fmla="*/ 319 h 563"/>
                <a:gd name="T64" fmla="*/ 647 w 676"/>
                <a:gd name="T65" fmla="*/ 344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6" h="563">
                  <a:moveTo>
                    <a:pt x="673" y="341"/>
                  </a:moveTo>
                  <a:lnTo>
                    <a:pt x="673" y="341"/>
                  </a:lnTo>
                  <a:cubicBezTo>
                    <a:pt x="642" y="293"/>
                    <a:pt x="642" y="293"/>
                    <a:pt x="642" y="293"/>
                  </a:cubicBezTo>
                  <a:cubicBezTo>
                    <a:pt x="639" y="288"/>
                    <a:pt x="631" y="287"/>
                    <a:pt x="626" y="290"/>
                  </a:cubicBezTo>
                  <a:cubicBezTo>
                    <a:pt x="612" y="299"/>
                    <a:pt x="612" y="299"/>
                    <a:pt x="612" y="299"/>
                  </a:cubicBezTo>
                  <a:cubicBezTo>
                    <a:pt x="468" y="80"/>
                    <a:pt x="468" y="80"/>
                    <a:pt x="468" y="80"/>
                  </a:cubicBezTo>
                  <a:cubicBezTo>
                    <a:pt x="481" y="71"/>
                    <a:pt x="481" y="71"/>
                    <a:pt x="481" y="71"/>
                  </a:cubicBezTo>
                  <a:cubicBezTo>
                    <a:pt x="485" y="69"/>
                    <a:pt x="487" y="67"/>
                    <a:pt x="487" y="64"/>
                  </a:cubicBezTo>
                  <a:cubicBezTo>
                    <a:pt x="488" y="61"/>
                    <a:pt x="487" y="58"/>
                    <a:pt x="486" y="55"/>
                  </a:cubicBezTo>
                  <a:cubicBezTo>
                    <a:pt x="454" y="8"/>
                    <a:pt x="454" y="8"/>
                    <a:pt x="454" y="8"/>
                  </a:cubicBezTo>
                  <a:cubicBezTo>
                    <a:pt x="450" y="1"/>
                    <a:pt x="443" y="0"/>
                    <a:pt x="438" y="4"/>
                  </a:cubicBezTo>
                  <a:cubicBezTo>
                    <a:pt x="221" y="146"/>
                    <a:pt x="221" y="146"/>
                    <a:pt x="221" y="146"/>
                  </a:cubicBezTo>
                  <a:cubicBezTo>
                    <a:pt x="219" y="147"/>
                    <a:pt x="217" y="150"/>
                    <a:pt x="216" y="153"/>
                  </a:cubicBezTo>
                  <a:cubicBezTo>
                    <a:pt x="216" y="157"/>
                    <a:pt x="216" y="160"/>
                    <a:pt x="218" y="162"/>
                  </a:cubicBezTo>
                  <a:cubicBezTo>
                    <a:pt x="249" y="210"/>
                    <a:pt x="249" y="210"/>
                    <a:pt x="249" y="210"/>
                  </a:cubicBezTo>
                  <a:cubicBezTo>
                    <a:pt x="251" y="213"/>
                    <a:pt x="256" y="215"/>
                    <a:pt x="259" y="215"/>
                  </a:cubicBezTo>
                  <a:cubicBezTo>
                    <a:pt x="261" y="215"/>
                    <a:pt x="263" y="214"/>
                    <a:pt x="265" y="21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327" y="277"/>
                    <a:pt x="327" y="277"/>
                    <a:pt x="327" y="277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4" y="491"/>
                    <a:pt x="1" y="493"/>
                    <a:pt x="1" y="496"/>
                  </a:cubicBezTo>
                  <a:cubicBezTo>
                    <a:pt x="0" y="499"/>
                    <a:pt x="1" y="502"/>
                    <a:pt x="3" y="505"/>
                  </a:cubicBezTo>
                  <a:cubicBezTo>
                    <a:pt x="37" y="556"/>
                    <a:pt x="37" y="556"/>
                    <a:pt x="37" y="556"/>
                  </a:cubicBezTo>
                  <a:cubicBezTo>
                    <a:pt x="39" y="559"/>
                    <a:pt x="42" y="562"/>
                    <a:pt x="46" y="562"/>
                  </a:cubicBezTo>
                  <a:cubicBezTo>
                    <a:pt x="48" y="562"/>
                    <a:pt x="50" y="560"/>
                    <a:pt x="52" y="559"/>
                  </a:cubicBezTo>
                  <a:cubicBezTo>
                    <a:pt x="374" y="349"/>
                    <a:pt x="374" y="349"/>
                    <a:pt x="374" y="349"/>
                  </a:cubicBezTo>
                  <a:cubicBezTo>
                    <a:pt x="423" y="423"/>
                    <a:pt x="423" y="423"/>
                    <a:pt x="423" y="423"/>
                  </a:cubicBezTo>
                  <a:cubicBezTo>
                    <a:pt x="409" y="431"/>
                    <a:pt x="409" y="431"/>
                    <a:pt x="409" y="431"/>
                  </a:cubicBezTo>
                  <a:cubicBezTo>
                    <a:pt x="406" y="433"/>
                    <a:pt x="404" y="437"/>
                    <a:pt x="404" y="440"/>
                  </a:cubicBezTo>
                  <a:cubicBezTo>
                    <a:pt x="403" y="442"/>
                    <a:pt x="404" y="445"/>
                    <a:pt x="405" y="448"/>
                  </a:cubicBezTo>
                  <a:cubicBezTo>
                    <a:pt x="437" y="496"/>
                    <a:pt x="437" y="496"/>
                    <a:pt x="437" y="496"/>
                  </a:cubicBezTo>
                  <a:cubicBezTo>
                    <a:pt x="439" y="499"/>
                    <a:pt x="443" y="501"/>
                    <a:pt x="447" y="501"/>
                  </a:cubicBezTo>
                  <a:cubicBezTo>
                    <a:pt x="449" y="501"/>
                    <a:pt x="451" y="500"/>
                    <a:pt x="453" y="499"/>
                  </a:cubicBezTo>
                  <a:cubicBezTo>
                    <a:pt x="670" y="356"/>
                    <a:pt x="670" y="356"/>
                    <a:pt x="670" y="356"/>
                  </a:cubicBezTo>
                  <a:cubicBezTo>
                    <a:pt x="672" y="355"/>
                    <a:pt x="674" y="352"/>
                    <a:pt x="675" y="349"/>
                  </a:cubicBezTo>
                  <a:cubicBezTo>
                    <a:pt x="675" y="346"/>
                    <a:pt x="675" y="343"/>
                    <a:pt x="673" y="341"/>
                  </a:cubicBezTo>
                  <a:close/>
                  <a:moveTo>
                    <a:pt x="262" y="187"/>
                  </a:moveTo>
                  <a:lnTo>
                    <a:pt x="262" y="187"/>
                  </a:lnTo>
                  <a:cubicBezTo>
                    <a:pt x="244" y="159"/>
                    <a:pt x="244" y="159"/>
                    <a:pt x="244" y="159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5" y="61"/>
                    <a:pt x="455" y="61"/>
                    <a:pt x="455" y="61"/>
                  </a:cubicBezTo>
                  <a:lnTo>
                    <a:pt x="455" y="61"/>
                  </a:lnTo>
                  <a:cubicBezTo>
                    <a:pt x="361" y="122"/>
                    <a:pt x="361" y="122"/>
                    <a:pt x="361" y="122"/>
                  </a:cubicBezTo>
                  <a:lnTo>
                    <a:pt x="262" y="187"/>
                  </a:lnTo>
                  <a:close/>
                  <a:moveTo>
                    <a:pt x="49" y="533"/>
                  </a:moveTo>
                  <a:lnTo>
                    <a:pt x="49" y="533"/>
                  </a:lnTo>
                  <a:cubicBezTo>
                    <a:pt x="29" y="502"/>
                    <a:pt x="29" y="502"/>
                    <a:pt x="29" y="502"/>
                  </a:cubicBezTo>
                  <a:cubicBezTo>
                    <a:pt x="341" y="297"/>
                    <a:pt x="341" y="297"/>
                    <a:pt x="341" y="297"/>
                  </a:cubicBezTo>
                  <a:cubicBezTo>
                    <a:pt x="362" y="329"/>
                    <a:pt x="362" y="329"/>
                    <a:pt x="362" y="329"/>
                  </a:cubicBezTo>
                  <a:lnTo>
                    <a:pt x="49" y="533"/>
                  </a:lnTo>
                  <a:close/>
                  <a:moveTo>
                    <a:pt x="299" y="191"/>
                  </a:moveTo>
                  <a:lnTo>
                    <a:pt x="299" y="191"/>
                  </a:lnTo>
                  <a:cubicBezTo>
                    <a:pt x="342" y="163"/>
                    <a:pt x="342" y="163"/>
                    <a:pt x="342" y="16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592" y="312"/>
                    <a:pt x="592" y="312"/>
                    <a:pt x="592" y="312"/>
                  </a:cubicBezTo>
                  <a:cubicBezTo>
                    <a:pt x="443" y="410"/>
                    <a:pt x="443" y="410"/>
                    <a:pt x="443" y="410"/>
                  </a:cubicBezTo>
                  <a:lnTo>
                    <a:pt x="299" y="191"/>
                  </a:lnTo>
                  <a:close/>
                  <a:moveTo>
                    <a:pt x="450" y="473"/>
                  </a:moveTo>
                  <a:lnTo>
                    <a:pt x="450" y="473"/>
                  </a:lnTo>
                  <a:cubicBezTo>
                    <a:pt x="431" y="445"/>
                    <a:pt x="431" y="445"/>
                    <a:pt x="431" y="445"/>
                  </a:cubicBezTo>
                  <a:cubicBezTo>
                    <a:pt x="512" y="393"/>
                    <a:pt x="512" y="393"/>
                    <a:pt x="512" y="393"/>
                  </a:cubicBezTo>
                  <a:cubicBezTo>
                    <a:pt x="624" y="319"/>
                    <a:pt x="624" y="319"/>
                    <a:pt x="624" y="319"/>
                  </a:cubicBezTo>
                  <a:lnTo>
                    <a:pt x="624" y="319"/>
                  </a:lnTo>
                  <a:cubicBezTo>
                    <a:pt x="628" y="316"/>
                    <a:pt x="628" y="316"/>
                    <a:pt x="628" y="316"/>
                  </a:cubicBezTo>
                  <a:cubicBezTo>
                    <a:pt x="647" y="344"/>
                    <a:pt x="647" y="344"/>
                    <a:pt x="647" y="344"/>
                  </a:cubicBezTo>
                  <a:lnTo>
                    <a:pt x="450" y="4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Freeform 42"/>
            <p:cNvSpPr>
              <a:spLocks noChangeArrowheads="1"/>
            </p:cNvSpPr>
            <p:nvPr/>
          </p:nvSpPr>
          <p:spPr bwMode="auto">
            <a:xfrm>
              <a:off x="7603227" y="2163046"/>
              <a:ext cx="131510" cy="35194"/>
            </a:xfrm>
            <a:custGeom>
              <a:avLst/>
              <a:gdLst>
                <a:gd name="T0" fmla="*/ 300 w 314"/>
                <a:gd name="T1" fmla="*/ 0 h 82"/>
                <a:gd name="T2" fmla="*/ 300 w 314"/>
                <a:gd name="T3" fmla="*/ 0 h 82"/>
                <a:gd name="T4" fmla="*/ 300 w 314"/>
                <a:gd name="T5" fmla="*/ 0 h 82"/>
                <a:gd name="T6" fmla="*/ 12 w 314"/>
                <a:gd name="T7" fmla="*/ 1 h 82"/>
                <a:gd name="T8" fmla="*/ 3 w 314"/>
                <a:gd name="T9" fmla="*/ 4 h 82"/>
                <a:gd name="T10" fmla="*/ 0 w 314"/>
                <a:gd name="T11" fmla="*/ 12 h 82"/>
                <a:gd name="T12" fmla="*/ 0 w 314"/>
                <a:gd name="T13" fmla="*/ 69 h 82"/>
                <a:gd name="T14" fmla="*/ 12 w 314"/>
                <a:gd name="T15" fmla="*/ 81 h 82"/>
                <a:gd name="T16" fmla="*/ 12 w 314"/>
                <a:gd name="T17" fmla="*/ 81 h 82"/>
                <a:gd name="T18" fmla="*/ 300 w 314"/>
                <a:gd name="T19" fmla="*/ 80 h 82"/>
                <a:gd name="T20" fmla="*/ 308 w 314"/>
                <a:gd name="T21" fmla="*/ 77 h 82"/>
                <a:gd name="T22" fmla="*/ 313 w 314"/>
                <a:gd name="T23" fmla="*/ 68 h 82"/>
                <a:gd name="T24" fmla="*/ 312 w 314"/>
                <a:gd name="T25" fmla="*/ 11 h 82"/>
                <a:gd name="T26" fmla="*/ 300 w 314"/>
                <a:gd name="T27" fmla="*/ 0 h 82"/>
                <a:gd name="T28" fmla="*/ 23 w 314"/>
                <a:gd name="T29" fmla="*/ 57 h 82"/>
                <a:gd name="T30" fmla="*/ 23 w 314"/>
                <a:gd name="T31" fmla="*/ 57 h 82"/>
                <a:gd name="T32" fmla="*/ 23 w 314"/>
                <a:gd name="T33" fmla="*/ 23 h 82"/>
                <a:gd name="T34" fmla="*/ 289 w 314"/>
                <a:gd name="T35" fmla="*/ 23 h 82"/>
                <a:gd name="T36" fmla="*/ 289 w 314"/>
                <a:gd name="T37" fmla="*/ 57 h 82"/>
                <a:gd name="T38" fmla="*/ 23 w 314"/>
                <a:gd name="T39" fmla="*/ 5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4" h="82">
                  <a:moveTo>
                    <a:pt x="300" y="0"/>
                  </a:moveTo>
                  <a:lnTo>
                    <a:pt x="300" y="0"/>
                  </a:lnTo>
                  <a:lnTo>
                    <a:pt x="300" y="0"/>
                  </a:lnTo>
                  <a:cubicBezTo>
                    <a:pt x="12" y="1"/>
                    <a:pt x="12" y="1"/>
                    <a:pt x="12" y="1"/>
                  </a:cubicBezTo>
                  <a:cubicBezTo>
                    <a:pt x="9" y="1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6"/>
                    <a:pt x="5" y="81"/>
                    <a:pt x="12" y="81"/>
                  </a:cubicBezTo>
                  <a:lnTo>
                    <a:pt x="12" y="81"/>
                  </a:lnTo>
                  <a:cubicBezTo>
                    <a:pt x="300" y="80"/>
                    <a:pt x="300" y="80"/>
                    <a:pt x="300" y="80"/>
                  </a:cubicBezTo>
                  <a:cubicBezTo>
                    <a:pt x="303" y="80"/>
                    <a:pt x="306" y="79"/>
                    <a:pt x="308" y="77"/>
                  </a:cubicBezTo>
                  <a:cubicBezTo>
                    <a:pt x="310" y="74"/>
                    <a:pt x="313" y="71"/>
                    <a:pt x="313" y="68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12" y="5"/>
                    <a:pt x="306" y="0"/>
                    <a:pt x="300" y="0"/>
                  </a:cubicBezTo>
                  <a:close/>
                  <a:moveTo>
                    <a:pt x="23" y="57"/>
                  </a:moveTo>
                  <a:lnTo>
                    <a:pt x="23" y="57"/>
                  </a:lnTo>
                  <a:cubicBezTo>
                    <a:pt x="23" y="23"/>
                    <a:pt x="23" y="23"/>
                    <a:pt x="23" y="23"/>
                  </a:cubicBezTo>
                  <a:cubicBezTo>
                    <a:pt x="289" y="23"/>
                    <a:pt x="289" y="23"/>
                    <a:pt x="289" y="23"/>
                  </a:cubicBezTo>
                  <a:cubicBezTo>
                    <a:pt x="289" y="57"/>
                    <a:pt x="289" y="57"/>
                    <a:pt x="289" y="57"/>
                  </a:cubicBezTo>
                  <a:lnTo>
                    <a:pt x="23" y="5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86335" y="1912991"/>
            <a:ext cx="274135" cy="279691"/>
            <a:chOff x="6586335" y="1912991"/>
            <a:chExt cx="274135" cy="279691"/>
          </a:xfrm>
          <a:solidFill>
            <a:srgbClr val="02D35F"/>
          </a:solidFill>
        </p:grpSpPr>
        <p:sp>
          <p:nvSpPr>
            <p:cNvPr id="845" name="Freeform 43"/>
            <p:cNvSpPr>
              <a:spLocks noChangeArrowheads="1"/>
            </p:cNvSpPr>
            <p:nvPr/>
          </p:nvSpPr>
          <p:spPr bwMode="auto">
            <a:xfrm>
              <a:off x="6586335" y="1912991"/>
              <a:ext cx="274135" cy="279691"/>
            </a:xfrm>
            <a:custGeom>
              <a:avLst/>
              <a:gdLst>
                <a:gd name="T0" fmla="*/ 560 w 654"/>
                <a:gd name="T1" fmla="*/ 315 h 668"/>
                <a:gd name="T2" fmla="*/ 560 w 654"/>
                <a:gd name="T3" fmla="*/ 315 h 668"/>
                <a:gd name="T4" fmla="*/ 466 w 654"/>
                <a:gd name="T5" fmla="*/ 408 h 668"/>
                <a:gd name="T6" fmla="*/ 547 w 654"/>
                <a:gd name="T7" fmla="*/ 501 h 668"/>
                <a:gd name="T8" fmla="*/ 382 w 654"/>
                <a:gd name="T9" fmla="*/ 644 h 668"/>
                <a:gd name="T10" fmla="*/ 201 w 654"/>
                <a:gd name="T11" fmla="*/ 473 h 668"/>
                <a:gd name="T12" fmla="*/ 242 w 654"/>
                <a:gd name="T13" fmla="*/ 390 h 668"/>
                <a:gd name="T14" fmla="*/ 241 w 654"/>
                <a:gd name="T15" fmla="*/ 384 h 668"/>
                <a:gd name="T16" fmla="*/ 380 w 654"/>
                <a:gd name="T17" fmla="*/ 58 h 668"/>
                <a:gd name="T18" fmla="*/ 321 w 654"/>
                <a:gd name="T19" fmla="*/ 15 h 668"/>
                <a:gd name="T20" fmla="*/ 299 w 654"/>
                <a:gd name="T21" fmla="*/ 0 h 668"/>
                <a:gd name="T22" fmla="*/ 274 w 654"/>
                <a:gd name="T23" fmla="*/ 25 h 668"/>
                <a:gd name="T24" fmla="*/ 299 w 654"/>
                <a:gd name="T25" fmla="*/ 49 h 668"/>
                <a:gd name="T26" fmla="*/ 319 w 654"/>
                <a:gd name="T27" fmla="*/ 38 h 668"/>
                <a:gd name="T28" fmla="*/ 356 w 654"/>
                <a:gd name="T29" fmla="*/ 58 h 668"/>
                <a:gd name="T30" fmla="*/ 232 w 654"/>
                <a:gd name="T31" fmla="*/ 364 h 668"/>
                <a:gd name="T32" fmla="*/ 198 w 654"/>
                <a:gd name="T33" fmla="*/ 356 h 668"/>
                <a:gd name="T34" fmla="*/ 189 w 654"/>
                <a:gd name="T35" fmla="*/ 356 h 668"/>
                <a:gd name="T36" fmla="*/ 181 w 654"/>
                <a:gd name="T37" fmla="*/ 356 h 668"/>
                <a:gd name="T38" fmla="*/ 146 w 654"/>
                <a:gd name="T39" fmla="*/ 364 h 668"/>
                <a:gd name="T40" fmla="*/ 22 w 654"/>
                <a:gd name="T41" fmla="*/ 58 h 668"/>
                <a:gd name="T42" fmla="*/ 59 w 654"/>
                <a:gd name="T43" fmla="*/ 38 h 668"/>
                <a:gd name="T44" fmla="*/ 80 w 654"/>
                <a:gd name="T45" fmla="*/ 49 h 668"/>
                <a:gd name="T46" fmla="*/ 105 w 654"/>
                <a:gd name="T47" fmla="*/ 25 h 668"/>
                <a:gd name="T48" fmla="*/ 80 w 654"/>
                <a:gd name="T49" fmla="*/ 0 h 668"/>
                <a:gd name="T50" fmla="*/ 58 w 654"/>
                <a:gd name="T51" fmla="*/ 15 h 668"/>
                <a:gd name="T52" fmla="*/ 0 w 654"/>
                <a:gd name="T53" fmla="*/ 58 h 668"/>
                <a:gd name="T54" fmla="*/ 137 w 654"/>
                <a:gd name="T55" fmla="*/ 384 h 668"/>
                <a:gd name="T56" fmla="*/ 137 w 654"/>
                <a:gd name="T57" fmla="*/ 390 h 668"/>
                <a:gd name="T58" fmla="*/ 178 w 654"/>
                <a:gd name="T59" fmla="*/ 473 h 668"/>
                <a:gd name="T60" fmla="*/ 382 w 654"/>
                <a:gd name="T61" fmla="*/ 667 h 668"/>
                <a:gd name="T62" fmla="*/ 571 w 654"/>
                <a:gd name="T63" fmla="*/ 501 h 668"/>
                <a:gd name="T64" fmla="*/ 653 w 654"/>
                <a:gd name="T65" fmla="*/ 408 h 668"/>
                <a:gd name="T66" fmla="*/ 560 w 654"/>
                <a:gd name="T67" fmla="*/ 315 h 668"/>
                <a:gd name="T68" fmla="*/ 189 w 654"/>
                <a:gd name="T69" fmla="*/ 452 h 668"/>
                <a:gd name="T70" fmla="*/ 189 w 654"/>
                <a:gd name="T71" fmla="*/ 452 h 668"/>
                <a:gd name="T72" fmla="*/ 160 w 654"/>
                <a:gd name="T73" fmla="*/ 390 h 668"/>
                <a:gd name="T74" fmla="*/ 162 w 654"/>
                <a:gd name="T75" fmla="*/ 381 h 668"/>
                <a:gd name="T76" fmla="*/ 172 w 654"/>
                <a:gd name="T77" fmla="*/ 379 h 668"/>
                <a:gd name="T78" fmla="*/ 180 w 654"/>
                <a:gd name="T79" fmla="*/ 379 h 668"/>
                <a:gd name="T80" fmla="*/ 199 w 654"/>
                <a:gd name="T81" fmla="*/ 379 h 668"/>
                <a:gd name="T82" fmla="*/ 217 w 654"/>
                <a:gd name="T83" fmla="*/ 381 h 668"/>
                <a:gd name="T84" fmla="*/ 219 w 654"/>
                <a:gd name="T85" fmla="*/ 390 h 668"/>
                <a:gd name="T86" fmla="*/ 189 w 654"/>
                <a:gd name="T87" fmla="*/ 452 h 668"/>
                <a:gd name="T88" fmla="*/ 560 w 654"/>
                <a:gd name="T89" fmla="*/ 479 h 668"/>
                <a:gd name="T90" fmla="*/ 560 w 654"/>
                <a:gd name="T91" fmla="*/ 479 h 668"/>
                <a:gd name="T92" fmla="*/ 489 w 654"/>
                <a:gd name="T93" fmla="*/ 408 h 668"/>
                <a:gd name="T94" fmla="*/ 560 w 654"/>
                <a:gd name="T95" fmla="*/ 339 h 668"/>
                <a:gd name="T96" fmla="*/ 630 w 654"/>
                <a:gd name="T97" fmla="*/ 408 h 668"/>
                <a:gd name="T98" fmla="*/ 560 w 654"/>
                <a:gd name="T99" fmla="*/ 47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668">
                  <a:moveTo>
                    <a:pt x="560" y="315"/>
                  </a:moveTo>
                  <a:lnTo>
                    <a:pt x="560" y="315"/>
                  </a:lnTo>
                  <a:cubicBezTo>
                    <a:pt x="508" y="315"/>
                    <a:pt x="466" y="357"/>
                    <a:pt x="466" y="408"/>
                  </a:cubicBezTo>
                  <a:cubicBezTo>
                    <a:pt x="466" y="456"/>
                    <a:pt x="501" y="496"/>
                    <a:pt x="547" y="501"/>
                  </a:cubicBezTo>
                  <a:cubicBezTo>
                    <a:pt x="545" y="540"/>
                    <a:pt x="524" y="644"/>
                    <a:pt x="382" y="644"/>
                  </a:cubicBezTo>
                  <a:cubicBezTo>
                    <a:pt x="228" y="644"/>
                    <a:pt x="203" y="559"/>
                    <a:pt x="201" y="473"/>
                  </a:cubicBezTo>
                  <a:cubicBezTo>
                    <a:pt x="226" y="461"/>
                    <a:pt x="242" y="416"/>
                    <a:pt x="242" y="390"/>
                  </a:cubicBezTo>
                  <a:cubicBezTo>
                    <a:pt x="242" y="387"/>
                    <a:pt x="242" y="386"/>
                    <a:pt x="241" y="384"/>
                  </a:cubicBezTo>
                  <a:cubicBezTo>
                    <a:pt x="339" y="327"/>
                    <a:pt x="380" y="74"/>
                    <a:pt x="380" y="58"/>
                  </a:cubicBezTo>
                  <a:cubicBezTo>
                    <a:pt x="380" y="28"/>
                    <a:pt x="339" y="18"/>
                    <a:pt x="321" y="15"/>
                  </a:cubicBezTo>
                  <a:cubicBezTo>
                    <a:pt x="317" y="6"/>
                    <a:pt x="309" y="0"/>
                    <a:pt x="299" y="0"/>
                  </a:cubicBezTo>
                  <a:cubicBezTo>
                    <a:pt x="286" y="0"/>
                    <a:pt x="274" y="12"/>
                    <a:pt x="274" y="25"/>
                  </a:cubicBezTo>
                  <a:cubicBezTo>
                    <a:pt x="274" y="39"/>
                    <a:pt x="286" y="49"/>
                    <a:pt x="299" y="49"/>
                  </a:cubicBezTo>
                  <a:cubicBezTo>
                    <a:pt x="308" y="49"/>
                    <a:pt x="315" y="45"/>
                    <a:pt x="319" y="38"/>
                  </a:cubicBezTo>
                  <a:cubicBezTo>
                    <a:pt x="337" y="42"/>
                    <a:pt x="356" y="49"/>
                    <a:pt x="356" y="58"/>
                  </a:cubicBezTo>
                  <a:cubicBezTo>
                    <a:pt x="356" y="82"/>
                    <a:pt x="313" y="311"/>
                    <a:pt x="232" y="364"/>
                  </a:cubicBezTo>
                  <a:cubicBezTo>
                    <a:pt x="223" y="355"/>
                    <a:pt x="211" y="355"/>
                    <a:pt x="198" y="356"/>
                  </a:cubicBezTo>
                  <a:cubicBezTo>
                    <a:pt x="189" y="356"/>
                    <a:pt x="189" y="356"/>
                    <a:pt x="189" y="356"/>
                  </a:cubicBezTo>
                  <a:cubicBezTo>
                    <a:pt x="181" y="356"/>
                    <a:pt x="181" y="356"/>
                    <a:pt x="181" y="356"/>
                  </a:cubicBezTo>
                  <a:cubicBezTo>
                    <a:pt x="167" y="355"/>
                    <a:pt x="156" y="355"/>
                    <a:pt x="146" y="364"/>
                  </a:cubicBezTo>
                  <a:cubicBezTo>
                    <a:pt x="66" y="311"/>
                    <a:pt x="22" y="82"/>
                    <a:pt x="22" y="58"/>
                  </a:cubicBezTo>
                  <a:cubicBezTo>
                    <a:pt x="22" y="49"/>
                    <a:pt x="42" y="42"/>
                    <a:pt x="59" y="38"/>
                  </a:cubicBezTo>
                  <a:cubicBezTo>
                    <a:pt x="64" y="45"/>
                    <a:pt x="71" y="49"/>
                    <a:pt x="80" y="49"/>
                  </a:cubicBezTo>
                  <a:cubicBezTo>
                    <a:pt x="93" y="49"/>
                    <a:pt x="105" y="39"/>
                    <a:pt x="105" y="25"/>
                  </a:cubicBezTo>
                  <a:cubicBezTo>
                    <a:pt x="105" y="12"/>
                    <a:pt x="93" y="0"/>
                    <a:pt x="80" y="0"/>
                  </a:cubicBezTo>
                  <a:cubicBezTo>
                    <a:pt x="70" y="0"/>
                    <a:pt x="62" y="6"/>
                    <a:pt x="58" y="15"/>
                  </a:cubicBezTo>
                  <a:cubicBezTo>
                    <a:pt x="39" y="18"/>
                    <a:pt x="0" y="28"/>
                    <a:pt x="0" y="58"/>
                  </a:cubicBezTo>
                  <a:cubicBezTo>
                    <a:pt x="0" y="74"/>
                    <a:pt x="40" y="327"/>
                    <a:pt x="137" y="384"/>
                  </a:cubicBezTo>
                  <a:cubicBezTo>
                    <a:pt x="137" y="386"/>
                    <a:pt x="137" y="387"/>
                    <a:pt x="137" y="390"/>
                  </a:cubicBezTo>
                  <a:cubicBezTo>
                    <a:pt x="137" y="416"/>
                    <a:pt x="152" y="461"/>
                    <a:pt x="178" y="473"/>
                  </a:cubicBezTo>
                  <a:cubicBezTo>
                    <a:pt x="179" y="534"/>
                    <a:pt x="188" y="667"/>
                    <a:pt x="382" y="667"/>
                  </a:cubicBezTo>
                  <a:cubicBezTo>
                    <a:pt x="546" y="667"/>
                    <a:pt x="568" y="542"/>
                    <a:pt x="571" y="501"/>
                  </a:cubicBezTo>
                  <a:cubicBezTo>
                    <a:pt x="617" y="496"/>
                    <a:pt x="653" y="456"/>
                    <a:pt x="653" y="408"/>
                  </a:cubicBezTo>
                  <a:cubicBezTo>
                    <a:pt x="653" y="357"/>
                    <a:pt x="612" y="315"/>
                    <a:pt x="560" y="315"/>
                  </a:cubicBezTo>
                  <a:close/>
                  <a:moveTo>
                    <a:pt x="189" y="452"/>
                  </a:moveTo>
                  <a:lnTo>
                    <a:pt x="189" y="452"/>
                  </a:lnTo>
                  <a:cubicBezTo>
                    <a:pt x="178" y="452"/>
                    <a:pt x="160" y="415"/>
                    <a:pt x="160" y="390"/>
                  </a:cubicBezTo>
                  <a:cubicBezTo>
                    <a:pt x="160" y="382"/>
                    <a:pt x="162" y="381"/>
                    <a:pt x="162" y="381"/>
                  </a:cubicBezTo>
                  <a:cubicBezTo>
                    <a:pt x="163" y="379"/>
                    <a:pt x="167" y="379"/>
                    <a:pt x="172" y="379"/>
                  </a:cubicBezTo>
                  <a:cubicBezTo>
                    <a:pt x="174" y="379"/>
                    <a:pt x="178" y="379"/>
                    <a:pt x="180" y="379"/>
                  </a:cubicBezTo>
                  <a:cubicBezTo>
                    <a:pt x="186" y="379"/>
                    <a:pt x="193" y="379"/>
                    <a:pt x="199" y="379"/>
                  </a:cubicBezTo>
                  <a:cubicBezTo>
                    <a:pt x="206" y="379"/>
                    <a:pt x="215" y="379"/>
                    <a:pt x="217" y="381"/>
                  </a:cubicBezTo>
                  <a:cubicBezTo>
                    <a:pt x="217" y="381"/>
                    <a:pt x="219" y="382"/>
                    <a:pt x="219" y="390"/>
                  </a:cubicBezTo>
                  <a:cubicBezTo>
                    <a:pt x="219" y="415"/>
                    <a:pt x="201" y="452"/>
                    <a:pt x="189" y="452"/>
                  </a:cubicBezTo>
                  <a:close/>
                  <a:moveTo>
                    <a:pt x="560" y="479"/>
                  </a:moveTo>
                  <a:lnTo>
                    <a:pt x="560" y="479"/>
                  </a:lnTo>
                  <a:cubicBezTo>
                    <a:pt x="520" y="479"/>
                    <a:pt x="489" y="448"/>
                    <a:pt x="489" y="408"/>
                  </a:cubicBezTo>
                  <a:cubicBezTo>
                    <a:pt x="489" y="370"/>
                    <a:pt x="520" y="339"/>
                    <a:pt x="560" y="339"/>
                  </a:cubicBezTo>
                  <a:cubicBezTo>
                    <a:pt x="598" y="339"/>
                    <a:pt x="630" y="370"/>
                    <a:pt x="630" y="408"/>
                  </a:cubicBezTo>
                  <a:cubicBezTo>
                    <a:pt x="630" y="448"/>
                    <a:pt x="598" y="479"/>
                    <a:pt x="560" y="4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Freeform 44"/>
            <p:cNvSpPr>
              <a:spLocks noChangeArrowheads="1"/>
            </p:cNvSpPr>
            <p:nvPr/>
          </p:nvSpPr>
          <p:spPr bwMode="auto">
            <a:xfrm>
              <a:off x="6806755" y="2070433"/>
              <a:ext cx="31488" cy="31489"/>
            </a:xfrm>
            <a:custGeom>
              <a:avLst/>
              <a:gdLst>
                <a:gd name="T0" fmla="*/ 37 w 74"/>
                <a:gd name="T1" fmla="*/ 0 h 74"/>
                <a:gd name="T2" fmla="*/ 37 w 74"/>
                <a:gd name="T3" fmla="*/ 0 h 74"/>
                <a:gd name="T4" fmla="*/ 0 w 74"/>
                <a:gd name="T5" fmla="*/ 36 h 74"/>
                <a:gd name="T6" fmla="*/ 37 w 74"/>
                <a:gd name="T7" fmla="*/ 73 h 74"/>
                <a:gd name="T8" fmla="*/ 73 w 74"/>
                <a:gd name="T9" fmla="*/ 36 h 74"/>
                <a:gd name="T10" fmla="*/ 37 w 74"/>
                <a:gd name="T11" fmla="*/ 0 h 74"/>
                <a:gd name="T12" fmla="*/ 37 w 74"/>
                <a:gd name="T13" fmla="*/ 50 h 74"/>
                <a:gd name="T14" fmla="*/ 37 w 74"/>
                <a:gd name="T15" fmla="*/ 50 h 74"/>
                <a:gd name="T16" fmla="*/ 23 w 74"/>
                <a:gd name="T17" fmla="*/ 36 h 74"/>
                <a:gd name="T18" fmla="*/ 37 w 74"/>
                <a:gd name="T19" fmla="*/ 24 h 74"/>
                <a:gd name="T20" fmla="*/ 49 w 74"/>
                <a:gd name="T21" fmla="*/ 36 h 74"/>
                <a:gd name="T22" fmla="*/ 37 w 74"/>
                <a:gd name="T23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4">
                  <a:moveTo>
                    <a:pt x="37" y="0"/>
                  </a:moveTo>
                  <a:lnTo>
                    <a:pt x="37" y="0"/>
                  </a:lnTo>
                  <a:cubicBezTo>
                    <a:pt x="17" y="0"/>
                    <a:pt x="0" y="17"/>
                    <a:pt x="0" y="36"/>
                  </a:cubicBezTo>
                  <a:cubicBezTo>
                    <a:pt x="0" y="57"/>
                    <a:pt x="17" y="73"/>
                    <a:pt x="37" y="73"/>
                  </a:cubicBezTo>
                  <a:cubicBezTo>
                    <a:pt x="56" y="73"/>
                    <a:pt x="73" y="57"/>
                    <a:pt x="73" y="36"/>
                  </a:cubicBezTo>
                  <a:cubicBezTo>
                    <a:pt x="73" y="17"/>
                    <a:pt x="56" y="0"/>
                    <a:pt x="37" y="0"/>
                  </a:cubicBezTo>
                  <a:close/>
                  <a:moveTo>
                    <a:pt x="37" y="50"/>
                  </a:moveTo>
                  <a:lnTo>
                    <a:pt x="37" y="50"/>
                  </a:lnTo>
                  <a:cubicBezTo>
                    <a:pt x="29" y="50"/>
                    <a:pt x="23" y="44"/>
                    <a:pt x="23" y="36"/>
                  </a:cubicBezTo>
                  <a:cubicBezTo>
                    <a:pt x="23" y="29"/>
                    <a:pt x="29" y="24"/>
                    <a:pt x="37" y="24"/>
                  </a:cubicBezTo>
                  <a:cubicBezTo>
                    <a:pt x="44" y="24"/>
                    <a:pt x="49" y="29"/>
                    <a:pt x="49" y="36"/>
                  </a:cubicBezTo>
                  <a:cubicBezTo>
                    <a:pt x="49" y="44"/>
                    <a:pt x="44" y="50"/>
                    <a:pt x="37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32443" y="1912991"/>
            <a:ext cx="268577" cy="277840"/>
            <a:chOff x="5732443" y="1912991"/>
            <a:chExt cx="268577" cy="277840"/>
          </a:xfrm>
          <a:solidFill>
            <a:srgbClr val="02D35F"/>
          </a:solidFill>
        </p:grpSpPr>
        <p:sp>
          <p:nvSpPr>
            <p:cNvPr id="847" name="Freeform 45"/>
            <p:cNvSpPr>
              <a:spLocks noChangeArrowheads="1"/>
            </p:cNvSpPr>
            <p:nvPr/>
          </p:nvSpPr>
          <p:spPr bwMode="auto">
            <a:xfrm>
              <a:off x="5732443" y="1948184"/>
              <a:ext cx="225976" cy="242647"/>
            </a:xfrm>
            <a:custGeom>
              <a:avLst/>
              <a:gdLst>
                <a:gd name="T0" fmla="*/ 452 w 540"/>
                <a:gd name="T1" fmla="*/ 161 h 576"/>
                <a:gd name="T2" fmla="*/ 367 w 540"/>
                <a:gd name="T3" fmla="*/ 111 h 576"/>
                <a:gd name="T4" fmla="*/ 115 w 540"/>
                <a:gd name="T5" fmla="*/ 49 h 576"/>
                <a:gd name="T6" fmla="*/ 118 w 540"/>
                <a:gd name="T7" fmla="*/ 395 h 576"/>
                <a:gd name="T8" fmla="*/ 47 w 540"/>
                <a:gd name="T9" fmla="*/ 564 h 576"/>
                <a:gd name="T10" fmla="*/ 375 w 540"/>
                <a:gd name="T11" fmla="*/ 575 h 576"/>
                <a:gd name="T12" fmla="*/ 372 w 540"/>
                <a:gd name="T13" fmla="*/ 491 h 576"/>
                <a:gd name="T14" fmla="*/ 494 w 540"/>
                <a:gd name="T15" fmla="*/ 431 h 576"/>
                <a:gd name="T16" fmla="*/ 444 w 540"/>
                <a:gd name="T17" fmla="*/ 192 h 576"/>
                <a:gd name="T18" fmla="*/ 429 w 540"/>
                <a:gd name="T19" fmla="*/ 161 h 576"/>
                <a:gd name="T20" fmla="*/ 395 w 540"/>
                <a:gd name="T21" fmla="*/ 195 h 576"/>
                <a:gd name="T22" fmla="*/ 395 w 540"/>
                <a:gd name="T23" fmla="*/ 126 h 576"/>
                <a:gd name="T24" fmla="*/ 94 w 540"/>
                <a:gd name="T25" fmla="*/ 121 h 576"/>
                <a:gd name="T26" fmla="*/ 210 w 540"/>
                <a:gd name="T27" fmla="*/ 335 h 576"/>
                <a:gd name="T28" fmla="*/ 323 w 540"/>
                <a:gd name="T29" fmla="*/ 472 h 576"/>
                <a:gd name="T30" fmla="*/ 150 w 540"/>
                <a:gd name="T31" fmla="*/ 396 h 576"/>
                <a:gd name="T32" fmla="*/ 363 w 540"/>
                <a:gd name="T33" fmla="*/ 551 h 576"/>
                <a:gd name="T34" fmla="*/ 71 w 540"/>
                <a:gd name="T35" fmla="*/ 551 h 576"/>
                <a:gd name="T36" fmla="*/ 133 w 540"/>
                <a:gd name="T37" fmla="*/ 413 h 576"/>
                <a:gd name="T38" fmla="*/ 323 w 540"/>
                <a:gd name="T39" fmla="*/ 496 h 576"/>
                <a:gd name="T40" fmla="*/ 349 w 540"/>
                <a:gd name="T41" fmla="*/ 497 h 576"/>
                <a:gd name="T42" fmla="*/ 478 w 540"/>
                <a:gd name="T43" fmla="*/ 414 h 576"/>
                <a:gd name="T44" fmla="*/ 431 w 540"/>
                <a:gd name="T45" fmla="*/ 430 h 576"/>
                <a:gd name="T46" fmla="*/ 227 w 540"/>
                <a:gd name="T47" fmla="*/ 319 h 576"/>
                <a:gd name="T48" fmla="*/ 349 w 540"/>
                <a:gd name="T49" fmla="*/ 126 h 576"/>
                <a:gd name="T50" fmla="*/ 336 w 540"/>
                <a:gd name="T51" fmla="*/ 163 h 576"/>
                <a:gd name="T52" fmla="*/ 245 w 540"/>
                <a:gd name="T53" fmla="*/ 197 h 576"/>
                <a:gd name="T54" fmla="*/ 258 w 540"/>
                <a:gd name="T55" fmla="*/ 206 h 576"/>
                <a:gd name="T56" fmla="*/ 357 w 540"/>
                <a:gd name="T57" fmla="*/ 206 h 576"/>
                <a:gd name="T58" fmla="*/ 346 w 540"/>
                <a:gd name="T59" fmla="*/ 298 h 576"/>
                <a:gd name="T60" fmla="*/ 359 w 540"/>
                <a:gd name="T61" fmla="*/ 290 h 576"/>
                <a:gd name="T62" fmla="*/ 395 w 540"/>
                <a:gd name="T63" fmla="*/ 219 h 576"/>
                <a:gd name="T64" fmla="*/ 478 w 540"/>
                <a:gd name="T65" fmla="*/ 41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576">
                  <a:moveTo>
                    <a:pt x="452" y="161"/>
                  </a:moveTo>
                  <a:lnTo>
                    <a:pt x="452" y="161"/>
                  </a:lnTo>
                  <a:cubicBezTo>
                    <a:pt x="452" y="129"/>
                    <a:pt x="426" y="103"/>
                    <a:pt x="395" y="103"/>
                  </a:cubicBezTo>
                  <a:cubicBezTo>
                    <a:pt x="384" y="103"/>
                    <a:pt x="375" y="107"/>
                    <a:pt x="367" y="111"/>
                  </a:cubicBezTo>
                  <a:cubicBezTo>
                    <a:pt x="268" y="28"/>
                    <a:pt x="164" y="0"/>
                    <a:pt x="117" y="47"/>
                  </a:cubicBezTo>
                  <a:cubicBezTo>
                    <a:pt x="116" y="48"/>
                    <a:pt x="116" y="49"/>
                    <a:pt x="115" y="49"/>
                  </a:cubicBezTo>
                  <a:cubicBezTo>
                    <a:pt x="115" y="50"/>
                    <a:pt x="114" y="49"/>
                    <a:pt x="114" y="50"/>
                  </a:cubicBezTo>
                  <a:cubicBezTo>
                    <a:pt x="51" y="114"/>
                    <a:pt x="0" y="261"/>
                    <a:pt x="118" y="395"/>
                  </a:cubicBezTo>
                  <a:cubicBezTo>
                    <a:pt x="117" y="395"/>
                    <a:pt x="117" y="395"/>
                    <a:pt x="117" y="395"/>
                  </a:cubicBezTo>
                  <a:cubicBezTo>
                    <a:pt x="76" y="442"/>
                    <a:pt x="47" y="514"/>
                    <a:pt x="47" y="564"/>
                  </a:cubicBezTo>
                  <a:cubicBezTo>
                    <a:pt x="47" y="570"/>
                    <a:pt x="52" y="575"/>
                    <a:pt x="59" y="575"/>
                  </a:cubicBezTo>
                  <a:cubicBezTo>
                    <a:pt x="375" y="575"/>
                    <a:pt x="375" y="575"/>
                    <a:pt x="375" y="575"/>
                  </a:cubicBezTo>
                  <a:cubicBezTo>
                    <a:pt x="381" y="575"/>
                    <a:pt x="386" y="570"/>
                    <a:pt x="386" y="564"/>
                  </a:cubicBezTo>
                  <a:cubicBezTo>
                    <a:pt x="386" y="543"/>
                    <a:pt x="381" y="518"/>
                    <a:pt x="372" y="491"/>
                  </a:cubicBezTo>
                  <a:cubicBezTo>
                    <a:pt x="425" y="481"/>
                    <a:pt x="470" y="456"/>
                    <a:pt x="493" y="433"/>
                  </a:cubicBezTo>
                  <a:cubicBezTo>
                    <a:pt x="494" y="432"/>
                    <a:pt x="493" y="432"/>
                    <a:pt x="494" y="431"/>
                  </a:cubicBezTo>
                  <a:lnTo>
                    <a:pt x="495" y="430"/>
                  </a:lnTo>
                  <a:cubicBezTo>
                    <a:pt x="539" y="386"/>
                    <a:pt x="518" y="288"/>
                    <a:pt x="444" y="192"/>
                  </a:cubicBezTo>
                  <a:cubicBezTo>
                    <a:pt x="449" y="183"/>
                    <a:pt x="452" y="172"/>
                    <a:pt x="452" y="161"/>
                  </a:cubicBezTo>
                  <a:close/>
                  <a:moveTo>
                    <a:pt x="429" y="161"/>
                  </a:moveTo>
                  <a:lnTo>
                    <a:pt x="429" y="161"/>
                  </a:lnTo>
                  <a:cubicBezTo>
                    <a:pt x="429" y="181"/>
                    <a:pt x="414" y="195"/>
                    <a:pt x="395" y="195"/>
                  </a:cubicBezTo>
                  <a:cubicBezTo>
                    <a:pt x="375" y="195"/>
                    <a:pt x="360" y="181"/>
                    <a:pt x="360" y="161"/>
                  </a:cubicBezTo>
                  <a:cubicBezTo>
                    <a:pt x="360" y="142"/>
                    <a:pt x="375" y="126"/>
                    <a:pt x="395" y="126"/>
                  </a:cubicBezTo>
                  <a:cubicBezTo>
                    <a:pt x="414" y="126"/>
                    <a:pt x="429" y="142"/>
                    <a:pt x="429" y="161"/>
                  </a:cubicBezTo>
                  <a:close/>
                  <a:moveTo>
                    <a:pt x="94" y="121"/>
                  </a:moveTo>
                  <a:lnTo>
                    <a:pt x="94" y="121"/>
                  </a:lnTo>
                  <a:cubicBezTo>
                    <a:pt x="98" y="183"/>
                    <a:pt x="140" y="263"/>
                    <a:pt x="210" y="335"/>
                  </a:cubicBezTo>
                  <a:cubicBezTo>
                    <a:pt x="278" y="403"/>
                    <a:pt x="357" y="448"/>
                    <a:pt x="419" y="453"/>
                  </a:cubicBezTo>
                  <a:cubicBezTo>
                    <a:pt x="392" y="465"/>
                    <a:pt x="358" y="472"/>
                    <a:pt x="323" y="472"/>
                  </a:cubicBezTo>
                  <a:lnTo>
                    <a:pt x="323" y="472"/>
                  </a:lnTo>
                  <a:cubicBezTo>
                    <a:pt x="259" y="472"/>
                    <a:pt x="199" y="446"/>
                    <a:pt x="150" y="396"/>
                  </a:cubicBezTo>
                  <a:cubicBezTo>
                    <a:pt x="47" y="293"/>
                    <a:pt x="63" y="187"/>
                    <a:pt x="94" y="121"/>
                  </a:cubicBezTo>
                  <a:close/>
                  <a:moveTo>
                    <a:pt x="363" y="551"/>
                  </a:moveTo>
                  <a:lnTo>
                    <a:pt x="363" y="551"/>
                  </a:lnTo>
                  <a:cubicBezTo>
                    <a:pt x="71" y="551"/>
                    <a:pt x="71" y="551"/>
                    <a:pt x="71" y="551"/>
                  </a:cubicBezTo>
                  <a:cubicBezTo>
                    <a:pt x="74" y="514"/>
                    <a:pt x="96" y="455"/>
                    <a:pt x="133" y="413"/>
                  </a:cubicBezTo>
                  <a:lnTo>
                    <a:pt x="133" y="413"/>
                  </a:lnTo>
                  <a:cubicBezTo>
                    <a:pt x="188" y="467"/>
                    <a:pt x="253" y="496"/>
                    <a:pt x="323" y="496"/>
                  </a:cubicBezTo>
                  <a:lnTo>
                    <a:pt x="323" y="496"/>
                  </a:lnTo>
                  <a:cubicBezTo>
                    <a:pt x="331" y="496"/>
                    <a:pt x="341" y="495"/>
                    <a:pt x="349" y="495"/>
                  </a:cubicBezTo>
                  <a:cubicBezTo>
                    <a:pt x="349" y="495"/>
                    <a:pt x="349" y="496"/>
                    <a:pt x="349" y="497"/>
                  </a:cubicBezTo>
                  <a:cubicBezTo>
                    <a:pt x="356" y="517"/>
                    <a:pt x="360" y="535"/>
                    <a:pt x="363" y="551"/>
                  </a:cubicBezTo>
                  <a:close/>
                  <a:moveTo>
                    <a:pt x="478" y="414"/>
                  </a:moveTo>
                  <a:lnTo>
                    <a:pt x="478" y="414"/>
                  </a:lnTo>
                  <a:cubicBezTo>
                    <a:pt x="468" y="425"/>
                    <a:pt x="452" y="430"/>
                    <a:pt x="431" y="430"/>
                  </a:cubicBezTo>
                  <a:lnTo>
                    <a:pt x="431" y="430"/>
                  </a:lnTo>
                  <a:cubicBezTo>
                    <a:pt x="374" y="430"/>
                    <a:pt x="294" y="387"/>
                    <a:pt x="227" y="319"/>
                  </a:cubicBezTo>
                  <a:cubicBezTo>
                    <a:pt x="133" y="224"/>
                    <a:pt x="91" y="108"/>
                    <a:pt x="133" y="64"/>
                  </a:cubicBezTo>
                  <a:cubicBezTo>
                    <a:pt x="170" y="26"/>
                    <a:pt x="262" y="54"/>
                    <a:pt x="349" y="126"/>
                  </a:cubicBezTo>
                  <a:cubicBezTo>
                    <a:pt x="342" y="136"/>
                    <a:pt x="336" y="148"/>
                    <a:pt x="336" y="161"/>
                  </a:cubicBezTo>
                  <a:cubicBezTo>
                    <a:pt x="336" y="162"/>
                    <a:pt x="336" y="162"/>
                    <a:pt x="336" y="16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47" y="185"/>
                    <a:pt x="243" y="191"/>
                    <a:pt x="245" y="197"/>
                  </a:cubicBezTo>
                  <a:cubicBezTo>
                    <a:pt x="246" y="202"/>
                    <a:pt x="251" y="206"/>
                    <a:pt x="256" y="206"/>
                  </a:cubicBezTo>
                  <a:cubicBezTo>
                    <a:pt x="257" y="206"/>
                    <a:pt x="258" y="206"/>
                    <a:pt x="258" y="20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6" y="193"/>
                    <a:pt x="351" y="200"/>
                    <a:pt x="357" y="206"/>
                  </a:cubicBezTo>
                  <a:cubicBezTo>
                    <a:pt x="338" y="284"/>
                    <a:pt x="338" y="284"/>
                    <a:pt x="338" y="284"/>
                  </a:cubicBezTo>
                  <a:cubicBezTo>
                    <a:pt x="335" y="290"/>
                    <a:pt x="340" y="296"/>
                    <a:pt x="346" y="298"/>
                  </a:cubicBezTo>
                  <a:cubicBezTo>
                    <a:pt x="347" y="298"/>
                    <a:pt x="347" y="298"/>
                    <a:pt x="348" y="298"/>
                  </a:cubicBezTo>
                  <a:cubicBezTo>
                    <a:pt x="353" y="298"/>
                    <a:pt x="358" y="295"/>
                    <a:pt x="359" y="290"/>
                  </a:cubicBezTo>
                  <a:cubicBezTo>
                    <a:pt x="379" y="217"/>
                    <a:pt x="379" y="217"/>
                    <a:pt x="379" y="217"/>
                  </a:cubicBezTo>
                  <a:cubicBezTo>
                    <a:pt x="384" y="218"/>
                    <a:pt x="390" y="219"/>
                    <a:pt x="395" y="219"/>
                  </a:cubicBezTo>
                  <a:cubicBezTo>
                    <a:pt x="406" y="219"/>
                    <a:pt x="418" y="215"/>
                    <a:pt x="427" y="209"/>
                  </a:cubicBezTo>
                  <a:cubicBezTo>
                    <a:pt x="492" y="293"/>
                    <a:pt x="513" y="378"/>
                    <a:pt x="478" y="4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Freeform 46"/>
            <p:cNvSpPr>
              <a:spLocks noChangeArrowheads="1"/>
            </p:cNvSpPr>
            <p:nvPr/>
          </p:nvSpPr>
          <p:spPr bwMode="auto">
            <a:xfrm>
              <a:off x="5893589" y="1951888"/>
              <a:ext cx="68534" cy="68534"/>
            </a:xfrm>
            <a:custGeom>
              <a:avLst/>
              <a:gdLst>
                <a:gd name="T0" fmla="*/ 12 w 163"/>
                <a:gd name="T1" fmla="*/ 0 h 163"/>
                <a:gd name="T2" fmla="*/ 12 w 163"/>
                <a:gd name="T3" fmla="*/ 0 h 163"/>
                <a:gd name="T4" fmla="*/ 0 w 163"/>
                <a:gd name="T5" fmla="*/ 11 h 163"/>
                <a:gd name="T6" fmla="*/ 12 w 163"/>
                <a:gd name="T7" fmla="*/ 24 h 163"/>
                <a:gd name="T8" fmla="*/ 139 w 163"/>
                <a:gd name="T9" fmla="*/ 150 h 163"/>
                <a:gd name="T10" fmla="*/ 150 w 163"/>
                <a:gd name="T11" fmla="*/ 162 h 163"/>
                <a:gd name="T12" fmla="*/ 162 w 163"/>
                <a:gd name="T13" fmla="*/ 150 h 163"/>
                <a:gd name="T14" fmla="*/ 12 w 163"/>
                <a:gd name="T1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63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82" y="24"/>
                    <a:pt x="139" y="80"/>
                    <a:pt x="139" y="150"/>
                  </a:cubicBezTo>
                  <a:cubicBezTo>
                    <a:pt x="139" y="157"/>
                    <a:pt x="144" y="162"/>
                    <a:pt x="150" y="162"/>
                  </a:cubicBezTo>
                  <a:cubicBezTo>
                    <a:pt x="156" y="162"/>
                    <a:pt x="162" y="157"/>
                    <a:pt x="162" y="150"/>
                  </a:cubicBezTo>
                  <a:cubicBezTo>
                    <a:pt x="162" y="68"/>
                    <a:pt x="94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Freeform 47"/>
            <p:cNvSpPr>
              <a:spLocks noChangeArrowheads="1"/>
            </p:cNvSpPr>
            <p:nvPr/>
          </p:nvSpPr>
          <p:spPr bwMode="auto">
            <a:xfrm>
              <a:off x="5893589" y="1912991"/>
              <a:ext cx="107431" cy="107431"/>
            </a:xfrm>
            <a:custGeom>
              <a:avLst/>
              <a:gdLst>
                <a:gd name="T0" fmla="*/ 12 w 255"/>
                <a:gd name="T1" fmla="*/ 0 h 256"/>
                <a:gd name="T2" fmla="*/ 12 w 255"/>
                <a:gd name="T3" fmla="*/ 0 h 256"/>
                <a:gd name="T4" fmla="*/ 0 w 255"/>
                <a:gd name="T5" fmla="*/ 13 h 256"/>
                <a:gd name="T6" fmla="*/ 12 w 255"/>
                <a:gd name="T7" fmla="*/ 24 h 256"/>
                <a:gd name="T8" fmla="*/ 230 w 255"/>
                <a:gd name="T9" fmla="*/ 243 h 256"/>
                <a:gd name="T10" fmla="*/ 242 w 255"/>
                <a:gd name="T11" fmla="*/ 255 h 256"/>
                <a:gd name="T12" fmla="*/ 254 w 255"/>
                <a:gd name="T13" fmla="*/ 243 h 256"/>
                <a:gd name="T14" fmla="*/ 12 w 255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256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3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33" y="24"/>
                    <a:pt x="230" y="122"/>
                    <a:pt x="230" y="243"/>
                  </a:cubicBezTo>
                  <a:cubicBezTo>
                    <a:pt x="230" y="250"/>
                    <a:pt x="236" y="255"/>
                    <a:pt x="242" y="255"/>
                  </a:cubicBezTo>
                  <a:cubicBezTo>
                    <a:pt x="249" y="255"/>
                    <a:pt x="254" y="250"/>
                    <a:pt x="254" y="243"/>
                  </a:cubicBezTo>
                  <a:cubicBezTo>
                    <a:pt x="254" y="110"/>
                    <a:pt x="145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" name="Freeform 48"/>
          <p:cNvSpPr>
            <a:spLocks noChangeArrowheads="1"/>
          </p:cNvSpPr>
          <p:nvPr/>
        </p:nvSpPr>
        <p:spPr bwMode="auto">
          <a:xfrm>
            <a:off x="3974645" y="1940775"/>
            <a:ext cx="300066" cy="222271"/>
          </a:xfrm>
          <a:custGeom>
            <a:avLst/>
            <a:gdLst>
              <a:gd name="T0" fmla="*/ 633 w 716"/>
              <a:gd name="T1" fmla="*/ 136 h 529"/>
              <a:gd name="T2" fmla="*/ 458 w 716"/>
              <a:gd name="T3" fmla="*/ 101 h 529"/>
              <a:gd name="T4" fmla="*/ 441 w 716"/>
              <a:gd name="T5" fmla="*/ 39 h 529"/>
              <a:gd name="T6" fmla="*/ 38 w 716"/>
              <a:gd name="T7" fmla="*/ 0 h 529"/>
              <a:gd name="T8" fmla="*/ 0 w 716"/>
              <a:gd name="T9" fmla="*/ 415 h 529"/>
              <a:gd name="T10" fmla="*/ 102 w 716"/>
              <a:gd name="T11" fmla="*/ 456 h 529"/>
              <a:gd name="T12" fmla="*/ 266 w 716"/>
              <a:gd name="T13" fmla="*/ 456 h 529"/>
              <a:gd name="T14" fmla="*/ 431 w 716"/>
              <a:gd name="T15" fmla="*/ 443 h 529"/>
              <a:gd name="T16" fmla="*/ 477 w 716"/>
              <a:gd name="T17" fmla="*/ 456 h 529"/>
              <a:gd name="T18" fmla="*/ 642 w 716"/>
              <a:gd name="T19" fmla="*/ 456 h 529"/>
              <a:gd name="T20" fmla="*/ 715 w 716"/>
              <a:gd name="T21" fmla="*/ 415 h 529"/>
              <a:gd name="T22" fmla="*/ 692 w 716"/>
              <a:gd name="T23" fmla="*/ 216 h 529"/>
              <a:gd name="T24" fmla="*/ 184 w 716"/>
              <a:gd name="T25" fmla="*/ 505 h 529"/>
              <a:gd name="T26" fmla="*/ 124 w 716"/>
              <a:gd name="T27" fmla="*/ 444 h 529"/>
              <a:gd name="T28" fmla="*/ 245 w 716"/>
              <a:gd name="T29" fmla="*/ 444 h 529"/>
              <a:gd name="T30" fmla="*/ 417 w 716"/>
              <a:gd name="T31" fmla="*/ 141 h 529"/>
              <a:gd name="T32" fmla="*/ 417 w 716"/>
              <a:gd name="T33" fmla="*/ 415 h 529"/>
              <a:gd name="T34" fmla="*/ 403 w 716"/>
              <a:gd name="T35" fmla="*/ 433 h 529"/>
              <a:gd name="T36" fmla="*/ 184 w 716"/>
              <a:gd name="T37" fmla="*/ 360 h 529"/>
              <a:gd name="T38" fmla="*/ 41 w 716"/>
              <a:gd name="T39" fmla="*/ 433 h 529"/>
              <a:gd name="T40" fmla="*/ 23 w 716"/>
              <a:gd name="T41" fmla="*/ 38 h 529"/>
              <a:gd name="T42" fmla="*/ 403 w 716"/>
              <a:gd name="T43" fmla="*/ 24 h 529"/>
              <a:gd name="T44" fmla="*/ 417 w 716"/>
              <a:gd name="T45" fmla="*/ 141 h 529"/>
              <a:gd name="T46" fmla="*/ 638 w 716"/>
              <a:gd name="T47" fmla="*/ 182 h 529"/>
              <a:gd name="T48" fmla="*/ 691 w 716"/>
              <a:gd name="T49" fmla="*/ 274 h 529"/>
              <a:gd name="T50" fmla="*/ 528 w 716"/>
              <a:gd name="T51" fmla="*/ 257 h 529"/>
              <a:gd name="T52" fmla="*/ 544 w 716"/>
              <a:gd name="T53" fmla="*/ 182 h 529"/>
              <a:gd name="T54" fmla="*/ 559 w 716"/>
              <a:gd name="T55" fmla="*/ 505 h 529"/>
              <a:gd name="T56" fmla="*/ 499 w 716"/>
              <a:gd name="T57" fmla="*/ 444 h 529"/>
              <a:gd name="T58" fmla="*/ 619 w 716"/>
              <a:gd name="T59" fmla="*/ 444 h 529"/>
              <a:gd name="T60" fmla="*/ 691 w 716"/>
              <a:gd name="T61" fmla="*/ 415 h 529"/>
              <a:gd name="T62" fmla="*/ 675 w 716"/>
              <a:gd name="T63" fmla="*/ 433 h 529"/>
              <a:gd name="T64" fmla="*/ 559 w 716"/>
              <a:gd name="T65" fmla="*/ 360 h 529"/>
              <a:gd name="T66" fmla="*/ 458 w 716"/>
              <a:gd name="T67" fmla="*/ 433 h 529"/>
              <a:gd name="T68" fmla="*/ 441 w 716"/>
              <a:gd name="T69" fmla="*/ 141 h 529"/>
              <a:gd name="T70" fmla="*/ 574 w 716"/>
              <a:gd name="T71" fmla="*/ 125 h 529"/>
              <a:gd name="T72" fmla="*/ 620 w 716"/>
              <a:gd name="T73" fmla="*/ 158 h 529"/>
              <a:gd name="T74" fmla="*/ 504 w 716"/>
              <a:gd name="T75" fmla="*/ 199 h 529"/>
              <a:gd name="T76" fmla="*/ 544 w 716"/>
              <a:gd name="T77" fmla="*/ 297 h 529"/>
              <a:gd name="T78" fmla="*/ 691 w 716"/>
              <a:gd name="T79" fmla="*/ 415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6" h="529">
                <a:moveTo>
                  <a:pt x="633" y="136"/>
                </a:moveTo>
                <a:lnTo>
                  <a:pt x="633" y="136"/>
                </a:lnTo>
                <a:cubicBezTo>
                  <a:pt x="619" y="120"/>
                  <a:pt x="599" y="101"/>
                  <a:pt x="574" y="101"/>
                </a:cubicBezTo>
                <a:cubicBezTo>
                  <a:pt x="458" y="101"/>
                  <a:pt x="458" y="101"/>
                  <a:pt x="458" y="101"/>
                </a:cubicBezTo>
                <a:cubicBezTo>
                  <a:pt x="452" y="101"/>
                  <a:pt x="447" y="103"/>
                  <a:pt x="441" y="106"/>
                </a:cubicBezTo>
                <a:cubicBezTo>
                  <a:pt x="441" y="39"/>
                  <a:pt x="441" y="39"/>
                  <a:pt x="441" y="39"/>
                </a:cubicBezTo>
                <a:cubicBezTo>
                  <a:pt x="441" y="17"/>
                  <a:pt x="424" y="0"/>
                  <a:pt x="40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36"/>
                  <a:pt x="19" y="456"/>
                  <a:pt x="41" y="456"/>
                </a:cubicBezTo>
                <a:cubicBezTo>
                  <a:pt x="102" y="456"/>
                  <a:pt x="102" y="456"/>
                  <a:pt x="102" y="456"/>
                </a:cubicBezTo>
                <a:cubicBezTo>
                  <a:pt x="107" y="496"/>
                  <a:pt x="143" y="528"/>
                  <a:pt x="184" y="528"/>
                </a:cubicBezTo>
                <a:cubicBezTo>
                  <a:pt x="227" y="528"/>
                  <a:pt x="261" y="496"/>
                  <a:pt x="266" y="456"/>
                </a:cubicBezTo>
                <a:cubicBezTo>
                  <a:pt x="403" y="456"/>
                  <a:pt x="403" y="456"/>
                  <a:pt x="403" y="456"/>
                </a:cubicBezTo>
                <a:cubicBezTo>
                  <a:pt x="414" y="456"/>
                  <a:pt x="424" y="450"/>
                  <a:pt x="431" y="443"/>
                </a:cubicBezTo>
                <a:cubicBezTo>
                  <a:pt x="438" y="450"/>
                  <a:pt x="448" y="456"/>
                  <a:pt x="458" y="456"/>
                </a:cubicBezTo>
                <a:cubicBezTo>
                  <a:pt x="477" y="456"/>
                  <a:pt x="477" y="456"/>
                  <a:pt x="477" y="456"/>
                </a:cubicBezTo>
                <a:cubicBezTo>
                  <a:pt x="482" y="496"/>
                  <a:pt x="517" y="528"/>
                  <a:pt x="559" y="528"/>
                </a:cubicBezTo>
                <a:cubicBezTo>
                  <a:pt x="602" y="528"/>
                  <a:pt x="636" y="496"/>
                  <a:pt x="642" y="456"/>
                </a:cubicBezTo>
                <a:cubicBezTo>
                  <a:pt x="675" y="456"/>
                  <a:pt x="675" y="456"/>
                  <a:pt x="675" y="456"/>
                </a:cubicBezTo>
                <a:cubicBezTo>
                  <a:pt x="695" y="456"/>
                  <a:pt x="715" y="436"/>
                  <a:pt x="715" y="415"/>
                </a:cubicBezTo>
                <a:cubicBezTo>
                  <a:pt x="715" y="277"/>
                  <a:pt x="715" y="277"/>
                  <a:pt x="715" y="277"/>
                </a:cubicBezTo>
                <a:cubicBezTo>
                  <a:pt x="715" y="247"/>
                  <a:pt x="693" y="217"/>
                  <a:pt x="692" y="216"/>
                </a:cubicBezTo>
                <a:lnTo>
                  <a:pt x="633" y="136"/>
                </a:lnTo>
                <a:close/>
                <a:moveTo>
                  <a:pt x="184" y="505"/>
                </a:moveTo>
                <a:lnTo>
                  <a:pt x="184" y="505"/>
                </a:lnTo>
                <a:cubicBezTo>
                  <a:pt x="151" y="505"/>
                  <a:pt x="124" y="478"/>
                  <a:pt x="124" y="444"/>
                </a:cubicBezTo>
                <a:cubicBezTo>
                  <a:pt x="124" y="411"/>
                  <a:pt x="151" y="384"/>
                  <a:pt x="184" y="384"/>
                </a:cubicBezTo>
                <a:cubicBezTo>
                  <a:pt x="217" y="384"/>
                  <a:pt x="245" y="411"/>
                  <a:pt x="245" y="444"/>
                </a:cubicBezTo>
                <a:cubicBezTo>
                  <a:pt x="245" y="478"/>
                  <a:pt x="217" y="505"/>
                  <a:pt x="184" y="505"/>
                </a:cubicBezTo>
                <a:close/>
                <a:moveTo>
                  <a:pt x="417" y="141"/>
                </a:moveTo>
                <a:lnTo>
                  <a:pt x="417" y="141"/>
                </a:lnTo>
                <a:cubicBezTo>
                  <a:pt x="417" y="415"/>
                  <a:pt x="417" y="415"/>
                  <a:pt x="417" y="415"/>
                </a:cubicBezTo>
                <a:cubicBezTo>
                  <a:pt x="417" y="417"/>
                  <a:pt x="417" y="417"/>
                  <a:pt x="417" y="417"/>
                </a:cubicBezTo>
                <a:cubicBezTo>
                  <a:pt x="417" y="425"/>
                  <a:pt x="411" y="433"/>
                  <a:pt x="403" y="433"/>
                </a:cubicBezTo>
                <a:cubicBezTo>
                  <a:pt x="266" y="433"/>
                  <a:pt x="266" y="433"/>
                  <a:pt x="266" y="433"/>
                </a:cubicBezTo>
                <a:cubicBezTo>
                  <a:pt x="261" y="392"/>
                  <a:pt x="227" y="360"/>
                  <a:pt x="184" y="360"/>
                </a:cubicBezTo>
                <a:cubicBezTo>
                  <a:pt x="143" y="360"/>
                  <a:pt x="107" y="392"/>
                  <a:pt x="102" y="433"/>
                </a:cubicBezTo>
                <a:cubicBezTo>
                  <a:pt x="41" y="433"/>
                  <a:pt x="41" y="433"/>
                  <a:pt x="41" y="433"/>
                </a:cubicBezTo>
                <a:cubicBezTo>
                  <a:pt x="32" y="433"/>
                  <a:pt x="23" y="423"/>
                  <a:pt x="23" y="415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0"/>
                  <a:pt x="30" y="24"/>
                  <a:pt x="38" y="24"/>
                </a:cubicBezTo>
                <a:cubicBezTo>
                  <a:pt x="403" y="24"/>
                  <a:pt x="403" y="24"/>
                  <a:pt x="403" y="24"/>
                </a:cubicBezTo>
                <a:cubicBezTo>
                  <a:pt x="411" y="24"/>
                  <a:pt x="417" y="31"/>
                  <a:pt x="417" y="39"/>
                </a:cubicBezTo>
                <a:lnTo>
                  <a:pt x="417" y="141"/>
                </a:lnTo>
                <a:close/>
                <a:moveTo>
                  <a:pt x="638" y="182"/>
                </a:moveTo>
                <a:lnTo>
                  <a:pt x="638" y="182"/>
                </a:lnTo>
                <a:cubicBezTo>
                  <a:pt x="674" y="230"/>
                  <a:pt x="674" y="230"/>
                  <a:pt x="674" y="230"/>
                </a:cubicBezTo>
                <a:cubicBezTo>
                  <a:pt x="679" y="236"/>
                  <a:pt x="690" y="257"/>
                  <a:pt x="691" y="274"/>
                </a:cubicBezTo>
                <a:cubicBezTo>
                  <a:pt x="544" y="274"/>
                  <a:pt x="544" y="274"/>
                  <a:pt x="544" y="274"/>
                </a:cubicBezTo>
                <a:cubicBezTo>
                  <a:pt x="537" y="274"/>
                  <a:pt x="528" y="264"/>
                  <a:pt x="528" y="257"/>
                </a:cubicBezTo>
                <a:cubicBezTo>
                  <a:pt x="528" y="199"/>
                  <a:pt x="528" y="199"/>
                  <a:pt x="528" y="199"/>
                </a:cubicBezTo>
                <a:cubicBezTo>
                  <a:pt x="528" y="189"/>
                  <a:pt x="537" y="182"/>
                  <a:pt x="544" y="182"/>
                </a:cubicBezTo>
                <a:lnTo>
                  <a:pt x="638" y="182"/>
                </a:lnTo>
                <a:close/>
                <a:moveTo>
                  <a:pt x="559" y="505"/>
                </a:moveTo>
                <a:lnTo>
                  <a:pt x="559" y="505"/>
                </a:lnTo>
                <a:cubicBezTo>
                  <a:pt x="526" y="505"/>
                  <a:pt x="499" y="478"/>
                  <a:pt x="499" y="444"/>
                </a:cubicBezTo>
                <a:cubicBezTo>
                  <a:pt x="499" y="411"/>
                  <a:pt x="526" y="384"/>
                  <a:pt x="559" y="384"/>
                </a:cubicBezTo>
                <a:cubicBezTo>
                  <a:pt x="592" y="384"/>
                  <a:pt x="619" y="411"/>
                  <a:pt x="619" y="444"/>
                </a:cubicBezTo>
                <a:cubicBezTo>
                  <a:pt x="619" y="478"/>
                  <a:pt x="592" y="505"/>
                  <a:pt x="559" y="505"/>
                </a:cubicBezTo>
                <a:close/>
                <a:moveTo>
                  <a:pt x="691" y="415"/>
                </a:moveTo>
                <a:lnTo>
                  <a:pt x="691" y="415"/>
                </a:lnTo>
                <a:cubicBezTo>
                  <a:pt x="691" y="423"/>
                  <a:pt x="683" y="433"/>
                  <a:pt x="675" y="433"/>
                </a:cubicBezTo>
                <a:cubicBezTo>
                  <a:pt x="642" y="433"/>
                  <a:pt x="642" y="433"/>
                  <a:pt x="642" y="433"/>
                </a:cubicBezTo>
                <a:cubicBezTo>
                  <a:pt x="636" y="392"/>
                  <a:pt x="602" y="360"/>
                  <a:pt x="559" y="360"/>
                </a:cubicBezTo>
                <a:cubicBezTo>
                  <a:pt x="517" y="360"/>
                  <a:pt x="482" y="392"/>
                  <a:pt x="477" y="433"/>
                </a:cubicBezTo>
                <a:cubicBezTo>
                  <a:pt x="458" y="433"/>
                  <a:pt x="458" y="433"/>
                  <a:pt x="458" y="433"/>
                </a:cubicBezTo>
                <a:cubicBezTo>
                  <a:pt x="450" y="432"/>
                  <a:pt x="441" y="423"/>
                  <a:pt x="441" y="415"/>
                </a:cubicBezTo>
                <a:cubicBezTo>
                  <a:pt x="441" y="141"/>
                  <a:pt x="441" y="141"/>
                  <a:pt x="441" y="141"/>
                </a:cubicBezTo>
                <a:cubicBezTo>
                  <a:pt x="441" y="133"/>
                  <a:pt x="450" y="125"/>
                  <a:pt x="458" y="125"/>
                </a:cubicBezTo>
                <a:cubicBezTo>
                  <a:pt x="574" y="125"/>
                  <a:pt x="574" y="125"/>
                  <a:pt x="574" y="125"/>
                </a:cubicBezTo>
                <a:cubicBezTo>
                  <a:pt x="590" y="125"/>
                  <a:pt x="606" y="141"/>
                  <a:pt x="614" y="151"/>
                </a:cubicBezTo>
                <a:cubicBezTo>
                  <a:pt x="620" y="158"/>
                  <a:pt x="620" y="158"/>
                  <a:pt x="620" y="158"/>
                </a:cubicBezTo>
                <a:cubicBezTo>
                  <a:pt x="544" y="158"/>
                  <a:pt x="544" y="158"/>
                  <a:pt x="544" y="158"/>
                </a:cubicBezTo>
                <a:cubicBezTo>
                  <a:pt x="524" y="158"/>
                  <a:pt x="504" y="178"/>
                  <a:pt x="504" y="199"/>
                </a:cubicBezTo>
                <a:cubicBezTo>
                  <a:pt x="504" y="257"/>
                  <a:pt x="504" y="257"/>
                  <a:pt x="504" y="257"/>
                </a:cubicBezTo>
                <a:cubicBezTo>
                  <a:pt x="504" y="278"/>
                  <a:pt x="524" y="297"/>
                  <a:pt x="544" y="297"/>
                </a:cubicBezTo>
                <a:cubicBezTo>
                  <a:pt x="691" y="297"/>
                  <a:pt x="691" y="297"/>
                  <a:pt x="691" y="297"/>
                </a:cubicBezTo>
                <a:lnTo>
                  <a:pt x="691" y="41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98925" y="1925957"/>
            <a:ext cx="251908" cy="253761"/>
            <a:chOff x="4898925" y="1925957"/>
            <a:chExt cx="251908" cy="253761"/>
          </a:xfrm>
          <a:solidFill>
            <a:srgbClr val="02D35F"/>
          </a:solidFill>
        </p:grpSpPr>
        <p:sp>
          <p:nvSpPr>
            <p:cNvPr id="851" name="Freeform 49"/>
            <p:cNvSpPr>
              <a:spLocks noChangeArrowheads="1"/>
            </p:cNvSpPr>
            <p:nvPr/>
          </p:nvSpPr>
          <p:spPr bwMode="auto">
            <a:xfrm>
              <a:off x="4898925" y="1925957"/>
              <a:ext cx="251908" cy="253761"/>
            </a:xfrm>
            <a:custGeom>
              <a:avLst/>
              <a:gdLst>
                <a:gd name="T0" fmla="*/ 533 w 600"/>
                <a:gd name="T1" fmla="*/ 0 h 602"/>
                <a:gd name="T2" fmla="*/ 533 w 600"/>
                <a:gd name="T3" fmla="*/ 0 h 602"/>
                <a:gd name="T4" fmla="*/ 469 w 600"/>
                <a:gd name="T5" fmla="*/ 0 h 602"/>
                <a:gd name="T6" fmla="*/ 436 w 600"/>
                <a:gd name="T7" fmla="*/ 32 h 602"/>
                <a:gd name="T8" fmla="*/ 414 w 600"/>
                <a:gd name="T9" fmla="*/ 266 h 602"/>
                <a:gd name="T10" fmla="*/ 409 w 600"/>
                <a:gd name="T11" fmla="*/ 265 h 602"/>
                <a:gd name="T12" fmla="*/ 396 w 600"/>
                <a:gd name="T13" fmla="*/ 265 h 602"/>
                <a:gd name="T14" fmla="*/ 396 w 600"/>
                <a:gd name="T15" fmla="*/ 192 h 602"/>
                <a:gd name="T16" fmla="*/ 391 w 600"/>
                <a:gd name="T17" fmla="*/ 182 h 602"/>
                <a:gd name="T18" fmla="*/ 380 w 600"/>
                <a:gd name="T19" fmla="*/ 181 h 602"/>
                <a:gd name="T20" fmla="*/ 204 w 600"/>
                <a:gd name="T21" fmla="*/ 264 h 602"/>
                <a:gd name="T22" fmla="*/ 204 w 600"/>
                <a:gd name="T23" fmla="*/ 204 h 602"/>
                <a:gd name="T24" fmla="*/ 198 w 600"/>
                <a:gd name="T25" fmla="*/ 194 h 602"/>
                <a:gd name="T26" fmla="*/ 186 w 600"/>
                <a:gd name="T27" fmla="*/ 194 h 602"/>
                <a:gd name="T28" fmla="*/ 6 w 600"/>
                <a:gd name="T29" fmla="*/ 290 h 602"/>
                <a:gd name="T30" fmla="*/ 0 w 600"/>
                <a:gd name="T31" fmla="*/ 300 h 602"/>
                <a:gd name="T32" fmla="*/ 0 w 600"/>
                <a:gd name="T33" fmla="*/ 553 h 602"/>
                <a:gd name="T34" fmla="*/ 48 w 600"/>
                <a:gd name="T35" fmla="*/ 601 h 602"/>
                <a:gd name="T36" fmla="*/ 562 w 600"/>
                <a:gd name="T37" fmla="*/ 601 h 602"/>
                <a:gd name="T38" fmla="*/ 589 w 600"/>
                <a:gd name="T39" fmla="*/ 589 h 602"/>
                <a:gd name="T40" fmla="*/ 599 w 600"/>
                <a:gd name="T41" fmla="*/ 561 h 602"/>
                <a:gd name="T42" fmla="*/ 567 w 600"/>
                <a:gd name="T43" fmla="*/ 33 h 602"/>
                <a:gd name="T44" fmla="*/ 533 w 600"/>
                <a:gd name="T45" fmla="*/ 0 h 602"/>
                <a:gd name="T46" fmla="*/ 572 w 600"/>
                <a:gd name="T47" fmla="*/ 573 h 602"/>
                <a:gd name="T48" fmla="*/ 572 w 600"/>
                <a:gd name="T49" fmla="*/ 573 h 602"/>
                <a:gd name="T50" fmla="*/ 562 w 600"/>
                <a:gd name="T51" fmla="*/ 578 h 602"/>
                <a:gd name="T52" fmla="*/ 48 w 600"/>
                <a:gd name="T53" fmla="*/ 578 h 602"/>
                <a:gd name="T54" fmla="*/ 23 w 600"/>
                <a:gd name="T55" fmla="*/ 553 h 602"/>
                <a:gd name="T56" fmla="*/ 23 w 600"/>
                <a:gd name="T57" fmla="*/ 307 h 602"/>
                <a:gd name="T58" fmla="*/ 180 w 600"/>
                <a:gd name="T59" fmla="*/ 223 h 602"/>
                <a:gd name="T60" fmla="*/ 180 w 600"/>
                <a:gd name="T61" fmla="*/ 276 h 602"/>
                <a:gd name="T62" fmla="*/ 191 w 600"/>
                <a:gd name="T63" fmla="*/ 288 h 602"/>
                <a:gd name="T64" fmla="*/ 204 w 600"/>
                <a:gd name="T65" fmla="*/ 288 h 602"/>
                <a:gd name="T66" fmla="*/ 209 w 600"/>
                <a:gd name="T67" fmla="*/ 287 h 602"/>
                <a:gd name="T68" fmla="*/ 373 w 600"/>
                <a:gd name="T69" fmla="*/ 211 h 602"/>
                <a:gd name="T70" fmla="*/ 373 w 600"/>
                <a:gd name="T71" fmla="*/ 276 h 602"/>
                <a:gd name="T72" fmla="*/ 384 w 600"/>
                <a:gd name="T73" fmla="*/ 288 h 602"/>
                <a:gd name="T74" fmla="*/ 396 w 600"/>
                <a:gd name="T75" fmla="*/ 288 h 602"/>
                <a:gd name="T76" fmla="*/ 396 w 600"/>
                <a:gd name="T77" fmla="*/ 445 h 602"/>
                <a:gd name="T78" fmla="*/ 408 w 600"/>
                <a:gd name="T79" fmla="*/ 456 h 602"/>
                <a:gd name="T80" fmla="*/ 420 w 600"/>
                <a:gd name="T81" fmla="*/ 446 h 602"/>
                <a:gd name="T82" fmla="*/ 459 w 600"/>
                <a:gd name="T83" fmla="*/ 34 h 602"/>
                <a:gd name="T84" fmla="*/ 469 w 600"/>
                <a:gd name="T85" fmla="*/ 24 h 602"/>
                <a:gd name="T86" fmla="*/ 533 w 600"/>
                <a:gd name="T87" fmla="*/ 24 h 602"/>
                <a:gd name="T88" fmla="*/ 543 w 600"/>
                <a:gd name="T89" fmla="*/ 35 h 602"/>
                <a:gd name="T90" fmla="*/ 543 w 600"/>
                <a:gd name="T91" fmla="*/ 35 h 602"/>
                <a:gd name="T92" fmla="*/ 576 w 600"/>
                <a:gd name="T93" fmla="*/ 562 h 602"/>
                <a:gd name="T94" fmla="*/ 572 w 600"/>
                <a:gd name="T95" fmla="*/ 57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0" h="602">
                  <a:moveTo>
                    <a:pt x="533" y="0"/>
                  </a:moveTo>
                  <a:lnTo>
                    <a:pt x="533" y="0"/>
                  </a:lnTo>
                  <a:cubicBezTo>
                    <a:pt x="469" y="0"/>
                    <a:pt x="469" y="0"/>
                    <a:pt x="469" y="0"/>
                  </a:cubicBezTo>
                  <a:cubicBezTo>
                    <a:pt x="452" y="0"/>
                    <a:pt x="437" y="14"/>
                    <a:pt x="436" y="32"/>
                  </a:cubicBezTo>
                  <a:cubicBezTo>
                    <a:pt x="414" y="266"/>
                    <a:pt x="414" y="266"/>
                    <a:pt x="414" y="266"/>
                  </a:cubicBezTo>
                  <a:cubicBezTo>
                    <a:pt x="412" y="265"/>
                    <a:pt x="410" y="265"/>
                    <a:pt x="409" y="265"/>
                  </a:cubicBezTo>
                  <a:cubicBezTo>
                    <a:pt x="396" y="265"/>
                    <a:pt x="396" y="265"/>
                    <a:pt x="396" y="265"/>
                  </a:cubicBezTo>
                  <a:cubicBezTo>
                    <a:pt x="396" y="192"/>
                    <a:pt x="396" y="192"/>
                    <a:pt x="396" y="192"/>
                  </a:cubicBezTo>
                  <a:cubicBezTo>
                    <a:pt x="396" y="188"/>
                    <a:pt x="394" y="185"/>
                    <a:pt x="391" y="182"/>
                  </a:cubicBezTo>
                  <a:cubicBezTo>
                    <a:pt x="387" y="180"/>
                    <a:pt x="383" y="179"/>
                    <a:pt x="380" y="181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4"/>
                    <a:pt x="204" y="204"/>
                    <a:pt x="204" y="204"/>
                  </a:cubicBezTo>
                  <a:cubicBezTo>
                    <a:pt x="204" y="200"/>
                    <a:pt x="202" y="196"/>
                    <a:pt x="198" y="194"/>
                  </a:cubicBezTo>
                  <a:cubicBezTo>
                    <a:pt x="194" y="192"/>
                    <a:pt x="190" y="192"/>
                    <a:pt x="186" y="194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79"/>
                    <a:pt x="21" y="601"/>
                    <a:pt x="48" y="601"/>
                  </a:cubicBezTo>
                  <a:cubicBezTo>
                    <a:pt x="562" y="601"/>
                    <a:pt x="562" y="601"/>
                    <a:pt x="562" y="601"/>
                  </a:cubicBezTo>
                  <a:cubicBezTo>
                    <a:pt x="572" y="601"/>
                    <a:pt x="582" y="597"/>
                    <a:pt x="589" y="589"/>
                  </a:cubicBezTo>
                  <a:cubicBezTo>
                    <a:pt x="596" y="581"/>
                    <a:pt x="599" y="572"/>
                    <a:pt x="599" y="561"/>
                  </a:cubicBezTo>
                  <a:cubicBezTo>
                    <a:pt x="567" y="33"/>
                    <a:pt x="567" y="33"/>
                    <a:pt x="567" y="33"/>
                  </a:cubicBezTo>
                  <a:cubicBezTo>
                    <a:pt x="566" y="15"/>
                    <a:pt x="551" y="0"/>
                    <a:pt x="533" y="0"/>
                  </a:cubicBezTo>
                  <a:close/>
                  <a:moveTo>
                    <a:pt x="572" y="573"/>
                  </a:moveTo>
                  <a:lnTo>
                    <a:pt x="572" y="573"/>
                  </a:lnTo>
                  <a:cubicBezTo>
                    <a:pt x="569" y="576"/>
                    <a:pt x="566" y="578"/>
                    <a:pt x="562" y="578"/>
                  </a:cubicBezTo>
                  <a:cubicBezTo>
                    <a:pt x="48" y="578"/>
                    <a:pt x="48" y="578"/>
                    <a:pt x="48" y="578"/>
                  </a:cubicBezTo>
                  <a:cubicBezTo>
                    <a:pt x="34" y="578"/>
                    <a:pt x="23" y="567"/>
                    <a:pt x="23" y="553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180" y="223"/>
                    <a:pt x="180" y="223"/>
                    <a:pt x="180" y="223"/>
                  </a:cubicBezTo>
                  <a:cubicBezTo>
                    <a:pt x="180" y="276"/>
                    <a:pt x="180" y="276"/>
                    <a:pt x="180" y="276"/>
                  </a:cubicBezTo>
                  <a:cubicBezTo>
                    <a:pt x="180" y="282"/>
                    <a:pt x="185" y="288"/>
                    <a:pt x="191" y="288"/>
                  </a:cubicBezTo>
                  <a:cubicBezTo>
                    <a:pt x="204" y="288"/>
                    <a:pt x="204" y="288"/>
                    <a:pt x="204" y="288"/>
                  </a:cubicBezTo>
                  <a:cubicBezTo>
                    <a:pt x="206" y="288"/>
                    <a:pt x="207" y="288"/>
                    <a:pt x="209" y="287"/>
                  </a:cubicBezTo>
                  <a:cubicBezTo>
                    <a:pt x="373" y="211"/>
                    <a:pt x="373" y="211"/>
                    <a:pt x="373" y="211"/>
                  </a:cubicBezTo>
                  <a:cubicBezTo>
                    <a:pt x="373" y="276"/>
                    <a:pt x="373" y="276"/>
                    <a:pt x="373" y="276"/>
                  </a:cubicBezTo>
                  <a:cubicBezTo>
                    <a:pt x="373" y="282"/>
                    <a:pt x="378" y="288"/>
                    <a:pt x="384" y="288"/>
                  </a:cubicBezTo>
                  <a:cubicBezTo>
                    <a:pt x="396" y="288"/>
                    <a:pt x="396" y="288"/>
                    <a:pt x="396" y="288"/>
                  </a:cubicBezTo>
                  <a:cubicBezTo>
                    <a:pt x="396" y="445"/>
                    <a:pt x="396" y="445"/>
                    <a:pt x="396" y="445"/>
                  </a:cubicBezTo>
                  <a:cubicBezTo>
                    <a:pt x="396" y="451"/>
                    <a:pt x="402" y="456"/>
                    <a:pt x="408" y="456"/>
                  </a:cubicBezTo>
                  <a:cubicBezTo>
                    <a:pt x="415" y="456"/>
                    <a:pt x="419" y="452"/>
                    <a:pt x="420" y="446"/>
                  </a:cubicBezTo>
                  <a:cubicBezTo>
                    <a:pt x="459" y="34"/>
                    <a:pt x="459" y="34"/>
                    <a:pt x="459" y="34"/>
                  </a:cubicBezTo>
                  <a:cubicBezTo>
                    <a:pt x="460" y="28"/>
                    <a:pt x="464" y="24"/>
                    <a:pt x="469" y="24"/>
                  </a:cubicBezTo>
                  <a:cubicBezTo>
                    <a:pt x="533" y="24"/>
                    <a:pt x="533" y="24"/>
                    <a:pt x="533" y="24"/>
                  </a:cubicBezTo>
                  <a:cubicBezTo>
                    <a:pt x="538" y="24"/>
                    <a:pt x="543" y="28"/>
                    <a:pt x="543" y="35"/>
                  </a:cubicBezTo>
                  <a:lnTo>
                    <a:pt x="543" y="35"/>
                  </a:lnTo>
                  <a:cubicBezTo>
                    <a:pt x="576" y="562"/>
                    <a:pt x="576" y="562"/>
                    <a:pt x="576" y="562"/>
                  </a:cubicBezTo>
                  <a:cubicBezTo>
                    <a:pt x="576" y="567"/>
                    <a:pt x="574" y="571"/>
                    <a:pt x="572" y="57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Freeform 50"/>
            <p:cNvSpPr>
              <a:spLocks noChangeArrowheads="1"/>
            </p:cNvSpPr>
            <p:nvPr/>
          </p:nvSpPr>
          <p:spPr bwMode="auto">
            <a:xfrm>
              <a:off x="4943379" y="2113036"/>
              <a:ext cx="9261" cy="24079"/>
            </a:xfrm>
            <a:custGeom>
              <a:avLst/>
              <a:gdLst>
                <a:gd name="T0" fmla="*/ 12 w 24"/>
                <a:gd name="T1" fmla="*/ 0 h 57"/>
                <a:gd name="T2" fmla="*/ 12 w 24"/>
                <a:gd name="T3" fmla="*/ 0 h 57"/>
                <a:gd name="T4" fmla="*/ 0 w 24"/>
                <a:gd name="T5" fmla="*/ 11 h 57"/>
                <a:gd name="T6" fmla="*/ 0 w 24"/>
                <a:gd name="T7" fmla="*/ 45 h 57"/>
                <a:gd name="T8" fmla="*/ 12 w 24"/>
                <a:gd name="T9" fmla="*/ 56 h 57"/>
                <a:gd name="T10" fmla="*/ 23 w 24"/>
                <a:gd name="T11" fmla="*/ 45 h 57"/>
                <a:gd name="T12" fmla="*/ 23 w 24"/>
                <a:gd name="T13" fmla="*/ 11 h 57"/>
                <a:gd name="T14" fmla="*/ 12 w 24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7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1"/>
                    <a:pt x="5" y="56"/>
                    <a:pt x="12" y="56"/>
                  </a:cubicBezTo>
                  <a:cubicBezTo>
                    <a:pt x="18" y="56"/>
                    <a:pt x="23" y="51"/>
                    <a:pt x="23" y="4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Freeform 51"/>
            <p:cNvSpPr>
              <a:spLocks noChangeArrowheads="1"/>
            </p:cNvSpPr>
            <p:nvPr/>
          </p:nvSpPr>
          <p:spPr bwMode="auto">
            <a:xfrm>
              <a:off x="4982276" y="2113036"/>
              <a:ext cx="9262" cy="24079"/>
            </a:xfrm>
            <a:custGeom>
              <a:avLst/>
              <a:gdLst>
                <a:gd name="T0" fmla="*/ 11 w 24"/>
                <a:gd name="T1" fmla="*/ 0 h 57"/>
                <a:gd name="T2" fmla="*/ 11 w 24"/>
                <a:gd name="T3" fmla="*/ 0 h 57"/>
                <a:gd name="T4" fmla="*/ 0 w 24"/>
                <a:gd name="T5" fmla="*/ 11 h 57"/>
                <a:gd name="T6" fmla="*/ 0 w 24"/>
                <a:gd name="T7" fmla="*/ 45 h 57"/>
                <a:gd name="T8" fmla="*/ 11 w 24"/>
                <a:gd name="T9" fmla="*/ 56 h 57"/>
                <a:gd name="T10" fmla="*/ 23 w 24"/>
                <a:gd name="T11" fmla="*/ 45 h 57"/>
                <a:gd name="T12" fmla="*/ 23 w 24"/>
                <a:gd name="T13" fmla="*/ 11 h 57"/>
                <a:gd name="T14" fmla="*/ 11 w 24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7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1"/>
                    <a:pt x="5" y="56"/>
                    <a:pt x="11" y="56"/>
                  </a:cubicBezTo>
                  <a:cubicBezTo>
                    <a:pt x="17" y="56"/>
                    <a:pt x="23" y="51"/>
                    <a:pt x="23" y="4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Freeform 52"/>
            <p:cNvSpPr>
              <a:spLocks noChangeArrowheads="1"/>
            </p:cNvSpPr>
            <p:nvPr/>
          </p:nvSpPr>
          <p:spPr bwMode="auto">
            <a:xfrm>
              <a:off x="5021174" y="2113036"/>
              <a:ext cx="11114" cy="24079"/>
            </a:xfrm>
            <a:custGeom>
              <a:avLst/>
              <a:gdLst>
                <a:gd name="T0" fmla="*/ 12 w 25"/>
                <a:gd name="T1" fmla="*/ 0 h 57"/>
                <a:gd name="T2" fmla="*/ 12 w 25"/>
                <a:gd name="T3" fmla="*/ 0 h 57"/>
                <a:gd name="T4" fmla="*/ 0 w 25"/>
                <a:gd name="T5" fmla="*/ 11 h 57"/>
                <a:gd name="T6" fmla="*/ 0 w 25"/>
                <a:gd name="T7" fmla="*/ 45 h 57"/>
                <a:gd name="T8" fmla="*/ 12 w 25"/>
                <a:gd name="T9" fmla="*/ 56 h 57"/>
                <a:gd name="T10" fmla="*/ 24 w 25"/>
                <a:gd name="T11" fmla="*/ 45 h 57"/>
                <a:gd name="T12" fmla="*/ 24 w 25"/>
                <a:gd name="T13" fmla="*/ 11 h 57"/>
                <a:gd name="T14" fmla="*/ 12 w 25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57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1"/>
                    <a:pt x="5" y="56"/>
                    <a:pt x="12" y="56"/>
                  </a:cubicBezTo>
                  <a:cubicBezTo>
                    <a:pt x="19" y="56"/>
                    <a:pt x="24" y="51"/>
                    <a:pt x="24" y="4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Freeform 53"/>
            <p:cNvSpPr>
              <a:spLocks noChangeArrowheads="1"/>
            </p:cNvSpPr>
            <p:nvPr/>
          </p:nvSpPr>
          <p:spPr bwMode="auto">
            <a:xfrm>
              <a:off x="4943379" y="2066729"/>
              <a:ext cx="9261" cy="24080"/>
            </a:xfrm>
            <a:custGeom>
              <a:avLst/>
              <a:gdLst>
                <a:gd name="T0" fmla="*/ 12 w 24"/>
                <a:gd name="T1" fmla="*/ 0 h 57"/>
                <a:gd name="T2" fmla="*/ 12 w 24"/>
                <a:gd name="T3" fmla="*/ 0 h 57"/>
                <a:gd name="T4" fmla="*/ 0 w 24"/>
                <a:gd name="T5" fmla="*/ 11 h 57"/>
                <a:gd name="T6" fmla="*/ 0 w 24"/>
                <a:gd name="T7" fmla="*/ 44 h 57"/>
                <a:gd name="T8" fmla="*/ 12 w 24"/>
                <a:gd name="T9" fmla="*/ 56 h 57"/>
                <a:gd name="T10" fmla="*/ 23 w 24"/>
                <a:gd name="T11" fmla="*/ 44 h 57"/>
                <a:gd name="T12" fmla="*/ 23 w 24"/>
                <a:gd name="T13" fmla="*/ 11 h 57"/>
                <a:gd name="T14" fmla="*/ 12 w 24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7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1"/>
                    <a:pt x="5" y="56"/>
                    <a:pt x="12" y="56"/>
                  </a:cubicBezTo>
                  <a:cubicBezTo>
                    <a:pt x="18" y="56"/>
                    <a:pt x="23" y="51"/>
                    <a:pt x="23" y="4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Freeform 54"/>
            <p:cNvSpPr>
              <a:spLocks noChangeArrowheads="1"/>
            </p:cNvSpPr>
            <p:nvPr/>
          </p:nvSpPr>
          <p:spPr bwMode="auto">
            <a:xfrm>
              <a:off x="4982276" y="2066729"/>
              <a:ext cx="9262" cy="24080"/>
            </a:xfrm>
            <a:custGeom>
              <a:avLst/>
              <a:gdLst>
                <a:gd name="T0" fmla="*/ 11 w 24"/>
                <a:gd name="T1" fmla="*/ 0 h 57"/>
                <a:gd name="T2" fmla="*/ 11 w 24"/>
                <a:gd name="T3" fmla="*/ 0 h 57"/>
                <a:gd name="T4" fmla="*/ 0 w 24"/>
                <a:gd name="T5" fmla="*/ 11 h 57"/>
                <a:gd name="T6" fmla="*/ 0 w 24"/>
                <a:gd name="T7" fmla="*/ 44 h 57"/>
                <a:gd name="T8" fmla="*/ 11 w 24"/>
                <a:gd name="T9" fmla="*/ 56 h 57"/>
                <a:gd name="T10" fmla="*/ 23 w 24"/>
                <a:gd name="T11" fmla="*/ 44 h 57"/>
                <a:gd name="T12" fmla="*/ 23 w 24"/>
                <a:gd name="T13" fmla="*/ 11 h 57"/>
                <a:gd name="T14" fmla="*/ 11 w 24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7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1"/>
                    <a:pt x="5" y="56"/>
                    <a:pt x="11" y="56"/>
                  </a:cubicBezTo>
                  <a:cubicBezTo>
                    <a:pt x="17" y="56"/>
                    <a:pt x="23" y="51"/>
                    <a:pt x="23" y="4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Freeform 55"/>
            <p:cNvSpPr>
              <a:spLocks noChangeArrowheads="1"/>
            </p:cNvSpPr>
            <p:nvPr/>
          </p:nvSpPr>
          <p:spPr bwMode="auto">
            <a:xfrm>
              <a:off x="5021174" y="2066729"/>
              <a:ext cx="11114" cy="24080"/>
            </a:xfrm>
            <a:custGeom>
              <a:avLst/>
              <a:gdLst>
                <a:gd name="T0" fmla="*/ 12 w 25"/>
                <a:gd name="T1" fmla="*/ 0 h 57"/>
                <a:gd name="T2" fmla="*/ 12 w 25"/>
                <a:gd name="T3" fmla="*/ 0 h 57"/>
                <a:gd name="T4" fmla="*/ 0 w 25"/>
                <a:gd name="T5" fmla="*/ 11 h 57"/>
                <a:gd name="T6" fmla="*/ 0 w 25"/>
                <a:gd name="T7" fmla="*/ 44 h 57"/>
                <a:gd name="T8" fmla="*/ 12 w 25"/>
                <a:gd name="T9" fmla="*/ 56 h 57"/>
                <a:gd name="T10" fmla="*/ 24 w 25"/>
                <a:gd name="T11" fmla="*/ 44 h 57"/>
                <a:gd name="T12" fmla="*/ 24 w 25"/>
                <a:gd name="T13" fmla="*/ 11 h 57"/>
                <a:gd name="T14" fmla="*/ 12 w 25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57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1"/>
                    <a:pt x="5" y="56"/>
                    <a:pt x="12" y="56"/>
                  </a:cubicBezTo>
                  <a:cubicBezTo>
                    <a:pt x="19" y="56"/>
                    <a:pt x="24" y="51"/>
                    <a:pt x="24" y="4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98149" y="1901878"/>
            <a:ext cx="275986" cy="288953"/>
            <a:chOff x="1398149" y="1901878"/>
            <a:chExt cx="275986" cy="288953"/>
          </a:xfrm>
          <a:solidFill>
            <a:srgbClr val="02D35F"/>
          </a:solidFill>
        </p:grpSpPr>
        <p:sp>
          <p:nvSpPr>
            <p:cNvPr id="858" name="Freeform 56"/>
            <p:cNvSpPr>
              <a:spLocks noChangeArrowheads="1"/>
            </p:cNvSpPr>
            <p:nvPr/>
          </p:nvSpPr>
          <p:spPr bwMode="auto">
            <a:xfrm>
              <a:off x="1459273" y="2035241"/>
              <a:ext cx="64830" cy="124101"/>
            </a:xfrm>
            <a:custGeom>
              <a:avLst/>
              <a:gdLst>
                <a:gd name="T0" fmla="*/ 114 w 155"/>
                <a:gd name="T1" fmla="*/ 142 h 297"/>
                <a:gd name="T2" fmla="*/ 114 w 155"/>
                <a:gd name="T3" fmla="*/ 142 h 297"/>
                <a:gd name="T4" fmla="*/ 84 w 155"/>
                <a:gd name="T5" fmla="*/ 132 h 297"/>
                <a:gd name="T6" fmla="*/ 57 w 155"/>
                <a:gd name="T7" fmla="*/ 122 h 297"/>
                <a:gd name="T8" fmla="*/ 39 w 155"/>
                <a:gd name="T9" fmla="*/ 109 h 297"/>
                <a:gd name="T10" fmla="*/ 43 w 155"/>
                <a:gd name="T11" fmla="*/ 82 h 297"/>
                <a:gd name="T12" fmla="*/ 91 w 155"/>
                <a:gd name="T13" fmla="*/ 69 h 297"/>
                <a:gd name="T14" fmla="*/ 130 w 155"/>
                <a:gd name="T15" fmla="*/ 84 h 297"/>
                <a:gd name="T16" fmla="*/ 147 w 155"/>
                <a:gd name="T17" fmla="*/ 82 h 297"/>
                <a:gd name="T18" fmla="*/ 144 w 155"/>
                <a:gd name="T19" fmla="*/ 65 h 297"/>
                <a:gd name="T20" fmla="*/ 94 w 155"/>
                <a:gd name="T21" fmla="*/ 46 h 297"/>
                <a:gd name="T22" fmla="*/ 92 w 155"/>
                <a:gd name="T23" fmla="*/ 46 h 297"/>
                <a:gd name="T24" fmla="*/ 92 w 155"/>
                <a:gd name="T25" fmla="*/ 11 h 297"/>
                <a:gd name="T26" fmla="*/ 80 w 155"/>
                <a:gd name="T27" fmla="*/ 0 h 297"/>
                <a:gd name="T28" fmla="*/ 69 w 155"/>
                <a:gd name="T29" fmla="*/ 11 h 297"/>
                <a:gd name="T30" fmla="*/ 69 w 155"/>
                <a:gd name="T31" fmla="*/ 46 h 297"/>
                <a:gd name="T32" fmla="*/ 25 w 155"/>
                <a:gd name="T33" fmla="*/ 66 h 297"/>
                <a:gd name="T34" fmla="*/ 17 w 155"/>
                <a:gd name="T35" fmla="*/ 118 h 297"/>
                <a:gd name="T36" fmla="*/ 47 w 155"/>
                <a:gd name="T37" fmla="*/ 144 h 297"/>
                <a:gd name="T38" fmla="*/ 77 w 155"/>
                <a:gd name="T39" fmla="*/ 155 h 297"/>
                <a:gd name="T40" fmla="*/ 104 w 155"/>
                <a:gd name="T41" fmla="*/ 164 h 297"/>
                <a:gd name="T42" fmla="*/ 122 w 155"/>
                <a:gd name="T43" fmla="*/ 173 h 297"/>
                <a:gd name="T44" fmla="*/ 128 w 155"/>
                <a:gd name="T45" fmla="*/ 196 h 297"/>
                <a:gd name="T46" fmla="*/ 128 w 155"/>
                <a:gd name="T47" fmla="*/ 199 h 297"/>
                <a:gd name="T48" fmla="*/ 88 w 155"/>
                <a:gd name="T49" fmla="*/ 227 h 297"/>
                <a:gd name="T50" fmla="*/ 21 w 155"/>
                <a:gd name="T51" fmla="*/ 203 h 297"/>
                <a:gd name="T52" fmla="*/ 4 w 155"/>
                <a:gd name="T53" fmla="*/ 205 h 297"/>
                <a:gd name="T54" fmla="*/ 7 w 155"/>
                <a:gd name="T55" fmla="*/ 221 h 297"/>
                <a:gd name="T56" fmla="*/ 69 w 155"/>
                <a:gd name="T57" fmla="*/ 248 h 297"/>
                <a:gd name="T58" fmla="*/ 69 w 155"/>
                <a:gd name="T59" fmla="*/ 284 h 297"/>
                <a:gd name="T60" fmla="*/ 80 w 155"/>
                <a:gd name="T61" fmla="*/ 296 h 297"/>
                <a:gd name="T62" fmla="*/ 92 w 155"/>
                <a:gd name="T63" fmla="*/ 284 h 297"/>
                <a:gd name="T64" fmla="*/ 92 w 155"/>
                <a:gd name="T65" fmla="*/ 249 h 297"/>
                <a:gd name="T66" fmla="*/ 150 w 155"/>
                <a:gd name="T67" fmla="*/ 206 h 297"/>
                <a:gd name="T68" fmla="*/ 151 w 155"/>
                <a:gd name="T69" fmla="*/ 199 h 297"/>
                <a:gd name="T70" fmla="*/ 137 w 155"/>
                <a:gd name="T71" fmla="*/ 156 h 297"/>
                <a:gd name="T72" fmla="*/ 114 w 155"/>
                <a:gd name="T73" fmla="*/ 14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97">
                  <a:moveTo>
                    <a:pt x="114" y="142"/>
                  </a:moveTo>
                  <a:lnTo>
                    <a:pt x="114" y="142"/>
                  </a:lnTo>
                  <a:cubicBezTo>
                    <a:pt x="104" y="138"/>
                    <a:pt x="94" y="135"/>
                    <a:pt x="84" y="132"/>
                  </a:cubicBezTo>
                  <a:cubicBezTo>
                    <a:pt x="74" y="130"/>
                    <a:pt x="65" y="127"/>
                    <a:pt x="57" y="122"/>
                  </a:cubicBezTo>
                  <a:cubicBezTo>
                    <a:pt x="47" y="118"/>
                    <a:pt x="41" y="114"/>
                    <a:pt x="39" y="109"/>
                  </a:cubicBezTo>
                  <a:cubicBezTo>
                    <a:pt x="35" y="100"/>
                    <a:pt x="37" y="89"/>
                    <a:pt x="43" y="82"/>
                  </a:cubicBezTo>
                  <a:cubicBezTo>
                    <a:pt x="54" y="67"/>
                    <a:pt x="78" y="68"/>
                    <a:pt x="91" y="69"/>
                  </a:cubicBezTo>
                  <a:cubicBezTo>
                    <a:pt x="114" y="72"/>
                    <a:pt x="130" y="84"/>
                    <a:pt x="130" y="84"/>
                  </a:cubicBezTo>
                  <a:cubicBezTo>
                    <a:pt x="136" y="88"/>
                    <a:pt x="143" y="87"/>
                    <a:pt x="147" y="82"/>
                  </a:cubicBezTo>
                  <a:cubicBezTo>
                    <a:pt x="150" y="77"/>
                    <a:pt x="149" y="69"/>
                    <a:pt x="144" y="65"/>
                  </a:cubicBezTo>
                  <a:cubicBezTo>
                    <a:pt x="143" y="64"/>
                    <a:pt x="123" y="50"/>
                    <a:pt x="94" y="46"/>
                  </a:cubicBezTo>
                  <a:cubicBezTo>
                    <a:pt x="93" y="46"/>
                    <a:pt x="93" y="46"/>
                    <a:pt x="92" y="46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9" y="11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53" y="48"/>
                    <a:pt x="37" y="53"/>
                    <a:pt x="25" y="66"/>
                  </a:cubicBezTo>
                  <a:cubicBezTo>
                    <a:pt x="13" y="81"/>
                    <a:pt x="10" y="101"/>
                    <a:pt x="17" y="118"/>
                  </a:cubicBezTo>
                  <a:cubicBezTo>
                    <a:pt x="22" y="130"/>
                    <a:pt x="33" y="138"/>
                    <a:pt x="47" y="144"/>
                  </a:cubicBezTo>
                  <a:cubicBezTo>
                    <a:pt x="57" y="148"/>
                    <a:pt x="67" y="152"/>
                    <a:pt x="77" y="155"/>
                  </a:cubicBezTo>
                  <a:cubicBezTo>
                    <a:pt x="87" y="157"/>
                    <a:pt x="96" y="160"/>
                    <a:pt x="104" y="164"/>
                  </a:cubicBezTo>
                  <a:cubicBezTo>
                    <a:pt x="111" y="166"/>
                    <a:pt x="117" y="169"/>
                    <a:pt x="122" y="173"/>
                  </a:cubicBezTo>
                  <a:cubicBezTo>
                    <a:pt x="127" y="178"/>
                    <a:pt x="130" y="187"/>
                    <a:pt x="128" y="196"/>
                  </a:cubicBezTo>
                  <a:cubicBezTo>
                    <a:pt x="128" y="197"/>
                    <a:pt x="128" y="198"/>
                    <a:pt x="128" y="199"/>
                  </a:cubicBezTo>
                  <a:cubicBezTo>
                    <a:pt x="123" y="217"/>
                    <a:pt x="103" y="227"/>
                    <a:pt x="88" y="227"/>
                  </a:cubicBezTo>
                  <a:cubicBezTo>
                    <a:pt x="63" y="228"/>
                    <a:pt x="40" y="218"/>
                    <a:pt x="21" y="203"/>
                  </a:cubicBezTo>
                  <a:cubicBezTo>
                    <a:pt x="16" y="199"/>
                    <a:pt x="9" y="199"/>
                    <a:pt x="4" y="205"/>
                  </a:cubicBezTo>
                  <a:cubicBezTo>
                    <a:pt x="0" y="210"/>
                    <a:pt x="1" y="217"/>
                    <a:pt x="7" y="221"/>
                  </a:cubicBezTo>
                  <a:cubicBezTo>
                    <a:pt x="24" y="236"/>
                    <a:pt x="46" y="245"/>
                    <a:pt x="69" y="248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91"/>
                    <a:pt x="74" y="296"/>
                    <a:pt x="80" y="296"/>
                  </a:cubicBezTo>
                  <a:cubicBezTo>
                    <a:pt x="87" y="296"/>
                    <a:pt x="92" y="291"/>
                    <a:pt x="92" y="284"/>
                  </a:cubicBezTo>
                  <a:cubicBezTo>
                    <a:pt x="92" y="249"/>
                    <a:pt x="92" y="249"/>
                    <a:pt x="92" y="249"/>
                  </a:cubicBezTo>
                  <a:cubicBezTo>
                    <a:pt x="117" y="247"/>
                    <a:pt x="143" y="234"/>
                    <a:pt x="150" y="206"/>
                  </a:cubicBezTo>
                  <a:cubicBezTo>
                    <a:pt x="151" y="204"/>
                    <a:pt x="151" y="202"/>
                    <a:pt x="151" y="199"/>
                  </a:cubicBezTo>
                  <a:cubicBezTo>
                    <a:pt x="154" y="182"/>
                    <a:pt x="149" y="165"/>
                    <a:pt x="137" y="156"/>
                  </a:cubicBezTo>
                  <a:cubicBezTo>
                    <a:pt x="129" y="150"/>
                    <a:pt x="121" y="145"/>
                    <a:pt x="114" y="1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Freeform 57"/>
            <p:cNvSpPr>
              <a:spLocks noChangeArrowheads="1"/>
            </p:cNvSpPr>
            <p:nvPr/>
          </p:nvSpPr>
          <p:spPr bwMode="auto">
            <a:xfrm>
              <a:off x="1398149" y="1901878"/>
              <a:ext cx="275986" cy="288953"/>
            </a:xfrm>
            <a:custGeom>
              <a:avLst/>
              <a:gdLst>
                <a:gd name="T0" fmla="*/ 200 w 655"/>
                <a:gd name="T1" fmla="*/ 94 h 688"/>
                <a:gd name="T2" fmla="*/ 200 w 655"/>
                <a:gd name="T3" fmla="*/ 94 h 688"/>
                <a:gd name="T4" fmla="*/ 200 w 655"/>
                <a:gd name="T5" fmla="*/ 241 h 688"/>
                <a:gd name="T6" fmla="*/ 0 w 655"/>
                <a:gd name="T7" fmla="*/ 463 h 688"/>
                <a:gd name="T8" fmla="*/ 223 w 655"/>
                <a:gd name="T9" fmla="*/ 687 h 688"/>
                <a:gd name="T10" fmla="*/ 444 w 655"/>
                <a:gd name="T11" fmla="*/ 505 h 688"/>
                <a:gd name="T12" fmla="*/ 654 w 655"/>
                <a:gd name="T13" fmla="*/ 433 h 688"/>
                <a:gd name="T14" fmla="*/ 654 w 655"/>
                <a:gd name="T15" fmla="*/ 433 h 688"/>
                <a:gd name="T16" fmla="*/ 654 w 655"/>
                <a:gd name="T17" fmla="*/ 432 h 688"/>
                <a:gd name="T18" fmla="*/ 654 w 655"/>
                <a:gd name="T19" fmla="*/ 94 h 688"/>
                <a:gd name="T20" fmla="*/ 200 w 655"/>
                <a:gd name="T21" fmla="*/ 94 h 688"/>
                <a:gd name="T22" fmla="*/ 427 w 655"/>
                <a:gd name="T23" fmla="*/ 46 h 688"/>
                <a:gd name="T24" fmla="*/ 427 w 655"/>
                <a:gd name="T25" fmla="*/ 46 h 688"/>
                <a:gd name="T26" fmla="*/ 630 w 655"/>
                <a:gd name="T27" fmla="*/ 94 h 688"/>
                <a:gd name="T28" fmla="*/ 427 w 655"/>
                <a:gd name="T29" fmla="*/ 143 h 688"/>
                <a:gd name="T30" fmla="*/ 224 w 655"/>
                <a:gd name="T31" fmla="*/ 94 h 688"/>
                <a:gd name="T32" fmla="*/ 427 w 655"/>
                <a:gd name="T33" fmla="*/ 46 h 688"/>
                <a:gd name="T34" fmla="*/ 224 w 655"/>
                <a:gd name="T35" fmla="*/ 127 h 688"/>
                <a:gd name="T36" fmla="*/ 224 w 655"/>
                <a:gd name="T37" fmla="*/ 127 h 688"/>
                <a:gd name="T38" fmla="*/ 427 w 655"/>
                <a:gd name="T39" fmla="*/ 166 h 688"/>
                <a:gd name="T40" fmla="*/ 630 w 655"/>
                <a:gd name="T41" fmla="*/ 127 h 688"/>
                <a:gd name="T42" fmla="*/ 630 w 655"/>
                <a:gd name="T43" fmla="*/ 216 h 688"/>
                <a:gd name="T44" fmla="*/ 427 w 655"/>
                <a:gd name="T45" fmla="*/ 256 h 688"/>
                <a:gd name="T46" fmla="*/ 224 w 655"/>
                <a:gd name="T47" fmla="*/ 216 h 688"/>
                <a:gd name="T48" fmla="*/ 224 w 655"/>
                <a:gd name="T49" fmla="*/ 127 h 688"/>
                <a:gd name="T50" fmla="*/ 223 w 655"/>
                <a:gd name="T51" fmla="*/ 664 h 688"/>
                <a:gd name="T52" fmla="*/ 223 w 655"/>
                <a:gd name="T53" fmla="*/ 664 h 688"/>
                <a:gd name="T54" fmla="*/ 23 w 655"/>
                <a:gd name="T55" fmla="*/ 463 h 688"/>
                <a:gd name="T56" fmla="*/ 223 w 655"/>
                <a:gd name="T57" fmla="*/ 264 h 688"/>
                <a:gd name="T58" fmla="*/ 424 w 655"/>
                <a:gd name="T59" fmla="*/ 463 h 688"/>
                <a:gd name="T60" fmla="*/ 223 w 655"/>
                <a:gd name="T61" fmla="*/ 664 h 688"/>
                <a:gd name="T62" fmla="*/ 427 w 655"/>
                <a:gd name="T63" fmla="*/ 371 h 688"/>
                <a:gd name="T64" fmla="*/ 427 w 655"/>
                <a:gd name="T65" fmla="*/ 371 h 688"/>
                <a:gd name="T66" fmla="*/ 344 w 655"/>
                <a:gd name="T67" fmla="*/ 275 h 688"/>
                <a:gd name="T68" fmla="*/ 427 w 655"/>
                <a:gd name="T69" fmla="*/ 280 h 688"/>
                <a:gd name="T70" fmla="*/ 630 w 655"/>
                <a:gd name="T71" fmla="*/ 244 h 688"/>
                <a:gd name="T72" fmla="*/ 630 w 655"/>
                <a:gd name="T73" fmla="*/ 326 h 688"/>
                <a:gd name="T74" fmla="*/ 427 w 655"/>
                <a:gd name="T75" fmla="*/ 368 h 688"/>
                <a:gd name="T76" fmla="*/ 425 w 655"/>
                <a:gd name="T77" fmla="*/ 368 h 688"/>
                <a:gd name="T78" fmla="*/ 427 w 655"/>
                <a:gd name="T79" fmla="*/ 371 h 688"/>
                <a:gd name="T80" fmla="*/ 630 w 655"/>
                <a:gd name="T81" fmla="*/ 433 h 688"/>
                <a:gd name="T82" fmla="*/ 630 w 655"/>
                <a:gd name="T83" fmla="*/ 433 h 688"/>
                <a:gd name="T84" fmla="*/ 475 w 655"/>
                <a:gd name="T85" fmla="*/ 480 h 688"/>
                <a:gd name="T86" fmla="*/ 447 w 655"/>
                <a:gd name="T87" fmla="*/ 481 h 688"/>
                <a:gd name="T88" fmla="*/ 448 w 655"/>
                <a:gd name="T89" fmla="*/ 463 h 688"/>
                <a:gd name="T90" fmla="*/ 448 w 655"/>
                <a:gd name="T91" fmla="*/ 463 h 688"/>
                <a:gd name="T92" fmla="*/ 444 w 655"/>
                <a:gd name="T93" fmla="*/ 425 h 688"/>
                <a:gd name="T94" fmla="*/ 443 w 655"/>
                <a:gd name="T95" fmla="*/ 420 h 688"/>
                <a:gd name="T96" fmla="*/ 434 w 655"/>
                <a:gd name="T97" fmla="*/ 387 h 688"/>
                <a:gd name="T98" fmla="*/ 436 w 655"/>
                <a:gd name="T99" fmla="*/ 391 h 688"/>
                <a:gd name="T100" fmla="*/ 572 w 655"/>
                <a:gd name="T101" fmla="*/ 376 h 688"/>
                <a:gd name="T102" fmla="*/ 594 w 655"/>
                <a:gd name="T103" fmla="*/ 370 h 688"/>
                <a:gd name="T104" fmla="*/ 630 w 655"/>
                <a:gd name="T105" fmla="*/ 355 h 688"/>
                <a:gd name="T106" fmla="*/ 630 w 655"/>
                <a:gd name="T107" fmla="*/ 432 h 688"/>
                <a:gd name="T108" fmla="*/ 631 w 655"/>
                <a:gd name="T109" fmla="*/ 433 h 688"/>
                <a:gd name="T110" fmla="*/ 630 w 655"/>
                <a:gd name="T111" fmla="*/ 43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5" h="688">
                  <a:moveTo>
                    <a:pt x="200" y="94"/>
                  </a:moveTo>
                  <a:lnTo>
                    <a:pt x="200" y="94"/>
                  </a:lnTo>
                  <a:cubicBezTo>
                    <a:pt x="200" y="241"/>
                    <a:pt x="200" y="241"/>
                    <a:pt x="200" y="241"/>
                  </a:cubicBezTo>
                  <a:cubicBezTo>
                    <a:pt x="88" y="252"/>
                    <a:pt x="0" y="348"/>
                    <a:pt x="0" y="463"/>
                  </a:cubicBezTo>
                  <a:cubicBezTo>
                    <a:pt x="0" y="587"/>
                    <a:pt x="101" y="687"/>
                    <a:pt x="223" y="687"/>
                  </a:cubicBezTo>
                  <a:cubicBezTo>
                    <a:pt x="333" y="687"/>
                    <a:pt x="424" y="609"/>
                    <a:pt x="444" y="505"/>
                  </a:cubicBezTo>
                  <a:cubicBezTo>
                    <a:pt x="546" y="503"/>
                    <a:pt x="654" y="480"/>
                    <a:pt x="654" y="433"/>
                  </a:cubicBezTo>
                  <a:lnTo>
                    <a:pt x="654" y="433"/>
                  </a:lnTo>
                  <a:cubicBezTo>
                    <a:pt x="654" y="432"/>
                    <a:pt x="654" y="432"/>
                    <a:pt x="654" y="432"/>
                  </a:cubicBezTo>
                  <a:cubicBezTo>
                    <a:pt x="654" y="94"/>
                    <a:pt x="654" y="94"/>
                    <a:pt x="654" y="94"/>
                  </a:cubicBezTo>
                  <a:cubicBezTo>
                    <a:pt x="654" y="0"/>
                    <a:pt x="200" y="0"/>
                    <a:pt x="200" y="94"/>
                  </a:cubicBezTo>
                  <a:close/>
                  <a:moveTo>
                    <a:pt x="427" y="46"/>
                  </a:moveTo>
                  <a:lnTo>
                    <a:pt x="427" y="46"/>
                  </a:lnTo>
                  <a:cubicBezTo>
                    <a:pt x="561" y="46"/>
                    <a:pt x="630" y="77"/>
                    <a:pt x="630" y="94"/>
                  </a:cubicBezTo>
                  <a:cubicBezTo>
                    <a:pt x="630" y="111"/>
                    <a:pt x="561" y="143"/>
                    <a:pt x="427" y="143"/>
                  </a:cubicBezTo>
                  <a:cubicBezTo>
                    <a:pt x="294" y="143"/>
                    <a:pt x="224" y="111"/>
                    <a:pt x="224" y="94"/>
                  </a:cubicBezTo>
                  <a:cubicBezTo>
                    <a:pt x="224" y="77"/>
                    <a:pt x="294" y="46"/>
                    <a:pt x="427" y="46"/>
                  </a:cubicBezTo>
                  <a:close/>
                  <a:moveTo>
                    <a:pt x="224" y="127"/>
                  </a:moveTo>
                  <a:lnTo>
                    <a:pt x="224" y="127"/>
                  </a:lnTo>
                  <a:cubicBezTo>
                    <a:pt x="263" y="152"/>
                    <a:pt x="345" y="166"/>
                    <a:pt x="427" y="166"/>
                  </a:cubicBezTo>
                  <a:cubicBezTo>
                    <a:pt x="510" y="166"/>
                    <a:pt x="592" y="152"/>
                    <a:pt x="630" y="127"/>
                  </a:cubicBezTo>
                  <a:cubicBezTo>
                    <a:pt x="630" y="216"/>
                    <a:pt x="630" y="216"/>
                    <a:pt x="630" y="216"/>
                  </a:cubicBezTo>
                  <a:cubicBezTo>
                    <a:pt x="613" y="233"/>
                    <a:pt x="544" y="256"/>
                    <a:pt x="427" y="256"/>
                  </a:cubicBezTo>
                  <a:cubicBezTo>
                    <a:pt x="311" y="256"/>
                    <a:pt x="242" y="233"/>
                    <a:pt x="224" y="216"/>
                  </a:cubicBezTo>
                  <a:lnTo>
                    <a:pt x="224" y="127"/>
                  </a:lnTo>
                  <a:close/>
                  <a:moveTo>
                    <a:pt x="223" y="664"/>
                  </a:moveTo>
                  <a:lnTo>
                    <a:pt x="223" y="664"/>
                  </a:lnTo>
                  <a:cubicBezTo>
                    <a:pt x="113" y="664"/>
                    <a:pt x="23" y="574"/>
                    <a:pt x="23" y="463"/>
                  </a:cubicBezTo>
                  <a:cubicBezTo>
                    <a:pt x="23" y="353"/>
                    <a:pt x="113" y="264"/>
                    <a:pt x="223" y="264"/>
                  </a:cubicBezTo>
                  <a:cubicBezTo>
                    <a:pt x="335" y="264"/>
                    <a:pt x="424" y="353"/>
                    <a:pt x="424" y="463"/>
                  </a:cubicBezTo>
                  <a:cubicBezTo>
                    <a:pt x="424" y="574"/>
                    <a:pt x="335" y="664"/>
                    <a:pt x="223" y="664"/>
                  </a:cubicBezTo>
                  <a:close/>
                  <a:moveTo>
                    <a:pt x="427" y="371"/>
                  </a:moveTo>
                  <a:lnTo>
                    <a:pt x="427" y="371"/>
                  </a:lnTo>
                  <a:cubicBezTo>
                    <a:pt x="410" y="332"/>
                    <a:pt x="381" y="298"/>
                    <a:pt x="344" y="275"/>
                  </a:cubicBezTo>
                  <a:cubicBezTo>
                    <a:pt x="371" y="278"/>
                    <a:pt x="399" y="280"/>
                    <a:pt x="427" y="280"/>
                  </a:cubicBezTo>
                  <a:cubicBezTo>
                    <a:pt x="508" y="280"/>
                    <a:pt x="589" y="268"/>
                    <a:pt x="630" y="244"/>
                  </a:cubicBezTo>
                  <a:cubicBezTo>
                    <a:pt x="630" y="326"/>
                    <a:pt x="630" y="326"/>
                    <a:pt x="630" y="326"/>
                  </a:cubicBezTo>
                  <a:cubicBezTo>
                    <a:pt x="613" y="344"/>
                    <a:pt x="544" y="368"/>
                    <a:pt x="427" y="368"/>
                  </a:cubicBezTo>
                  <a:cubicBezTo>
                    <a:pt x="426" y="368"/>
                    <a:pt x="426" y="368"/>
                    <a:pt x="425" y="368"/>
                  </a:cubicBezTo>
                  <a:cubicBezTo>
                    <a:pt x="426" y="369"/>
                    <a:pt x="426" y="370"/>
                    <a:pt x="427" y="371"/>
                  </a:cubicBezTo>
                  <a:close/>
                  <a:moveTo>
                    <a:pt x="630" y="433"/>
                  </a:moveTo>
                  <a:lnTo>
                    <a:pt x="630" y="433"/>
                  </a:lnTo>
                  <a:cubicBezTo>
                    <a:pt x="630" y="448"/>
                    <a:pt x="577" y="474"/>
                    <a:pt x="475" y="480"/>
                  </a:cubicBezTo>
                  <a:cubicBezTo>
                    <a:pt x="466" y="481"/>
                    <a:pt x="457" y="481"/>
                    <a:pt x="447" y="481"/>
                  </a:cubicBezTo>
                  <a:cubicBezTo>
                    <a:pt x="447" y="476"/>
                    <a:pt x="448" y="470"/>
                    <a:pt x="448" y="463"/>
                  </a:cubicBezTo>
                  <a:lnTo>
                    <a:pt x="448" y="463"/>
                  </a:lnTo>
                  <a:cubicBezTo>
                    <a:pt x="448" y="450"/>
                    <a:pt x="446" y="437"/>
                    <a:pt x="444" y="425"/>
                  </a:cubicBezTo>
                  <a:cubicBezTo>
                    <a:pt x="444" y="423"/>
                    <a:pt x="443" y="422"/>
                    <a:pt x="443" y="420"/>
                  </a:cubicBezTo>
                  <a:cubicBezTo>
                    <a:pt x="441" y="408"/>
                    <a:pt x="438" y="398"/>
                    <a:pt x="434" y="387"/>
                  </a:cubicBezTo>
                  <a:cubicBezTo>
                    <a:pt x="435" y="388"/>
                    <a:pt x="435" y="389"/>
                    <a:pt x="436" y="391"/>
                  </a:cubicBezTo>
                  <a:cubicBezTo>
                    <a:pt x="484" y="391"/>
                    <a:pt x="533" y="385"/>
                    <a:pt x="572" y="376"/>
                  </a:cubicBezTo>
                  <a:cubicBezTo>
                    <a:pt x="579" y="374"/>
                    <a:pt x="587" y="372"/>
                    <a:pt x="594" y="370"/>
                  </a:cubicBezTo>
                  <a:cubicBezTo>
                    <a:pt x="609" y="366"/>
                    <a:pt x="621" y="360"/>
                    <a:pt x="630" y="355"/>
                  </a:cubicBezTo>
                  <a:cubicBezTo>
                    <a:pt x="630" y="432"/>
                    <a:pt x="630" y="432"/>
                    <a:pt x="630" y="432"/>
                  </a:cubicBezTo>
                  <a:cubicBezTo>
                    <a:pt x="630" y="432"/>
                    <a:pt x="631" y="432"/>
                    <a:pt x="631" y="433"/>
                  </a:cubicBezTo>
                  <a:lnTo>
                    <a:pt x="630" y="4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68890" y="1953741"/>
            <a:ext cx="333407" cy="194487"/>
            <a:chOff x="3068890" y="1953741"/>
            <a:chExt cx="333407" cy="194487"/>
          </a:xfrm>
          <a:solidFill>
            <a:srgbClr val="02D35F"/>
          </a:solidFill>
        </p:grpSpPr>
        <p:sp>
          <p:nvSpPr>
            <p:cNvPr id="860" name="Freeform 58"/>
            <p:cNvSpPr>
              <a:spLocks noChangeArrowheads="1"/>
            </p:cNvSpPr>
            <p:nvPr/>
          </p:nvSpPr>
          <p:spPr bwMode="auto">
            <a:xfrm>
              <a:off x="3150389" y="2124149"/>
              <a:ext cx="1852" cy="18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Freeform 59"/>
            <p:cNvSpPr>
              <a:spLocks noChangeArrowheads="1"/>
            </p:cNvSpPr>
            <p:nvPr/>
          </p:nvSpPr>
          <p:spPr bwMode="auto">
            <a:xfrm>
              <a:off x="3068890" y="1953741"/>
              <a:ext cx="333407" cy="194487"/>
            </a:xfrm>
            <a:custGeom>
              <a:avLst/>
              <a:gdLst>
                <a:gd name="T0" fmla="*/ 786 w 795"/>
                <a:gd name="T1" fmla="*/ 141 h 462"/>
                <a:gd name="T2" fmla="*/ 786 w 795"/>
                <a:gd name="T3" fmla="*/ 141 h 462"/>
                <a:gd name="T4" fmla="*/ 698 w 795"/>
                <a:gd name="T5" fmla="*/ 108 h 462"/>
                <a:gd name="T6" fmla="*/ 645 w 795"/>
                <a:gd name="T7" fmla="*/ 87 h 462"/>
                <a:gd name="T8" fmla="*/ 637 w 795"/>
                <a:gd name="T9" fmla="*/ 86 h 462"/>
                <a:gd name="T10" fmla="*/ 400 w 795"/>
                <a:gd name="T11" fmla="*/ 1 h 462"/>
                <a:gd name="T12" fmla="*/ 393 w 795"/>
                <a:gd name="T13" fmla="*/ 1 h 462"/>
                <a:gd name="T14" fmla="*/ 8 w 795"/>
                <a:gd name="T15" fmla="*/ 141 h 462"/>
                <a:gd name="T16" fmla="*/ 0 w 795"/>
                <a:gd name="T17" fmla="*/ 152 h 462"/>
                <a:gd name="T18" fmla="*/ 8 w 795"/>
                <a:gd name="T19" fmla="*/ 162 h 462"/>
                <a:gd name="T20" fmla="*/ 169 w 795"/>
                <a:gd name="T21" fmla="*/ 224 h 462"/>
                <a:gd name="T22" fmla="*/ 169 w 795"/>
                <a:gd name="T23" fmla="*/ 402 h 462"/>
                <a:gd name="T24" fmla="*/ 169 w 795"/>
                <a:gd name="T25" fmla="*/ 402 h 462"/>
                <a:gd name="T26" fmla="*/ 397 w 795"/>
                <a:gd name="T27" fmla="*/ 461 h 462"/>
                <a:gd name="T28" fmla="*/ 624 w 795"/>
                <a:gd name="T29" fmla="*/ 402 h 462"/>
                <a:gd name="T30" fmla="*/ 623 w 795"/>
                <a:gd name="T31" fmla="*/ 394 h 462"/>
                <a:gd name="T32" fmla="*/ 624 w 795"/>
                <a:gd name="T33" fmla="*/ 402 h 462"/>
                <a:gd name="T34" fmla="*/ 624 w 795"/>
                <a:gd name="T35" fmla="*/ 224 h 462"/>
                <a:gd name="T36" fmla="*/ 684 w 795"/>
                <a:gd name="T37" fmla="*/ 202 h 462"/>
                <a:gd name="T38" fmla="*/ 684 w 795"/>
                <a:gd name="T39" fmla="*/ 265 h 462"/>
                <a:gd name="T40" fmla="*/ 668 w 795"/>
                <a:gd name="T41" fmla="*/ 289 h 462"/>
                <a:gd name="T42" fmla="*/ 692 w 795"/>
                <a:gd name="T43" fmla="*/ 361 h 462"/>
                <a:gd name="T44" fmla="*/ 694 w 795"/>
                <a:gd name="T45" fmla="*/ 364 h 462"/>
                <a:gd name="T46" fmla="*/ 696 w 795"/>
                <a:gd name="T47" fmla="*/ 364 h 462"/>
                <a:gd name="T48" fmla="*/ 698 w 795"/>
                <a:gd name="T49" fmla="*/ 361 h 462"/>
                <a:gd name="T50" fmla="*/ 721 w 795"/>
                <a:gd name="T51" fmla="*/ 289 h 462"/>
                <a:gd name="T52" fmla="*/ 707 w 795"/>
                <a:gd name="T53" fmla="*/ 265 h 462"/>
                <a:gd name="T54" fmla="*/ 707 w 795"/>
                <a:gd name="T55" fmla="*/ 193 h 462"/>
                <a:gd name="T56" fmla="*/ 787 w 795"/>
                <a:gd name="T57" fmla="*/ 162 h 462"/>
                <a:gd name="T58" fmla="*/ 794 w 795"/>
                <a:gd name="T59" fmla="*/ 152 h 462"/>
                <a:gd name="T60" fmla="*/ 786 w 795"/>
                <a:gd name="T61" fmla="*/ 141 h 462"/>
                <a:gd name="T62" fmla="*/ 397 w 795"/>
                <a:gd name="T63" fmla="*/ 438 h 462"/>
                <a:gd name="T64" fmla="*/ 397 w 795"/>
                <a:gd name="T65" fmla="*/ 438 h 462"/>
                <a:gd name="T66" fmla="*/ 192 w 795"/>
                <a:gd name="T67" fmla="*/ 402 h 462"/>
                <a:gd name="T68" fmla="*/ 397 w 795"/>
                <a:gd name="T69" fmla="*/ 364 h 462"/>
                <a:gd name="T70" fmla="*/ 601 w 795"/>
                <a:gd name="T71" fmla="*/ 402 h 462"/>
                <a:gd name="T72" fmla="*/ 397 w 795"/>
                <a:gd name="T73" fmla="*/ 438 h 462"/>
                <a:gd name="T74" fmla="*/ 397 w 795"/>
                <a:gd name="T75" fmla="*/ 341 h 462"/>
                <a:gd name="T76" fmla="*/ 397 w 795"/>
                <a:gd name="T77" fmla="*/ 341 h 462"/>
                <a:gd name="T78" fmla="*/ 192 w 795"/>
                <a:gd name="T79" fmla="*/ 373 h 462"/>
                <a:gd name="T80" fmla="*/ 192 w 795"/>
                <a:gd name="T81" fmla="*/ 200 h 462"/>
                <a:gd name="T82" fmla="*/ 397 w 795"/>
                <a:gd name="T83" fmla="*/ 162 h 462"/>
                <a:gd name="T84" fmla="*/ 601 w 795"/>
                <a:gd name="T85" fmla="*/ 200 h 462"/>
                <a:gd name="T86" fmla="*/ 601 w 795"/>
                <a:gd name="T87" fmla="*/ 373 h 462"/>
                <a:gd name="T88" fmla="*/ 602 w 795"/>
                <a:gd name="T89" fmla="*/ 373 h 462"/>
                <a:gd name="T90" fmla="*/ 397 w 795"/>
                <a:gd name="T91" fmla="*/ 341 h 462"/>
                <a:gd name="T92" fmla="*/ 684 w 795"/>
                <a:gd name="T93" fmla="*/ 177 h 462"/>
                <a:gd name="T94" fmla="*/ 684 w 795"/>
                <a:gd name="T95" fmla="*/ 177 h 462"/>
                <a:gd name="T96" fmla="*/ 624 w 795"/>
                <a:gd name="T97" fmla="*/ 199 h 462"/>
                <a:gd name="T98" fmla="*/ 397 w 795"/>
                <a:gd name="T99" fmla="*/ 140 h 462"/>
                <a:gd name="T100" fmla="*/ 169 w 795"/>
                <a:gd name="T101" fmla="*/ 199 h 462"/>
                <a:gd name="T102" fmla="*/ 45 w 795"/>
                <a:gd name="T103" fmla="*/ 152 h 462"/>
                <a:gd name="T104" fmla="*/ 397 w 795"/>
                <a:gd name="T105" fmla="*/ 24 h 462"/>
                <a:gd name="T106" fmla="*/ 682 w 795"/>
                <a:gd name="T107" fmla="*/ 128 h 462"/>
                <a:gd name="T108" fmla="*/ 684 w 795"/>
                <a:gd name="T109" fmla="*/ 142 h 462"/>
                <a:gd name="T110" fmla="*/ 684 w 795"/>
                <a:gd name="T111" fmla="*/ 177 h 462"/>
                <a:gd name="T112" fmla="*/ 707 w 795"/>
                <a:gd name="T113" fmla="*/ 168 h 462"/>
                <a:gd name="T114" fmla="*/ 707 w 795"/>
                <a:gd name="T115" fmla="*/ 168 h 462"/>
                <a:gd name="T116" fmla="*/ 707 w 795"/>
                <a:gd name="T117" fmla="*/ 142 h 462"/>
                <a:gd name="T118" fmla="*/ 707 w 795"/>
                <a:gd name="T119" fmla="*/ 136 h 462"/>
                <a:gd name="T120" fmla="*/ 748 w 795"/>
                <a:gd name="T121" fmla="*/ 152 h 462"/>
                <a:gd name="T122" fmla="*/ 707 w 795"/>
                <a:gd name="T123" fmla="*/ 16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5" h="462">
                  <a:moveTo>
                    <a:pt x="786" y="141"/>
                  </a:moveTo>
                  <a:lnTo>
                    <a:pt x="786" y="141"/>
                  </a:lnTo>
                  <a:cubicBezTo>
                    <a:pt x="698" y="108"/>
                    <a:pt x="698" y="108"/>
                    <a:pt x="698" y="108"/>
                  </a:cubicBezTo>
                  <a:cubicBezTo>
                    <a:pt x="685" y="90"/>
                    <a:pt x="660" y="87"/>
                    <a:pt x="645" y="87"/>
                  </a:cubicBezTo>
                  <a:cubicBezTo>
                    <a:pt x="642" y="86"/>
                    <a:pt x="639" y="86"/>
                    <a:pt x="637" y="86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98" y="0"/>
                    <a:pt x="395" y="0"/>
                    <a:pt x="393" y="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3" y="143"/>
                    <a:pt x="0" y="147"/>
                    <a:pt x="0" y="152"/>
                  </a:cubicBezTo>
                  <a:cubicBezTo>
                    <a:pt x="0" y="157"/>
                    <a:pt x="3" y="161"/>
                    <a:pt x="8" y="162"/>
                  </a:cubicBezTo>
                  <a:cubicBezTo>
                    <a:pt x="169" y="224"/>
                    <a:pt x="169" y="224"/>
                    <a:pt x="169" y="224"/>
                  </a:cubicBezTo>
                  <a:cubicBezTo>
                    <a:pt x="169" y="402"/>
                    <a:pt x="169" y="402"/>
                    <a:pt x="169" y="402"/>
                  </a:cubicBezTo>
                  <a:lnTo>
                    <a:pt x="169" y="402"/>
                  </a:lnTo>
                  <a:cubicBezTo>
                    <a:pt x="169" y="449"/>
                    <a:pt x="312" y="461"/>
                    <a:pt x="397" y="461"/>
                  </a:cubicBezTo>
                  <a:cubicBezTo>
                    <a:pt x="482" y="461"/>
                    <a:pt x="624" y="449"/>
                    <a:pt x="624" y="402"/>
                  </a:cubicBezTo>
                  <a:cubicBezTo>
                    <a:pt x="624" y="399"/>
                    <a:pt x="624" y="396"/>
                    <a:pt x="623" y="394"/>
                  </a:cubicBezTo>
                  <a:cubicBezTo>
                    <a:pt x="624" y="396"/>
                    <a:pt x="624" y="399"/>
                    <a:pt x="624" y="402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84" y="202"/>
                    <a:pt x="684" y="202"/>
                    <a:pt x="684" y="202"/>
                  </a:cubicBezTo>
                  <a:cubicBezTo>
                    <a:pt x="684" y="265"/>
                    <a:pt x="684" y="265"/>
                    <a:pt x="684" y="265"/>
                  </a:cubicBezTo>
                  <a:cubicBezTo>
                    <a:pt x="674" y="271"/>
                    <a:pt x="668" y="279"/>
                    <a:pt x="668" y="289"/>
                  </a:cubicBezTo>
                  <a:cubicBezTo>
                    <a:pt x="668" y="301"/>
                    <a:pt x="685" y="343"/>
                    <a:pt x="692" y="361"/>
                  </a:cubicBezTo>
                  <a:cubicBezTo>
                    <a:pt x="692" y="362"/>
                    <a:pt x="693" y="363"/>
                    <a:pt x="694" y="364"/>
                  </a:cubicBezTo>
                  <a:cubicBezTo>
                    <a:pt x="694" y="365"/>
                    <a:pt x="696" y="365"/>
                    <a:pt x="696" y="364"/>
                  </a:cubicBezTo>
                  <a:cubicBezTo>
                    <a:pt x="697" y="363"/>
                    <a:pt x="698" y="362"/>
                    <a:pt x="698" y="361"/>
                  </a:cubicBezTo>
                  <a:cubicBezTo>
                    <a:pt x="706" y="343"/>
                    <a:pt x="721" y="301"/>
                    <a:pt x="721" y="289"/>
                  </a:cubicBezTo>
                  <a:cubicBezTo>
                    <a:pt x="721" y="279"/>
                    <a:pt x="716" y="271"/>
                    <a:pt x="707" y="265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87" y="162"/>
                    <a:pt x="787" y="162"/>
                    <a:pt x="787" y="162"/>
                  </a:cubicBezTo>
                  <a:cubicBezTo>
                    <a:pt x="791" y="161"/>
                    <a:pt x="794" y="156"/>
                    <a:pt x="794" y="152"/>
                  </a:cubicBezTo>
                  <a:cubicBezTo>
                    <a:pt x="794" y="147"/>
                    <a:pt x="791" y="143"/>
                    <a:pt x="786" y="141"/>
                  </a:cubicBezTo>
                  <a:close/>
                  <a:moveTo>
                    <a:pt x="397" y="438"/>
                  </a:moveTo>
                  <a:lnTo>
                    <a:pt x="397" y="438"/>
                  </a:lnTo>
                  <a:cubicBezTo>
                    <a:pt x="269" y="438"/>
                    <a:pt x="195" y="414"/>
                    <a:pt x="192" y="402"/>
                  </a:cubicBezTo>
                  <a:cubicBezTo>
                    <a:pt x="195" y="389"/>
                    <a:pt x="269" y="364"/>
                    <a:pt x="397" y="364"/>
                  </a:cubicBezTo>
                  <a:cubicBezTo>
                    <a:pt x="524" y="364"/>
                    <a:pt x="598" y="389"/>
                    <a:pt x="601" y="402"/>
                  </a:cubicBezTo>
                  <a:cubicBezTo>
                    <a:pt x="598" y="414"/>
                    <a:pt x="523" y="438"/>
                    <a:pt x="397" y="438"/>
                  </a:cubicBezTo>
                  <a:close/>
                  <a:moveTo>
                    <a:pt x="397" y="341"/>
                  </a:moveTo>
                  <a:lnTo>
                    <a:pt x="397" y="341"/>
                  </a:lnTo>
                  <a:cubicBezTo>
                    <a:pt x="333" y="341"/>
                    <a:pt x="237" y="349"/>
                    <a:pt x="192" y="373"/>
                  </a:cubicBezTo>
                  <a:cubicBezTo>
                    <a:pt x="192" y="200"/>
                    <a:pt x="192" y="200"/>
                    <a:pt x="192" y="200"/>
                  </a:cubicBezTo>
                  <a:cubicBezTo>
                    <a:pt x="195" y="187"/>
                    <a:pt x="269" y="162"/>
                    <a:pt x="397" y="162"/>
                  </a:cubicBezTo>
                  <a:cubicBezTo>
                    <a:pt x="524" y="162"/>
                    <a:pt x="598" y="187"/>
                    <a:pt x="601" y="200"/>
                  </a:cubicBezTo>
                  <a:cubicBezTo>
                    <a:pt x="601" y="373"/>
                    <a:pt x="601" y="373"/>
                    <a:pt x="601" y="373"/>
                  </a:cubicBezTo>
                  <a:lnTo>
                    <a:pt x="602" y="373"/>
                  </a:lnTo>
                  <a:cubicBezTo>
                    <a:pt x="559" y="349"/>
                    <a:pt x="461" y="341"/>
                    <a:pt x="397" y="341"/>
                  </a:cubicBezTo>
                  <a:close/>
                  <a:moveTo>
                    <a:pt x="684" y="177"/>
                  </a:moveTo>
                  <a:lnTo>
                    <a:pt x="684" y="177"/>
                  </a:lnTo>
                  <a:cubicBezTo>
                    <a:pt x="624" y="199"/>
                    <a:pt x="624" y="199"/>
                    <a:pt x="624" y="199"/>
                  </a:cubicBezTo>
                  <a:cubicBezTo>
                    <a:pt x="622" y="152"/>
                    <a:pt x="481" y="140"/>
                    <a:pt x="397" y="140"/>
                  </a:cubicBezTo>
                  <a:cubicBezTo>
                    <a:pt x="313" y="140"/>
                    <a:pt x="171" y="152"/>
                    <a:pt x="169" y="199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397" y="24"/>
                    <a:pt x="397" y="24"/>
                    <a:pt x="397" y="24"/>
                  </a:cubicBezTo>
                  <a:cubicBezTo>
                    <a:pt x="682" y="128"/>
                    <a:pt x="682" y="128"/>
                    <a:pt x="682" y="128"/>
                  </a:cubicBezTo>
                  <a:cubicBezTo>
                    <a:pt x="683" y="131"/>
                    <a:pt x="684" y="135"/>
                    <a:pt x="684" y="142"/>
                  </a:cubicBezTo>
                  <a:lnTo>
                    <a:pt x="684" y="177"/>
                  </a:lnTo>
                  <a:close/>
                  <a:moveTo>
                    <a:pt x="707" y="168"/>
                  </a:moveTo>
                  <a:lnTo>
                    <a:pt x="707" y="168"/>
                  </a:lnTo>
                  <a:cubicBezTo>
                    <a:pt x="707" y="142"/>
                    <a:pt x="707" y="142"/>
                    <a:pt x="707" y="142"/>
                  </a:cubicBezTo>
                  <a:cubicBezTo>
                    <a:pt x="707" y="140"/>
                    <a:pt x="707" y="138"/>
                    <a:pt x="707" y="136"/>
                  </a:cubicBezTo>
                  <a:cubicBezTo>
                    <a:pt x="748" y="152"/>
                    <a:pt x="748" y="152"/>
                    <a:pt x="748" y="152"/>
                  </a:cubicBezTo>
                  <a:lnTo>
                    <a:pt x="707" y="1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447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949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Verticals</a:t>
            </a:r>
          </a:p>
        </p:txBody>
      </p:sp>
      <p:sp>
        <p:nvSpPr>
          <p:cNvPr id="4168" name="TextBox 3641"/>
          <p:cNvSpPr txBox="1">
            <a:spLocks noChangeArrowheads="1"/>
          </p:cNvSpPr>
          <p:nvPr/>
        </p:nvSpPr>
        <p:spPr bwMode="auto">
          <a:xfrm>
            <a:off x="457200" y="3657600"/>
            <a:ext cx="936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Partners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8314" y="2348272"/>
            <a:ext cx="407497" cy="64831"/>
            <a:chOff x="468314" y="2348272"/>
            <a:chExt cx="407497" cy="64831"/>
          </a:xfrm>
        </p:grpSpPr>
        <p:sp>
          <p:nvSpPr>
            <p:cNvPr id="576" name="Freeform 180"/>
            <p:cNvSpPr>
              <a:spLocks noChangeArrowheads="1"/>
            </p:cNvSpPr>
            <p:nvPr/>
          </p:nvSpPr>
          <p:spPr bwMode="auto">
            <a:xfrm>
              <a:off x="468314" y="2348272"/>
              <a:ext cx="44454" cy="64830"/>
            </a:xfrm>
            <a:custGeom>
              <a:avLst/>
              <a:gdLst>
                <a:gd name="T0" fmla="*/ 0 w 105"/>
                <a:gd name="T1" fmla="*/ 153 h 154"/>
                <a:gd name="T2" fmla="*/ 0 w 105"/>
                <a:gd name="T3" fmla="*/ 0 h 154"/>
                <a:gd name="T4" fmla="*/ 104 w 105"/>
                <a:gd name="T5" fmla="*/ 0 h 154"/>
                <a:gd name="T6" fmla="*/ 104 w 105"/>
                <a:gd name="T7" fmla="*/ 19 h 154"/>
                <a:gd name="T8" fmla="*/ 21 w 105"/>
                <a:gd name="T9" fmla="*/ 19 h 154"/>
                <a:gd name="T10" fmla="*/ 21 w 105"/>
                <a:gd name="T11" fmla="*/ 64 h 154"/>
                <a:gd name="T12" fmla="*/ 94 w 105"/>
                <a:gd name="T13" fmla="*/ 64 h 154"/>
                <a:gd name="T14" fmla="*/ 94 w 105"/>
                <a:gd name="T15" fmla="*/ 84 h 154"/>
                <a:gd name="T16" fmla="*/ 21 w 105"/>
                <a:gd name="T17" fmla="*/ 84 h 154"/>
                <a:gd name="T18" fmla="*/ 21 w 105"/>
                <a:gd name="T19" fmla="*/ 153 h 154"/>
                <a:gd name="T20" fmla="*/ 0 w 105"/>
                <a:gd name="T2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4">
                  <a:moveTo>
                    <a:pt x="0" y="153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4" y="64"/>
                  </a:lnTo>
                  <a:lnTo>
                    <a:pt x="94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Freeform 181"/>
            <p:cNvSpPr>
              <a:spLocks noChangeArrowheads="1"/>
            </p:cNvSpPr>
            <p:nvPr/>
          </p:nvSpPr>
          <p:spPr bwMode="auto">
            <a:xfrm>
              <a:off x="520177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Freeform 182"/>
            <p:cNvSpPr>
              <a:spLocks noChangeArrowheads="1"/>
            </p:cNvSpPr>
            <p:nvPr/>
          </p:nvSpPr>
          <p:spPr bwMode="auto">
            <a:xfrm>
              <a:off x="538700" y="2363091"/>
              <a:ext cx="38897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8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8 w 94"/>
                <a:gd name="T13" fmla="*/ 51 h 116"/>
                <a:gd name="T14" fmla="*/ 18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7 w 94"/>
                <a:gd name="T21" fmla="*/ 4 h 116"/>
                <a:gd name="T22" fmla="*/ 17 w 94"/>
                <a:gd name="T23" fmla="*/ 20 h 116"/>
                <a:gd name="T24" fmla="*/ 33 w 94"/>
                <a:gd name="T25" fmla="*/ 6 h 116"/>
                <a:gd name="T26" fmla="*/ 53 w 94"/>
                <a:gd name="T27" fmla="*/ 0 h 116"/>
                <a:gd name="T28" fmla="*/ 75 w 94"/>
                <a:gd name="T29" fmla="*/ 5 h 116"/>
                <a:gd name="T30" fmla="*/ 88 w 94"/>
                <a:gd name="T31" fmla="*/ 16 h 116"/>
                <a:gd name="T32" fmla="*/ 91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8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6"/>
                  </a:cubicBezTo>
                  <a:cubicBezTo>
                    <a:pt x="22" y="33"/>
                    <a:pt x="18" y="41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38" y="2"/>
                    <a:pt x="46" y="0"/>
                    <a:pt x="53" y="0"/>
                  </a:cubicBezTo>
                  <a:cubicBezTo>
                    <a:pt x="62" y="0"/>
                    <a:pt x="68" y="1"/>
                    <a:pt x="75" y="5"/>
                  </a:cubicBezTo>
                  <a:cubicBezTo>
                    <a:pt x="81" y="7"/>
                    <a:pt x="85" y="11"/>
                    <a:pt x="88" y="16"/>
                  </a:cubicBezTo>
                  <a:cubicBezTo>
                    <a:pt x="89" y="18"/>
                    <a:pt x="91" y="22"/>
                    <a:pt x="91" y="25"/>
                  </a:cubicBezTo>
                  <a:cubicBezTo>
                    <a:pt x="92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Freeform 183"/>
            <p:cNvSpPr>
              <a:spLocks noChangeArrowheads="1"/>
            </p:cNvSpPr>
            <p:nvPr/>
          </p:nvSpPr>
          <p:spPr bwMode="auto">
            <a:xfrm>
              <a:off x="586858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8 w 107"/>
                <a:gd name="T5" fmla="*/ 115 h 121"/>
                <a:gd name="T6" fmla="*/ 37 w 107"/>
                <a:gd name="T7" fmla="*/ 120 h 121"/>
                <a:gd name="T8" fmla="*/ 10 w 107"/>
                <a:gd name="T9" fmla="*/ 111 h 121"/>
                <a:gd name="T10" fmla="*/ 0 w 107"/>
                <a:gd name="T11" fmla="*/ 86 h 121"/>
                <a:gd name="T12" fmla="*/ 10 w 107"/>
                <a:gd name="T13" fmla="*/ 62 h 121"/>
                <a:gd name="T14" fmla="*/ 39 w 107"/>
                <a:gd name="T15" fmla="*/ 51 h 121"/>
                <a:gd name="T16" fmla="*/ 52 w 107"/>
                <a:gd name="T17" fmla="*/ 49 h 121"/>
                <a:gd name="T18" fmla="*/ 69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9 w 107"/>
                <a:gd name="T25" fmla="*/ 22 h 121"/>
                <a:gd name="T26" fmla="*/ 49 w 107"/>
                <a:gd name="T27" fmla="*/ 17 h 121"/>
                <a:gd name="T28" fmla="*/ 29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7 w 107"/>
                <a:gd name="T37" fmla="*/ 11 h 121"/>
                <a:gd name="T38" fmla="*/ 50 w 107"/>
                <a:gd name="T39" fmla="*/ 0 h 121"/>
                <a:gd name="T40" fmla="*/ 84 w 107"/>
                <a:gd name="T41" fmla="*/ 9 h 121"/>
                <a:gd name="T42" fmla="*/ 94 w 107"/>
                <a:gd name="T43" fmla="*/ 36 h 121"/>
                <a:gd name="T44" fmla="*/ 94 w 107"/>
                <a:gd name="T45" fmla="*/ 92 h 121"/>
                <a:gd name="T46" fmla="*/ 95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5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4 w 107"/>
                <a:gd name="T67" fmla="*/ 60 h 121"/>
                <a:gd name="T68" fmla="*/ 74 w 107"/>
                <a:gd name="T69" fmla="*/ 60 h 121"/>
                <a:gd name="T70" fmla="*/ 49 w 107"/>
                <a:gd name="T71" fmla="*/ 66 h 121"/>
                <a:gd name="T72" fmla="*/ 39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40 w 107"/>
                <a:gd name="T81" fmla="*/ 103 h 121"/>
                <a:gd name="T82" fmla="*/ 65 w 107"/>
                <a:gd name="T83" fmla="*/ 96 h 121"/>
                <a:gd name="T84" fmla="*/ 74 w 107"/>
                <a:gd name="T85" fmla="*/ 76 h 121"/>
                <a:gd name="T86" fmla="*/ 74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5" y="112"/>
                    <a:pt x="58" y="115"/>
                  </a:cubicBezTo>
                  <a:cubicBezTo>
                    <a:pt x="51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0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10" y="62"/>
                  </a:cubicBezTo>
                  <a:cubicBezTo>
                    <a:pt x="16" y="57"/>
                    <a:pt x="25" y="52"/>
                    <a:pt x="39" y="51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2" y="48"/>
                    <a:pt x="67" y="47"/>
                    <a:pt x="69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10" y="17"/>
                    <a:pt x="17" y="11"/>
                  </a:cubicBezTo>
                  <a:cubicBezTo>
                    <a:pt x="25" y="5"/>
                    <a:pt x="37" y="0"/>
                    <a:pt x="50" y="0"/>
                  </a:cubicBezTo>
                  <a:cubicBezTo>
                    <a:pt x="65" y="0"/>
                    <a:pt x="76" y="3"/>
                    <a:pt x="84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3" y="117"/>
                    <a:pt x="101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70" y="62"/>
                    <a:pt x="61" y="64"/>
                    <a:pt x="49" y="66"/>
                  </a:cubicBezTo>
                  <a:cubicBezTo>
                    <a:pt x="44" y="66"/>
                    <a:pt x="41" y="67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1" y="96"/>
                    <a:pt x="25" y="99"/>
                  </a:cubicBezTo>
                  <a:cubicBezTo>
                    <a:pt x="28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Freeform 184"/>
            <p:cNvSpPr>
              <a:spLocks noChangeArrowheads="1"/>
            </p:cNvSpPr>
            <p:nvPr/>
          </p:nvSpPr>
          <p:spPr bwMode="auto">
            <a:xfrm>
              <a:off x="638722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8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9 w 95"/>
                <a:gd name="T21" fmla="*/ 4 h 116"/>
                <a:gd name="T22" fmla="*/ 19 w 95"/>
                <a:gd name="T23" fmla="*/ 20 h 116"/>
                <a:gd name="T24" fmla="*/ 33 w 95"/>
                <a:gd name="T25" fmla="*/ 6 h 116"/>
                <a:gd name="T26" fmla="*/ 54 w 95"/>
                <a:gd name="T27" fmla="*/ 0 h 116"/>
                <a:gd name="T28" fmla="*/ 76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7" y="19"/>
                    <a:pt x="60" y="17"/>
                    <a:pt x="52" y="17"/>
                  </a:cubicBezTo>
                  <a:cubicBezTo>
                    <a:pt x="42" y="17"/>
                    <a:pt x="33" y="20"/>
                    <a:pt x="28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3" y="13"/>
                    <a:pt x="28" y="9"/>
                    <a:pt x="33" y="6"/>
                  </a:cubicBezTo>
                  <a:cubicBezTo>
                    <a:pt x="40" y="2"/>
                    <a:pt x="47" y="0"/>
                    <a:pt x="54" y="0"/>
                  </a:cubicBezTo>
                  <a:cubicBezTo>
                    <a:pt x="63" y="0"/>
                    <a:pt x="70" y="1"/>
                    <a:pt x="76" y="5"/>
                  </a:cubicBezTo>
                  <a:cubicBezTo>
                    <a:pt x="81" y="7"/>
                    <a:pt x="85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4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Freeform 185"/>
            <p:cNvSpPr>
              <a:spLocks noChangeArrowheads="1"/>
            </p:cNvSpPr>
            <p:nvPr/>
          </p:nvSpPr>
          <p:spPr bwMode="auto">
            <a:xfrm>
              <a:off x="688732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1 w 100"/>
                <a:gd name="T7" fmla="*/ 18 h 121"/>
                <a:gd name="T8" fmla="*/ 27 w 100"/>
                <a:gd name="T9" fmla="*/ 28 h 121"/>
                <a:gd name="T10" fmla="*/ 18 w 100"/>
                <a:gd name="T11" fmla="*/ 60 h 121"/>
                <a:gd name="T12" fmla="*/ 27 w 100"/>
                <a:gd name="T13" fmla="*/ 92 h 121"/>
                <a:gd name="T14" fmla="*/ 50 w 100"/>
                <a:gd name="T15" fmla="*/ 102 h 121"/>
                <a:gd name="T16" fmla="*/ 71 w 100"/>
                <a:gd name="T17" fmla="*/ 96 h 121"/>
                <a:gd name="T18" fmla="*/ 80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49 w 100"/>
                <a:gd name="T25" fmla="*/ 120 h 121"/>
                <a:gd name="T26" fmla="*/ 12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1 w 100"/>
                <a:gd name="T33" fmla="*/ 0 h 121"/>
                <a:gd name="T34" fmla="*/ 84 w 100"/>
                <a:gd name="T35" fmla="*/ 12 h 121"/>
                <a:gd name="T36" fmla="*/ 98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79" y="34"/>
                    <a:pt x="76" y="28"/>
                    <a:pt x="72" y="24"/>
                  </a:cubicBezTo>
                  <a:cubicBezTo>
                    <a:pt x="66" y="20"/>
                    <a:pt x="59" y="18"/>
                    <a:pt x="51" y="18"/>
                  </a:cubicBezTo>
                  <a:cubicBezTo>
                    <a:pt x="40" y="18"/>
                    <a:pt x="33" y="21"/>
                    <a:pt x="27" y="28"/>
                  </a:cubicBezTo>
                  <a:cubicBezTo>
                    <a:pt x="22" y="36"/>
                    <a:pt x="18" y="46"/>
                    <a:pt x="18" y="60"/>
                  </a:cubicBezTo>
                  <a:cubicBezTo>
                    <a:pt x="18" y="73"/>
                    <a:pt x="22" y="85"/>
                    <a:pt x="27" y="92"/>
                  </a:cubicBezTo>
                  <a:cubicBezTo>
                    <a:pt x="32" y="99"/>
                    <a:pt x="39" y="102"/>
                    <a:pt x="50" y="102"/>
                  </a:cubicBezTo>
                  <a:cubicBezTo>
                    <a:pt x="58" y="102"/>
                    <a:pt x="65" y="100"/>
                    <a:pt x="71" y="96"/>
                  </a:cubicBezTo>
                  <a:cubicBezTo>
                    <a:pt x="76" y="91"/>
                    <a:pt x="79" y="85"/>
                    <a:pt x="80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2" y="100"/>
                    <a:pt x="84" y="109"/>
                  </a:cubicBezTo>
                  <a:cubicBezTo>
                    <a:pt x="75" y="116"/>
                    <a:pt x="63" y="120"/>
                    <a:pt x="49" y="120"/>
                  </a:cubicBezTo>
                  <a:cubicBezTo>
                    <a:pt x="33" y="120"/>
                    <a:pt x="22" y="115"/>
                    <a:pt x="12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3" y="6"/>
                    <a:pt x="35" y="0"/>
                    <a:pt x="51" y="0"/>
                  </a:cubicBezTo>
                  <a:cubicBezTo>
                    <a:pt x="64" y="0"/>
                    <a:pt x="76" y="5"/>
                    <a:pt x="84" y="12"/>
                  </a:cubicBezTo>
                  <a:cubicBezTo>
                    <a:pt x="93" y="19"/>
                    <a:pt x="98" y="29"/>
                    <a:pt x="98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Freeform 186"/>
            <p:cNvSpPr>
              <a:spLocks noChangeArrowheads="1"/>
            </p:cNvSpPr>
            <p:nvPr/>
          </p:nvSpPr>
          <p:spPr bwMode="auto">
            <a:xfrm>
              <a:off x="736891" y="2348272"/>
              <a:ext cx="9262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Freeform 187"/>
            <p:cNvSpPr>
              <a:spLocks noChangeArrowheads="1"/>
            </p:cNvSpPr>
            <p:nvPr/>
          </p:nvSpPr>
          <p:spPr bwMode="auto">
            <a:xfrm>
              <a:off x="755414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7 w 107"/>
                <a:gd name="T5" fmla="*/ 115 h 121"/>
                <a:gd name="T6" fmla="*/ 36 w 107"/>
                <a:gd name="T7" fmla="*/ 120 h 121"/>
                <a:gd name="T8" fmla="*/ 9 w 107"/>
                <a:gd name="T9" fmla="*/ 111 h 121"/>
                <a:gd name="T10" fmla="*/ 0 w 107"/>
                <a:gd name="T11" fmla="*/ 86 h 121"/>
                <a:gd name="T12" fmla="*/ 9 w 107"/>
                <a:gd name="T13" fmla="*/ 62 h 121"/>
                <a:gd name="T14" fmla="*/ 38 w 107"/>
                <a:gd name="T15" fmla="*/ 51 h 121"/>
                <a:gd name="T16" fmla="*/ 52 w 107"/>
                <a:gd name="T17" fmla="*/ 49 h 121"/>
                <a:gd name="T18" fmla="*/ 70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9 w 107"/>
                <a:gd name="T25" fmla="*/ 22 h 121"/>
                <a:gd name="T26" fmla="*/ 50 w 107"/>
                <a:gd name="T27" fmla="*/ 17 h 121"/>
                <a:gd name="T28" fmla="*/ 30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8 w 107"/>
                <a:gd name="T37" fmla="*/ 11 h 121"/>
                <a:gd name="T38" fmla="*/ 50 w 107"/>
                <a:gd name="T39" fmla="*/ 0 h 121"/>
                <a:gd name="T40" fmla="*/ 83 w 107"/>
                <a:gd name="T41" fmla="*/ 9 h 121"/>
                <a:gd name="T42" fmla="*/ 94 w 107"/>
                <a:gd name="T43" fmla="*/ 36 h 121"/>
                <a:gd name="T44" fmla="*/ 94 w 107"/>
                <a:gd name="T45" fmla="*/ 92 h 121"/>
                <a:gd name="T46" fmla="*/ 96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5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5 w 107"/>
                <a:gd name="T67" fmla="*/ 60 h 121"/>
                <a:gd name="T68" fmla="*/ 75 w 107"/>
                <a:gd name="T69" fmla="*/ 60 h 121"/>
                <a:gd name="T70" fmla="*/ 49 w 107"/>
                <a:gd name="T71" fmla="*/ 66 h 121"/>
                <a:gd name="T72" fmla="*/ 38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40 w 107"/>
                <a:gd name="T81" fmla="*/ 103 h 121"/>
                <a:gd name="T82" fmla="*/ 65 w 107"/>
                <a:gd name="T83" fmla="*/ 96 h 121"/>
                <a:gd name="T84" fmla="*/ 75 w 107"/>
                <a:gd name="T85" fmla="*/ 76 h 121"/>
                <a:gd name="T86" fmla="*/ 75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7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6" y="57"/>
                    <a:pt x="26" y="52"/>
                    <a:pt x="38" y="51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1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8" y="17"/>
                    <a:pt x="50" y="17"/>
                  </a:cubicBezTo>
                  <a:cubicBezTo>
                    <a:pt x="41" y="17"/>
                    <a:pt x="34" y="19"/>
                    <a:pt x="30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8" y="11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6" y="0"/>
                    <a:pt x="76" y="3"/>
                    <a:pt x="83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0" y="64"/>
                    <a:pt x="49" y="66"/>
                  </a:cubicBezTo>
                  <a:cubicBezTo>
                    <a:pt x="45" y="66"/>
                    <a:pt x="41" y="67"/>
                    <a:pt x="38" y="67"/>
                  </a:cubicBezTo>
                  <a:cubicBezTo>
                    <a:pt x="32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8" y="101"/>
                    <a:pt x="33" y="103"/>
                    <a:pt x="40" y="103"/>
                  </a:cubicBezTo>
                  <a:cubicBezTo>
                    <a:pt x="50" y="103"/>
                    <a:pt x="58" y="100"/>
                    <a:pt x="65" y="96"/>
                  </a:cubicBezTo>
                  <a:cubicBezTo>
                    <a:pt x="71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Freeform 188"/>
            <p:cNvSpPr>
              <a:spLocks noChangeArrowheads="1"/>
            </p:cNvSpPr>
            <p:nvPr/>
          </p:nvSpPr>
          <p:spPr bwMode="auto">
            <a:xfrm>
              <a:off x="807277" y="2348272"/>
              <a:ext cx="9262" cy="64830"/>
            </a:xfrm>
            <a:custGeom>
              <a:avLst/>
              <a:gdLst>
                <a:gd name="T0" fmla="*/ 0 w 20"/>
                <a:gd name="T1" fmla="*/ 153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153 h 154"/>
                <a:gd name="T8" fmla="*/ 0 w 20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15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Freeform 189"/>
            <p:cNvSpPr>
              <a:spLocks noChangeArrowheads="1"/>
            </p:cNvSpPr>
            <p:nvPr/>
          </p:nvSpPr>
          <p:spPr bwMode="auto">
            <a:xfrm>
              <a:off x="853584" y="2350125"/>
              <a:ext cx="22227" cy="62977"/>
            </a:xfrm>
            <a:custGeom>
              <a:avLst/>
              <a:gdLst>
                <a:gd name="T0" fmla="*/ 35 w 55"/>
                <a:gd name="T1" fmla="*/ 149 h 150"/>
                <a:gd name="T2" fmla="*/ 35 w 55"/>
                <a:gd name="T3" fmla="*/ 149 h 150"/>
                <a:gd name="T4" fmla="*/ 35 w 55"/>
                <a:gd name="T5" fmla="*/ 44 h 150"/>
                <a:gd name="T6" fmla="*/ 0 w 55"/>
                <a:gd name="T7" fmla="*/ 44 h 150"/>
                <a:gd name="T8" fmla="*/ 0 w 55"/>
                <a:gd name="T9" fmla="*/ 28 h 150"/>
                <a:gd name="T10" fmla="*/ 28 w 55"/>
                <a:gd name="T11" fmla="*/ 21 h 150"/>
                <a:gd name="T12" fmla="*/ 40 w 55"/>
                <a:gd name="T13" fmla="*/ 0 h 150"/>
                <a:gd name="T14" fmla="*/ 54 w 55"/>
                <a:gd name="T15" fmla="*/ 0 h 150"/>
                <a:gd name="T16" fmla="*/ 54 w 55"/>
                <a:gd name="T17" fmla="*/ 149 h 150"/>
                <a:gd name="T18" fmla="*/ 35 w 55"/>
                <a:gd name="T1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0">
                  <a:moveTo>
                    <a:pt x="35" y="149"/>
                  </a:moveTo>
                  <a:lnTo>
                    <a:pt x="35" y="149"/>
                  </a:lnTo>
                  <a:cubicBezTo>
                    <a:pt x="35" y="44"/>
                    <a:pt x="35" y="44"/>
                    <a:pt x="3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3" y="28"/>
                    <a:pt x="22" y="26"/>
                    <a:pt x="28" y="21"/>
                  </a:cubicBezTo>
                  <a:cubicBezTo>
                    <a:pt x="35" y="17"/>
                    <a:pt x="39" y="9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lnTo>
                    <a:pt x="35" y="14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4059" y="2348272"/>
            <a:ext cx="424167" cy="64831"/>
            <a:chOff x="1324059" y="2348272"/>
            <a:chExt cx="424167" cy="64831"/>
          </a:xfrm>
        </p:grpSpPr>
        <p:sp>
          <p:nvSpPr>
            <p:cNvPr id="586" name="Freeform 190"/>
            <p:cNvSpPr>
              <a:spLocks noChangeArrowheads="1"/>
            </p:cNvSpPr>
            <p:nvPr/>
          </p:nvSpPr>
          <p:spPr bwMode="auto">
            <a:xfrm>
              <a:off x="1324059" y="2348272"/>
              <a:ext cx="44454" cy="64830"/>
            </a:xfrm>
            <a:custGeom>
              <a:avLst/>
              <a:gdLst>
                <a:gd name="T0" fmla="*/ 0 w 105"/>
                <a:gd name="T1" fmla="*/ 153 h 154"/>
                <a:gd name="T2" fmla="*/ 0 w 105"/>
                <a:gd name="T3" fmla="*/ 0 h 154"/>
                <a:gd name="T4" fmla="*/ 104 w 105"/>
                <a:gd name="T5" fmla="*/ 0 h 154"/>
                <a:gd name="T6" fmla="*/ 104 w 105"/>
                <a:gd name="T7" fmla="*/ 19 h 154"/>
                <a:gd name="T8" fmla="*/ 21 w 105"/>
                <a:gd name="T9" fmla="*/ 19 h 154"/>
                <a:gd name="T10" fmla="*/ 21 w 105"/>
                <a:gd name="T11" fmla="*/ 64 h 154"/>
                <a:gd name="T12" fmla="*/ 93 w 105"/>
                <a:gd name="T13" fmla="*/ 64 h 154"/>
                <a:gd name="T14" fmla="*/ 93 w 105"/>
                <a:gd name="T15" fmla="*/ 84 h 154"/>
                <a:gd name="T16" fmla="*/ 21 w 105"/>
                <a:gd name="T17" fmla="*/ 84 h 154"/>
                <a:gd name="T18" fmla="*/ 21 w 105"/>
                <a:gd name="T19" fmla="*/ 153 h 154"/>
                <a:gd name="T20" fmla="*/ 0 w 105"/>
                <a:gd name="T2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4">
                  <a:moveTo>
                    <a:pt x="0" y="153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3" y="64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Freeform 191"/>
            <p:cNvSpPr>
              <a:spLocks noChangeArrowheads="1"/>
            </p:cNvSpPr>
            <p:nvPr/>
          </p:nvSpPr>
          <p:spPr bwMode="auto">
            <a:xfrm>
              <a:off x="1375922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Freeform 192"/>
            <p:cNvSpPr>
              <a:spLocks noChangeArrowheads="1"/>
            </p:cNvSpPr>
            <p:nvPr/>
          </p:nvSpPr>
          <p:spPr bwMode="auto">
            <a:xfrm>
              <a:off x="1396296" y="2363091"/>
              <a:ext cx="40750" cy="48159"/>
            </a:xfrm>
            <a:custGeom>
              <a:avLst/>
              <a:gdLst>
                <a:gd name="T0" fmla="*/ 74 w 95"/>
                <a:gd name="T1" fmla="*/ 115 h 116"/>
                <a:gd name="T2" fmla="*/ 74 w 95"/>
                <a:gd name="T3" fmla="*/ 115 h 116"/>
                <a:gd name="T4" fmla="*/ 74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4 w 95"/>
                <a:gd name="T25" fmla="*/ 6 h 116"/>
                <a:gd name="T26" fmla="*/ 54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4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70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13"/>
                    <a:pt x="27" y="9"/>
                    <a:pt x="34" y="6"/>
                  </a:cubicBezTo>
                  <a:cubicBezTo>
                    <a:pt x="40" y="2"/>
                    <a:pt x="46" y="0"/>
                    <a:pt x="54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1" y="7"/>
                    <a:pt x="86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3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Freeform 193"/>
            <p:cNvSpPr>
              <a:spLocks noChangeArrowheads="1"/>
            </p:cNvSpPr>
            <p:nvPr/>
          </p:nvSpPr>
          <p:spPr bwMode="auto">
            <a:xfrm>
              <a:off x="1444455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7 w 107"/>
                <a:gd name="T5" fmla="*/ 115 h 121"/>
                <a:gd name="T6" fmla="*/ 36 w 107"/>
                <a:gd name="T7" fmla="*/ 120 h 121"/>
                <a:gd name="T8" fmla="*/ 9 w 107"/>
                <a:gd name="T9" fmla="*/ 111 h 121"/>
                <a:gd name="T10" fmla="*/ 0 w 107"/>
                <a:gd name="T11" fmla="*/ 86 h 121"/>
                <a:gd name="T12" fmla="*/ 9 w 107"/>
                <a:gd name="T13" fmla="*/ 62 h 121"/>
                <a:gd name="T14" fmla="*/ 38 w 107"/>
                <a:gd name="T15" fmla="*/ 51 h 121"/>
                <a:gd name="T16" fmla="*/ 52 w 107"/>
                <a:gd name="T17" fmla="*/ 49 h 121"/>
                <a:gd name="T18" fmla="*/ 70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8 w 107"/>
                <a:gd name="T25" fmla="*/ 22 h 121"/>
                <a:gd name="T26" fmla="*/ 50 w 107"/>
                <a:gd name="T27" fmla="*/ 17 h 121"/>
                <a:gd name="T28" fmla="*/ 30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7 w 107"/>
                <a:gd name="T37" fmla="*/ 11 h 121"/>
                <a:gd name="T38" fmla="*/ 50 w 107"/>
                <a:gd name="T39" fmla="*/ 0 h 121"/>
                <a:gd name="T40" fmla="*/ 83 w 107"/>
                <a:gd name="T41" fmla="*/ 9 h 121"/>
                <a:gd name="T42" fmla="*/ 93 w 107"/>
                <a:gd name="T43" fmla="*/ 36 h 121"/>
                <a:gd name="T44" fmla="*/ 93 w 107"/>
                <a:gd name="T45" fmla="*/ 92 h 121"/>
                <a:gd name="T46" fmla="*/ 96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5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5 w 107"/>
                <a:gd name="T67" fmla="*/ 60 h 121"/>
                <a:gd name="T68" fmla="*/ 75 w 107"/>
                <a:gd name="T69" fmla="*/ 60 h 121"/>
                <a:gd name="T70" fmla="*/ 49 w 107"/>
                <a:gd name="T71" fmla="*/ 66 h 121"/>
                <a:gd name="T72" fmla="*/ 38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39 w 107"/>
                <a:gd name="T81" fmla="*/ 103 h 121"/>
                <a:gd name="T82" fmla="*/ 64 w 107"/>
                <a:gd name="T83" fmla="*/ 96 h 121"/>
                <a:gd name="T84" fmla="*/ 75 w 107"/>
                <a:gd name="T85" fmla="*/ 76 h 121"/>
                <a:gd name="T86" fmla="*/ 75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4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6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5" y="57"/>
                    <a:pt x="26" y="52"/>
                    <a:pt x="38" y="51"/>
                  </a:cubicBezTo>
                  <a:cubicBezTo>
                    <a:pt x="41" y="50"/>
                    <a:pt x="46" y="50"/>
                    <a:pt x="52" y="49"/>
                  </a:cubicBezTo>
                  <a:cubicBezTo>
                    <a:pt x="61" y="48"/>
                    <a:pt x="67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8" y="22"/>
                  </a:cubicBezTo>
                  <a:cubicBezTo>
                    <a:pt x="64" y="19"/>
                    <a:pt x="58" y="17"/>
                    <a:pt x="50" y="17"/>
                  </a:cubicBezTo>
                  <a:cubicBezTo>
                    <a:pt x="40" y="17"/>
                    <a:pt x="34" y="19"/>
                    <a:pt x="30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7" y="11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5" y="0"/>
                    <a:pt x="76" y="3"/>
                    <a:pt x="83" y="9"/>
                  </a:cubicBezTo>
                  <a:cubicBezTo>
                    <a:pt x="90" y="15"/>
                    <a:pt x="93" y="23"/>
                    <a:pt x="93" y="36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96"/>
                    <a:pt x="95" y="99"/>
                    <a:pt x="96" y="100"/>
                  </a:cubicBezTo>
                  <a:cubicBezTo>
                    <a:pt x="97" y="102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0" y="64"/>
                    <a:pt x="49" y="66"/>
                  </a:cubicBezTo>
                  <a:cubicBezTo>
                    <a:pt x="45" y="66"/>
                    <a:pt x="40" y="67"/>
                    <a:pt x="38" y="67"/>
                  </a:cubicBezTo>
                  <a:cubicBezTo>
                    <a:pt x="32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6"/>
                  </a:cubicBezTo>
                  <a:cubicBezTo>
                    <a:pt x="71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Freeform 194"/>
            <p:cNvSpPr>
              <a:spLocks noChangeArrowheads="1"/>
            </p:cNvSpPr>
            <p:nvPr/>
          </p:nvSpPr>
          <p:spPr bwMode="auto">
            <a:xfrm>
              <a:off x="1496318" y="2363091"/>
              <a:ext cx="38898" cy="48159"/>
            </a:xfrm>
            <a:custGeom>
              <a:avLst/>
              <a:gdLst>
                <a:gd name="T0" fmla="*/ 75 w 94"/>
                <a:gd name="T1" fmla="*/ 115 h 116"/>
                <a:gd name="T2" fmla="*/ 75 w 94"/>
                <a:gd name="T3" fmla="*/ 115 h 116"/>
                <a:gd name="T4" fmla="*/ 75 w 94"/>
                <a:gd name="T5" fmla="*/ 46 h 116"/>
                <a:gd name="T6" fmla="*/ 69 w 94"/>
                <a:gd name="T7" fmla="*/ 23 h 116"/>
                <a:gd name="T8" fmla="*/ 52 w 94"/>
                <a:gd name="T9" fmla="*/ 17 h 116"/>
                <a:gd name="T10" fmla="*/ 28 w 94"/>
                <a:gd name="T11" fmla="*/ 26 h 116"/>
                <a:gd name="T12" fmla="*/ 18 w 94"/>
                <a:gd name="T13" fmla="*/ 51 h 116"/>
                <a:gd name="T14" fmla="*/ 18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8 w 94"/>
                <a:gd name="T21" fmla="*/ 4 h 116"/>
                <a:gd name="T22" fmla="*/ 18 w 94"/>
                <a:gd name="T23" fmla="*/ 20 h 116"/>
                <a:gd name="T24" fmla="*/ 33 w 94"/>
                <a:gd name="T25" fmla="*/ 6 h 116"/>
                <a:gd name="T26" fmla="*/ 54 w 94"/>
                <a:gd name="T27" fmla="*/ 0 h 116"/>
                <a:gd name="T28" fmla="*/ 76 w 94"/>
                <a:gd name="T29" fmla="*/ 5 h 116"/>
                <a:gd name="T30" fmla="*/ 89 w 94"/>
                <a:gd name="T31" fmla="*/ 16 h 116"/>
                <a:gd name="T32" fmla="*/ 92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5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69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1" y="17"/>
                    <a:pt x="33" y="20"/>
                    <a:pt x="28" y="26"/>
                  </a:cubicBezTo>
                  <a:cubicBezTo>
                    <a:pt x="22" y="33"/>
                    <a:pt x="18" y="41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9"/>
                    <a:pt x="33" y="6"/>
                  </a:cubicBezTo>
                  <a:cubicBezTo>
                    <a:pt x="39" y="2"/>
                    <a:pt x="47" y="0"/>
                    <a:pt x="54" y="0"/>
                  </a:cubicBezTo>
                  <a:cubicBezTo>
                    <a:pt x="62" y="0"/>
                    <a:pt x="69" y="1"/>
                    <a:pt x="76" y="5"/>
                  </a:cubicBezTo>
                  <a:cubicBezTo>
                    <a:pt x="81" y="7"/>
                    <a:pt x="85" y="11"/>
                    <a:pt x="89" y="16"/>
                  </a:cubicBezTo>
                  <a:cubicBezTo>
                    <a:pt x="90" y="18"/>
                    <a:pt x="91" y="22"/>
                    <a:pt x="92" y="25"/>
                  </a:cubicBezTo>
                  <a:cubicBezTo>
                    <a:pt x="93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Freeform 195"/>
            <p:cNvSpPr>
              <a:spLocks noChangeArrowheads="1"/>
            </p:cNvSpPr>
            <p:nvPr/>
          </p:nvSpPr>
          <p:spPr bwMode="auto">
            <a:xfrm>
              <a:off x="1544477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1 w 100"/>
                <a:gd name="T7" fmla="*/ 18 h 121"/>
                <a:gd name="T8" fmla="*/ 27 w 100"/>
                <a:gd name="T9" fmla="*/ 28 h 121"/>
                <a:gd name="T10" fmla="*/ 19 w 100"/>
                <a:gd name="T11" fmla="*/ 60 h 121"/>
                <a:gd name="T12" fmla="*/ 27 w 100"/>
                <a:gd name="T13" fmla="*/ 92 h 121"/>
                <a:gd name="T14" fmla="*/ 50 w 100"/>
                <a:gd name="T15" fmla="*/ 102 h 121"/>
                <a:gd name="T16" fmla="*/ 71 w 100"/>
                <a:gd name="T17" fmla="*/ 96 h 121"/>
                <a:gd name="T18" fmla="*/ 80 w 100"/>
                <a:gd name="T19" fmla="*/ 76 h 121"/>
                <a:gd name="T20" fmla="*/ 99 w 100"/>
                <a:gd name="T21" fmla="*/ 76 h 121"/>
                <a:gd name="T22" fmla="*/ 85 w 100"/>
                <a:gd name="T23" fmla="*/ 109 h 121"/>
                <a:gd name="T24" fmla="*/ 49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4 w 100"/>
                <a:gd name="T31" fmla="*/ 17 h 121"/>
                <a:gd name="T32" fmla="*/ 51 w 100"/>
                <a:gd name="T33" fmla="*/ 0 h 121"/>
                <a:gd name="T34" fmla="*/ 86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79" y="34"/>
                    <a:pt x="77" y="28"/>
                    <a:pt x="72" y="24"/>
                  </a:cubicBezTo>
                  <a:cubicBezTo>
                    <a:pt x="67" y="20"/>
                    <a:pt x="60" y="18"/>
                    <a:pt x="51" y="18"/>
                  </a:cubicBezTo>
                  <a:cubicBezTo>
                    <a:pt x="41" y="18"/>
                    <a:pt x="34" y="21"/>
                    <a:pt x="27" y="28"/>
                  </a:cubicBezTo>
                  <a:cubicBezTo>
                    <a:pt x="22" y="36"/>
                    <a:pt x="19" y="46"/>
                    <a:pt x="19" y="60"/>
                  </a:cubicBezTo>
                  <a:cubicBezTo>
                    <a:pt x="19" y="73"/>
                    <a:pt x="22" y="85"/>
                    <a:pt x="27" y="92"/>
                  </a:cubicBezTo>
                  <a:cubicBezTo>
                    <a:pt x="33" y="99"/>
                    <a:pt x="41" y="102"/>
                    <a:pt x="50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1"/>
                    <a:pt x="79" y="85"/>
                    <a:pt x="80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3" y="100"/>
                    <a:pt x="85" y="109"/>
                  </a:cubicBezTo>
                  <a:cubicBezTo>
                    <a:pt x="75" y="116"/>
                    <a:pt x="64" y="120"/>
                    <a:pt x="49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3" y="6"/>
                    <a:pt x="36" y="0"/>
                    <a:pt x="51" y="0"/>
                  </a:cubicBezTo>
                  <a:cubicBezTo>
                    <a:pt x="66" y="0"/>
                    <a:pt x="76" y="5"/>
                    <a:pt x="86" y="12"/>
                  </a:cubicBezTo>
                  <a:cubicBezTo>
                    <a:pt x="94" y="19"/>
                    <a:pt x="98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Freeform 196"/>
            <p:cNvSpPr>
              <a:spLocks noChangeArrowheads="1"/>
            </p:cNvSpPr>
            <p:nvPr/>
          </p:nvSpPr>
          <p:spPr bwMode="auto">
            <a:xfrm>
              <a:off x="1594489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Freeform 197"/>
            <p:cNvSpPr>
              <a:spLocks noChangeArrowheads="1"/>
            </p:cNvSpPr>
            <p:nvPr/>
          </p:nvSpPr>
          <p:spPr bwMode="auto">
            <a:xfrm>
              <a:off x="1611159" y="2363091"/>
              <a:ext cx="44454" cy="50012"/>
            </a:xfrm>
            <a:custGeom>
              <a:avLst/>
              <a:gdLst>
                <a:gd name="T0" fmla="*/ 76 w 108"/>
                <a:gd name="T1" fmla="*/ 101 h 121"/>
                <a:gd name="T2" fmla="*/ 76 w 108"/>
                <a:gd name="T3" fmla="*/ 101 h 121"/>
                <a:gd name="T4" fmla="*/ 58 w 108"/>
                <a:gd name="T5" fmla="*/ 115 h 121"/>
                <a:gd name="T6" fmla="*/ 37 w 108"/>
                <a:gd name="T7" fmla="*/ 120 h 121"/>
                <a:gd name="T8" fmla="*/ 11 w 108"/>
                <a:gd name="T9" fmla="*/ 111 h 121"/>
                <a:gd name="T10" fmla="*/ 0 w 108"/>
                <a:gd name="T11" fmla="*/ 86 h 121"/>
                <a:gd name="T12" fmla="*/ 10 w 108"/>
                <a:gd name="T13" fmla="*/ 62 h 121"/>
                <a:gd name="T14" fmla="*/ 39 w 108"/>
                <a:gd name="T15" fmla="*/ 51 h 121"/>
                <a:gd name="T16" fmla="*/ 53 w 108"/>
                <a:gd name="T17" fmla="*/ 49 h 121"/>
                <a:gd name="T18" fmla="*/ 70 w 108"/>
                <a:gd name="T19" fmla="*/ 47 h 121"/>
                <a:gd name="T20" fmla="*/ 74 w 108"/>
                <a:gd name="T21" fmla="*/ 43 h 121"/>
                <a:gd name="T22" fmla="*/ 75 w 108"/>
                <a:gd name="T23" fmla="*/ 35 h 121"/>
                <a:gd name="T24" fmla="*/ 69 w 108"/>
                <a:gd name="T25" fmla="*/ 22 h 121"/>
                <a:gd name="T26" fmla="*/ 50 w 108"/>
                <a:gd name="T27" fmla="*/ 17 h 121"/>
                <a:gd name="T28" fmla="*/ 31 w 108"/>
                <a:gd name="T29" fmla="*/ 22 h 121"/>
                <a:gd name="T30" fmla="*/ 23 w 108"/>
                <a:gd name="T31" fmla="*/ 38 h 121"/>
                <a:gd name="T32" fmla="*/ 6 w 108"/>
                <a:gd name="T33" fmla="*/ 38 h 121"/>
                <a:gd name="T34" fmla="*/ 6 w 108"/>
                <a:gd name="T35" fmla="*/ 38 h 121"/>
                <a:gd name="T36" fmla="*/ 18 w 108"/>
                <a:gd name="T37" fmla="*/ 11 h 121"/>
                <a:gd name="T38" fmla="*/ 50 w 108"/>
                <a:gd name="T39" fmla="*/ 0 h 121"/>
                <a:gd name="T40" fmla="*/ 84 w 108"/>
                <a:gd name="T41" fmla="*/ 9 h 121"/>
                <a:gd name="T42" fmla="*/ 94 w 108"/>
                <a:gd name="T43" fmla="*/ 36 h 121"/>
                <a:gd name="T44" fmla="*/ 94 w 108"/>
                <a:gd name="T45" fmla="*/ 92 h 121"/>
                <a:gd name="T46" fmla="*/ 96 w 108"/>
                <a:gd name="T47" fmla="*/ 100 h 121"/>
                <a:gd name="T48" fmla="*/ 102 w 108"/>
                <a:gd name="T49" fmla="*/ 102 h 121"/>
                <a:gd name="T50" fmla="*/ 104 w 108"/>
                <a:gd name="T51" fmla="*/ 102 h 121"/>
                <a:gd name="T52" fmla="*/ 107 w 108"/>
                <a:gd name="T53" fmla="*/ 102 h 121"/>
                <a:gd name="T54" fmla="*/ 107 w 108"/>
                <a:gd name="T55" fmla="*/ 117 h 121"/>
                <a:gd name="T56" fmla="*/ 100 w 108"/>
                <a:gd name="T57" fmla="*/ 118 h 121"/>
                <a:gd name="T58" fmla="*/ 95 w 108"/>
                <a:gd name="T59" fmla="*/ 118 h 121"/>
                <a:gd name="T60" fmla="*/ 82 w 108"/>
                <a:gd name="T61" fmla="*/ 114 h 121"/>
                <a:gd name="T62" fmla="*/ 76 w 108"/>
                <a:gd name="T63" fmla="*/ 102 h 121"/>
                <a:gd name="T64" fmla="*/ 76 w 108"/>
                <a:gd name="T65" fmla="*/ 101 h 121"/>
                <a:gd name="T66" fmla="*/ 75 w 108"/>
                <a:gd name="T67" fmla="*/ 60 h 121"/>
                <a:gd name="T68" fmla="*/ 75 w 108"/>
                <a:gd name="T69" fmla="*/ 60 h 121"/>
                <a:gd name="T70" fmla="*/ 49 w 108"/>
                <a:gd name="T71" fmla="*/ 66 h 121"/>
                <a:gd name="T72" fmla="*/ 40 w 108"/>
                <a:gd name="T73" fmla="*/ 67 h 121"/>
                <a:gd name="T74" fmla="*/ 24 w 108"/>
                <a:gd name="T75" fmla="*/ 73 h 121"/>
                <a:gd name="T76" fmla="*/ 20 w 108"/>
                <a:gd name="T77" fmla="*/ 86 h 121"/>
                <a:gd name="T78" fmla="*/ 25 w 108"/>
                <a:gd name="T79" fmla="*/ 99 h 121"/>
                <a:gd name="T80" fmla="*/ 40 w 108"/>
                <a:gd name="T81" fmla="*/ 103 h 121"/>
                <a:gd name="T82" fmla="*/ 65 w 108"/>
                <a:gd name="T83" fmla="*/ 96 h 121"/>
                <a:gd name="T84" fmla="*/ 75 w 108"/>
                <a:gd name="T85" fmla="*/ 76 h 121"/>
                <a:gd name="T86" fmla="*/ 75 w 108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8" y="115"/>
                  </a:cubicBezTo>
                  <a:cubicBezTo>
                    <a:pt x="52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1" y="111"/>
                  </a:cubicBezTo>
                  <a:cubicBezTo>
                    <a:pt x="4" y="104"/>
                    <a:pt x="0" y="96"/>
                    <a:pt x="0" y="86"/>
                  </a:cubicBezTo>
                  <a:cubicBezTo>
                    <a:pt x="0" y="76"/>
                    <a:pt x="4" y="68"/>
                    <a:pt x="10" y="62"/>
                  </a:cubicBezTo>
                  <a:cubicBezTo>
                    <a:pt x="17" y="57"/>
                    <a:pt x="27" y="52"/>
                    <a:pt x="39" y="51"/>
                  </a:cubicBezTo>
                  <a:cubicBezTo>
                    <a:pt x="42" y="50"/>
                    <a:pt x="47" y="50"/>
                    <a:pt x="53" y="49"/>
                  </a:cubicBezTo>
                  <a:cubicBezTo>
                    <a:pt x="62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5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9" y="17"/>
                    <a:pt x="50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8"/>
                  </a:lnTo>
                  <a:cubicBezTo>
                    <a:pt x="6" y="26"/>
                    <a:pt x="10" y="17"/>
                    <a:pt x="18" y="11"/>
                  </a:cubicBezTo>
                  <a:cubicBezTo>
                    <a:pt x="25" y="5"/>
                    <a:pt x="37" y="0"/>
                    <a:pt x="50" y="0"/>
                  </a:cubicBezTo>
                  <a:cubicBezTo>
                    <a:pt x="66" y="0"/>
                    <a:pt x="76" y="3"/>
                    <a:pt x="84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9" y="102"/>
                    <a:pt x="102" y="102"/>
                  </a:cubicBezTo>
                  <a:cubicBezTo>
                    <a:pt x="103" y="102"/>
                    <a:pt x="103" y="102"/>
                    <a:pt x="104" y="102"/>
                  </a:cubicBezTo>
                  <a:cubicBezTo>
                    <a:pt x="105" y="102"/>
                    <a:pt x="106" y="102"/>
                    <a:pt x="107" y="102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5" y="117"/>
                    <a:pt x="103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9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2" y="64"/>
                    <a:pt x="49" y="66"/>
                  </a:cubicBezTo>
                  <a:cubicBezTo>
                    <a:pt x="45" y="66"/>
                    <a:pt x="42" y="67"/>
                    <a:pt x="40" y="67"/>
                  </a:cubicBezTo>
                  <a:cubicBezTo>
                    <a:pt x="33" y="68"/>
                    <a:pt x="28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9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6"/>
                  </a:cubicBezTo>
                  <a:cubicBezTo>
                    <a:pt x="72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Freeform 198"/>
            <p:cNvSpPr>
              <a:spLocks noChangeArrowheads="1"/>
            </p:cNvSpPr>
            <p:nvPr/>
          </p:nvSpPr>
          <p:spPr bwMode="auto">
            <a:xfrm>
              <a:off x="1663022" y="2348272"/>
              <a:ext cx="9262" cy="64830"/>
            </a:xfrm>
            <a:custGeom>
              <a:avLst/>
              <a:gdLst>
                <a:gd name="T0" fmla="*/ 0 w 20"/>
                <a:gd name="T1" fmla="*/ 153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153 h 154"/>
                <a:gd name="T8" fmla="*/ 0 w 20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15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Freeform 199"/>
            <p:cNvSpPr>
              <a:spLocks noChangeArrowheads="1"/>
            </p:cNvSpPr>
            <p:nvPr/>
          </p:nvSpPr>
          <p:spPr bwMode="auto">
            <a:xfrm>
              <a:off x="1705625" y="2350125"/>
              <a:ext cx="42601" cy="62977"/>
            </a:xfrm>
            <a:custGeom>
              <a:avLst/>
              <a:gdLst>
                <a:gd name="T0" fmla="*/ 0 w 103"/>
                <a:gd name="T1" fmla="*/ 149 h 150"/>
                <a:gd name="T2" fmla="*/ 0 w 103"/>
                <a:gd name="T3" fmla="*/ 149 h 150"/>
                <a:gd name="T4" fmla="*/ 0 w 103"/>
                <a:gd name="T5" fmla="*/ 148 h 150"/>
                <a:gd name="T6" fmla="*/ 11 w 103"/>
                <a:gd name="T7" fmla="*/ 111 h 150"/>
                <a:gd name="T8" fmla="*/ 47 w 103"/>
                <a:gd name="T9" fmla="*/ 82 h 150"/>
                <a:gd name="T10" fmla="*/ 60 w 103"/>
                <a:gd name="T11" fmla="*/ 76 h 150"/>
                <a:gd name="T12" fmla="*/ 76 w 103"/>
                <a:gd name="T13" fmla="*/ 61 h 150"/>
                <a:gd name="T14" fmla="*/ 82 w 103"/>
                <a:gd name="T15" fmla="*/ 44 h 150"/>
                <a:gd name="T16" fmla="*/ 74 w 103"/>
                <a:gd name="T17" fmla="*/ 25 h 150"/>
                <a:gd name="T18" fmla="*/ 52 w 103"/>
                <a:gd name="T19" fmla="*/ 18 h 150"/>
                <a:gd name="T20" fmla="*/ 31 w 103"/>
                <a:gd name="T21" fmla="*/ 27 h 150"/>
                <a:gd name="T22" fmla="*/ 23 w 103"/>
                <a:gd name="T23" fmla="*/ 52 h 150"/>
                <a:gd name="T24" fmla="*/ 23 w 103"/>
                <a:gd name="T25" fmla="*/ 54 h 150"/>
                <a:gd name="T26" fmla="*/ 3 w 103"/>
                <a:gd name="T27" fmla="*/ 54 h 150"/>
                <a:gd name="T28" fmla="*/ 3 w 103"/>
                <a:gd name="T29" fmla="*/ 51 h 150"/>
                <a:gd name="T30" fmla="*/ 17 w 103"/>
                <a:gd name="T31" fmla="*/ 14 h 150"/>
                <a:gd name="T32" fmla="*/ 53 w 103"/>
                <a:gd name="T33" fmla="*/ 0 h 150"/>
                <a:gd name="T34" fmla="*/ 89 w 103"/>
                <a:gd name="T35" fmla="*/ 11 h 150"/>
                <a:gd name="T36" fmla="*/ 102 w 103"/>
                <a:gd name="T37" fmla="*/ 44 h 150"/>
                <a:gd name="T38" fmla="*/ 94 w 103"/>
                <a:gd name="T39" fmla="*/ 71 h 150"/>
                <a:gd name="T40" fmla="*/ 70 w 103"/>
                <a:gd name="T41" fmla="*/ 91 h 150"/>
                <a:gd name="T42" fmla="*/ 58 w 103"/>
                <a:gd name="T43" fmla="*/ 97 h 150"/>
                <a:gd name="T44" fmla="*/ 33 w 103"/>
                <a:gd name="T45" fmla="*/ 113 h 150"/>
                <a:gd name="T46" fmla="*/ 22 w 103"/>
                <a:gd name="T47" fmla="*/ 131 h 150"/>
                <a:gd name="T48" fmla="*/ 102 w 103"/>
                <a:gd name="T49" fmla="*/ 131 h 150"/>
                <a:gd name="T50" fmla="*/ 102 w 103"/>
                <a:gd name="T51" fmla="*/ 149 h 150"/>
                <a:gd name="T52" fmla="*/ 0 w 103"/>
                <a:gd name="T53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0">
                  <a:moveTo>
                    <a:pt x="0" y="149"/>
                  </a:moveTo>
                  <a:lnTo>
                    <a:pt x="0" y="149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3"/>
                    <a:pt x="3" y="122"/>
                    <a:pt x="11" y="111"/>
                  </a:cubicBezTo>
                  <a:cubicBezTo>
                    <a:pt x="18" y="102"/>
                    <a:pt x="31" y="92"/>
                    <a:pt x="47" y="82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8" y="72"/>
                    <a:pt x="73" y="67"/>
                    <a:pt x="76" y="61"/>
                  </a:cubicBezTo>
                  <a:cubicBezTo>
                    <a:pt x="81" y="56"/>
                    <a:pt x="82" y="51"/>
                    <a:pt x="82" y="44"/>
                  </a:cubicBezTo>
                  <a:cubicBezTo>
                    <a:pt x="82" y="35"/>
                    <a:pt x="79" y="29"/>
                    <a:pt x="74" y="25"/>
                  </a:cubicBezTo>
                  <a:cubicBezTo>
                    <a:pt x="69" y="20"/>
                    <a:pt x="62" y="18"/>
                    <a:pt x="52" y="18"/>
                  </a:cubicBezTo>
                  <a:cubicBezTo>
                    <a:pt x="43" y="18"/>
                    <a:pt x="36" y="21"/>
                    <a:pt x="31" y="27"/>
                  </a:cubicBezTo>
                  <a:cubicBezTo>
                    <a:pt x="25" y="32"/>
                    <a:pt x="23" y="4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35"/>
                    <a:pt x="8" y="23"/>
                    <a:pt x="17" y="14"/>
                  </a:cubicBezTo>
                  <a:cubicBezTo>
                    <a:pt x="26" y="4"/>
                    <a:pt x="38" y="0"/>
                    <a:pt x="53" y="0"/>
                  </a:cubicBezTo>
                  <a:cubicBezTo>
                    <a:pt x="68" y="0"/>
                    <a:pt x="79" y="4"/>
                    <a:pt x="89" y="11"/>
                  </a:cubicBezTo>
                  <a:cubicBezTo>
                    <a:pt x="98" y="20"/>
                    <a:pt x="102" y="31"/>
                    <a:pt x="102" y="44"/>
                  </a:cubicBezTo>
                  <a:cubicBezTo>
                    <a:pt x="102" y="54"/>
                    <a:pt x="99" y="64"/>
                    <a:pt x="94" y="71"/>
                  </a:cubicBezTo>
                  <a:cubicBezTo>
                    <a:pt x="89" y="78"/>
                    <a:pt x="82" y="85"/>
                    <a:pt x="70" y="91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46" y="103"/>
                    <a:pt x="38" y="109"/>
                    <a:pt x="33" y="113"/>
                  </a:cubicBezTo>
                  <a:cubicBezTo>
                    <a:pt x="27" y="119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49"/>
                    <a:pt x="102" y="149"/>
                    <a:pt x="102" y="149"/>
                  </a:cubicBezTo>
                  <a:lnTo>
                    <a:pt x="0" y="14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79804" y="2346421"/>
            <a:ext cx="492702" cy="68533"/>
            <a:chOff x="2179804" y="2346421"/>
            <a:chExt cx="492702" cy="68533"/>
          </a:xfrm>
        </p:grpSpPr>
        <p:sp>
          <p:nvSpPr>
            <p:cNvPr id="596" name="Freeform 200"/>
            <p:cNvSpPr>
              <a:spLocks noChangeArrowheads="1"/>
            </p:cNvSpPr>
            <p:nvPr/>
          </p:nvSpPr>
          <p:spPr bwMode="auto">
            <a:xfrm>
              <a:off x="2179804" y="2346421"/>
              <a:ext cx="59272" cy="68533"/>
            </a:xfrm>
            <a:custGeom>
              <a:avLst/>
              <a:gdLst>
                <a:gd name="T0" fmla="*/ 122 w 141"/>
                <a:gd name="T1" fmla="*/ 137 h 163"/>
                <a:gd name="T2" fmla="*/ 122 w 141"/>
                <a:gd name="T3" fmla="*/ 137 h 163"/>
                <a:gd name="T4" fmla="*/ 99 w 141"/>
                <a:gd name="T5" fmla="*/ 156 h 163"/>
                <a:gd name="T6" fmla="*/ 70 w 141"/>
                <a:gd name="T7" fmla="*/ 162 h 163"/>
                <a:gd name="T8" fmla="*/ 19 w 141"/>
                <a:gd name="T9" fmla="*/ 139 h 163"/>
                <a:gd name="T10" fmla="*/ 0 w 141"/>
                <a:gd name="T11" fmla="*/ 81 h 163"/>
                <a:gd name="T12" fmla="*/ 20 w 141"/>
                <a:gd name="T13" fmla="*/ 22 h 163"/>
                <a:gd name="T14" fmla="*/ 74 w 141"/>
                <a:gd name="T15" fmla="*/ 0 h 163"/>
                <a:gd name="T16" fmla="*/ 117 w 141"/>
                <a:gd name="T17" fmla="*/ 13 h 163"/>
                <a:gd name="T18" fmla="*/ 137 w 141"/>
                <a:gd name="T19" fmla="*/ 50 h 163"/>
                <a:gd name="T20" fmla="*/ 117 w 141"/>
                <a:gd name="T21" fmla="*/ 50 h 163"/>
                <a:gd name="T22" fmla="*/ 103 w 141"/>
                <a:gd name="T23" fmla="*/ 26 h 163"/>
                <a:gd name="T24" fmla="*/ 74 w 141"/>
                <a:gd name="T25" fmla="*/ 17 h 163"/>
                <a:gd name="T26" fmla="*/ 35 w 141"/>
                <a:gd name="T27" fmla="*/ 34 h 163"/>
                <a:gd name="T28" fmla="*/ 21 w 141"/>
                <a:gd name="T29" fmla="*/ 80 h 163"/>
                <a:gd name="T30" fmla="*/ 34 w 141"/>
                <a:gd name="T31" fmla="*/ 126 h 163"/>
                <a:gd name="T32" fmla="*/ 73 w 141"/>
                <a:gd name="T33" fmla="*/ 142 h 163"/>
                <a:gd name="T34" fmla="*/ 107 w 141"/>
                <a:gd name="T35" fmla="*/ 129 h 163"/>
                <a:gd name="T36" fmla="*/ 121 w 141"/>
                <a:gd name="T37" fmla="*/ 93 h 163"/>
                <a:gd name="T38" fmla="*/ 121 w 141"/>
                <a:gd name="T39" fmla="*/ 91 h 163"/>
                <a:gd name="T40" fmla="*/ 72 w 141"/>
                <a:gd name="T41" fmla="*/ 91 h 163"/>
                <a:gd name="T42" fmla="*/ 72 w 141"/>
                <a:gd name="T43" fmla="*/ 75 h 163"/>
                <a:gd name="T44" fmla="*/ 140 w 141"/>
                <a:gd name="T45" fmla="*/ 75 h 163"/>
                <a:gd name="T46" fmla="*/ 140 w 141"/>
                <a:gd name="T47" fmla="*/ 157 h 163"/>
                <a:gd name="T48" fmla="*/ 126 w 141"/>
                <a:gd name="T49" fmla="*/ 157 h 163"/>
                <a:gd name="T50" fmla="*/ 122 w 141"/>
                <a:gd name="T51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3">
                  <a:moveTo>
                    <a:pt x="122" y="137"/>
                  </a:moveTo>
                  <a:lnTo>
                    <a:pt x="122" y="137"/>
                  </a:lnTo>
                  <a:cubicBezTo>
                    <a:pt x="116" y="145"/>
                    <a:pt x="107" y="152"/>
                    <a:pt x="99" y="156"/>
                  </a:cubicBezTo>
                  <a:cubicBezTo>
                    <a:pt x="91" y="160"/>
                    <a:pt x="80" y="162"/>
                    <a:pt x="70" y="162"/>
                  </a:cubicBezTo>
                  <a:cubicBezTo>
                    <a:pt x="49" y="162"/>
                    <a:pt x="32" y="154"/>
                    <a:pt x="19" y="139"/>
                  </a:cubicBezTo>
                  <a:cubicBezTo>
                    <a:pt x="6" y="125"/>
                    <a:pt x="0" y="105"/>
                    <a:pt x="0" y="81"/>
                  </a:cubicBezTo>
                  <a:cubicBezTo>
                    <a:pt x="0" y="56"/>
                    <a:pt x="6" y="36"/>
                    <a:pt x="20" y="22"/>
                  </a:cubicBezTo>
                  <a:cubicBezTo>
                    <a:pt x="33" y="7"/>
                    <a:pt x="51" y="0"/>
                    <a:pt x="74" y="0"/>
                  </a:cubicBezTo>
                  <a:cubicBezTo>
                    <a:pt x="92" y="0"/>
                    <a:pt x="106" y="4"/>
                    <a:pt x="117" y="13"/>
                  </a:cubicBezTo>
                  <a:cubicBezTo>
                    <a:pt x="128" y="22"/>
                    <a:pt x="134" y="34"/>
                    <a:pt x="137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5" y="39"/>
                    <a:pt x="110" y="32"/>
                    <a:pt x="103" y="26"/>
                  </a:cubicBezTo>
                  <a:cubicBezTo>
                    <a:pt x="95" y="21"/>
                    <a:pt x="85" y="17"/>
                    <a:pt x="74" y="17"/>
                  </a:cubicBezTo>
                  <a:cubicBezTo>
                    <a:pt x="57" y="17"/>
                    <a:pt x="44" y="23"/>
                    <a:pt x="35" y="34"/>
                  </a:cubicBezTo>
                  <a:cubicBezTo>
                    <a:pt x="26" y="44"/>
                    <a:pt x="21" y="60"/>
                    <a:pt x="21" y="80"/>
                  </a:cubicBezTo>
                  <a:cubicBezTo>
                    <a:pt x="21" y="100"/>
                    <a:pt x="26" y="115"/>
                    <a:pt x="34" y="126"/>
                  </a:cubicBezTo>
                  <a:cubicBezTo>
                    <a:pt x="44" y="137"/>
                    <a:pt x="56" y="142"/>
                    <a:pt x="73" y="142"/>
                  </a:cubicBezTo>
                  <a:cubicBezTo>
                    <a:pt x="87" y="142"/>
                    <a:pt x="99" y="138"/>
                    <a:pt x="107" y="129"/>
                  </a:cubicBezTo>
                  <a:cubicBezTo>
                    <a:pt x="116" y="120"/>
                    <a:pt x="121" y="109"/>
                    <a:pt x="121" y="93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26" y="157"/>
                    <a:pt x="126" y="157"/>
                    <a:pt x="126" y="157"/>
                  </a:cubicBezTo>
                  <a:lnTo>
                    <a:pt x="122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Freeform 201"/>
            <p:cNvSpPr>
              <a:spLocks noChangeArrowheads="1"/>
            </p:cNvSpPr>
            <p:nvPr/>
          </p:nvSpPr>
          <p:spPr bwMode="auto">
            <a:xfrm>
              <a:off x="2246485" y="2363091"/>
              <a:ext cx="46306" cy="50012"/>
            </a:xfrm>
            <a:custGeom>
              <a:avLst/>
              <a:gdLst>
                <a:gd name="T0" fmla="*/ 0 w 109"/>
                <a:gd name="T1" fmla="*/ 60 h 121"/>
                <a:gd name="T2" fmla="*/ 0 w 109"/>
                <a:gd name="T3" fmla="*/ 60 h 121"/>
                <a:gd name="T4" fmla="*/ 15 w 109"/>
                <a:gd name="T5" fmla="*/ 16 h 121"/>
                <a:gd name="T6" fmla="*/ 55 w 109"/>
                <a:gd name="T7" fmla="*/ 0 h 121"/>
                <a:gd name="T8" fmla="*/ 94 w 109"/>
                <a:gd name="T9" fmla="*/ 16 h 121"/>
                <a:gd name="T10" fmla="*/ 108 w 109"/>
                <a:gd name="T11" fmla="*/ 60 h 121"/>
                <a:gd name="T12" fmla="*/ 94 w 109"/>
                <a:gd name="T13" fmla="*/ 104 h 121"/>
                <a:gd name="T14" fmla="*/ 55 w 109"/>
                <a:gd name="T15" fmla="*/ 120 h 121"/>
                <a:gd name="T16" fmla="*/ 15 w 109"/>
                <a:gd name="T17" fmla="*/ 104 h 121"/>
                <a:gd name="T18" fmla="*/ 0 w 109"/>
                <a:gd name="T19" fmla="*/ 60 h 121"/>
                <a:gd name="T20" fmla="*/ 20 w 109"/>
                <a:gd name="T21" fmla="*/ 60 h 121"/>
                <a:gd name="T22" fmla="*/ 20 w 109"/>
                <a:gd name="T23" fmla="*/ 60 h 121"/>
                <a:gd name="T24" fmla="*/ 29 w 109"/>
                <a:gd name="T25" fmla="*/ 92 h 121"/>
                <a:gd name="T26" fmla="*/ 55 w 109"/>
                <a:gd name="T27" fmla="*/ 103 h 121"/>
                <a:gd name="T28" fmla="*/ 80 w 109"/>
                <a:gd name="T29" fmla="*/ 92 h 121"/>
                <a:gd name="T30" fmla="*/ 89 w 109"/>
                <a:gd name="T31" fmla="*/ 60 h 121"/>
                <a:gd name="T32" fmla="*/ 80 w 109"/>
                <a:gd name="T33" fmla="*/ 28 h 121"/>
                <a:gd name="T34" fmla="*/ 55 w 109"/>
                <a:gd name="T35" fmla="*/ 17 h 121"/>
                <a:gd name="T36" fmla="*/ 29 w 109"/>
                <a:gd name="T37" fmla="*/ 28 h 121"/>
                <a:gd name="T38" fmla="*/ 20 w 109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6" y="26"/>
                    <a:pt x="15" y="16"/>
                  </a:cubicBezTo>
                  <a:cubicBezTo>
                    <a:pt x="24" y="6"/>
                    <a:pt x="38" y="0"/>
                    <a:pt x="55" y="0"/>
                  </a:cubicBezTo>
                  <a:cubicBezTo>
                    <a:pt x="71" y="0"/>
                    <a:pt x="85" y="6"/>
                    <a:pt x="94" y="16"/>
                  </a:cubicBezTo>
                  <a:cubicBezTo>
                    <a:pt x="103" y="26"/>
                    <a:pt x="108" y="41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ubicBezTo>
                    <a:pt x="85" y="115"/>
                    <a:pt x="71" y="120"/>
                    <a:pt x="55" y="120"/>
                  </a:cubicBezTo>
                  <a:cubicBezTo>
                    <a:pt x="38" y="120"/>
                    <a:pt x="24" y="115"/>
                    <a:pt x="15" y="104"/>
                  </a:cubicBezTo>
                  <a:cubicBezTo>
                    <a:pt x="6" y="94"/>
                    <a:pt x="0" y="79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4"/>
                    <a:pt x="23" y="85"/>
                    <a:pt x="29" y="92"/>
                  </a:cubicBezTo>
                  <a:cubicBezTo>
                    <a:pt x="35" y="99"/>
                    <a:pt x="43" y="103"/>
                    <a:pt x="55" y="103"/>
                  </a:cubicBezTo>
                  <a:cubicBezTo>
                    <a:pt x="66" y="103"/>
                    <a:pt x="74" y="99"/>
                    <a:pt x="80" y="92"/>
                  </a:cubicBezTo>
                  <a:cubicBezTo>
                    <a:pt x="86" y="85"/>
                    <a:pt x="89" y="74"/>
                    <a:pt x="89" y="60"/>
                  </a:cubicBezTo>
                  <a:cubicBezTo>
                    <a:pt x="89" y="46"/>
                    <a:pt x="86" y="36"/>
                    <a:pt x="80" y="28"/>
                  </a:cubicBezTo>
                  <a:cubicBezTo>
                    <a:pt x="74" y="21"/>
                    <a:pt x="66" y="17"/>
                    <a:pt x="55" y="17"/>
                  </a:cubicBezTo>
                  <a:cubicBezTo>
                    <a:pt x="43" y="17"/>
                    <a:pt x="35" y="21"/>
                    <a:pt x="29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Freeform 202"/>
            <p:cNvSpPr>
              <a:spLocks noChangeArrowheads="1"/>
            </p:cNvSpPr>
            <p:nvPr/>
          </p:nvSpPr>
          <p:spPr bwMode="auto">
            <a:xfrm>
              <a:off x="2296496" y="2364943"/>
              <a:ext cx="42603" cy="46306"/>
            </a:xfrm>
            <a:custGeom>
              <a:avLst/>
              <a:gdLst>
                <a:gd name="T0" fmla="*/ 42 w 103"/>
                <a:gd name="T1" fmla="*/ 111 h 112"/>
                <a:gd name="T2" fmla="*/ 0 w 103"/>
                <a:gd name="T3" fmla="*/ 0 h 112"/>
                <a:gd name="T4" fmla="*/ 20 w 103"/>
                <a:gd name="T5" fmla="*/ 0 h 112"/>
                <a:gd name="T6" fmla="*/ 51 w 103"/>
                <a:gd name="T7" fmla="*/ 89 h 112"/>
                <a:gd name="T8" fmla="*/ 82 w 103"/>
                <a:gd name="T9" fmla="*/ 0 h 112"/>
                <a:gd name="T10" fmla="*/ 102 w 103"/>
                <a:gd name="T11" fmla="*/ 0 h 112"/>
                <a:gd name="T12" fmla="*/ 61 w 103"/>
                <a:gd name="T13" fmla="*/ 111 h 112"/>
                <a:gd name="T14" fmla="*/ 42 w 103"/>
                <a:gd name="T15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42" y="111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2" y="11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Freeform 203"/>
            <p:cNvSpPr>
              <a:spLocks noChangeArrowheads="1"/>
            </p:cNvSpPr>
            <p:nvPr/>
          </p:nvSpPr>
          <p:spPr bwMode="auto">
            <a:xfrm>
              <a:off x="2342803" y="2363091"/>
              <a:ext cx="42601" cy="50012"/>
            </a:xfrm>
            <a:custGeom>
              <a:avLst/>
              <a:gdLst>
                <a:gd name="T0" fmla="*/ 82 w 102"/>
                <a:gd name="T1" fmla="*/ 80 h 121"/>
                <a:gd name="T2" fmla="*/ 82 w 102"/>
                <a:gd name="T3" fmla="*/ 80 h 121"/>
                <a:gd name="T4" fmla="*/ 100 w 102"/>
                <a:gd name="T5" fmla="*/ 80 h 121"/>
                <a:gd name="T6" fmla="*/ 84 w 102"/>
                <a:gd name="T7" fmla="*/ 110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30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2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2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30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2" y="80"/>
                  </a:moveTo>
                  <a:lnTo>
                    <a:pt x="82" y="80"/>
                  </a:lnTo>
                  <a:cubicBezTo>
                    <a:pt x="100" y="80"/>
                    <a:pt x="100" y="80"/>
                    <a:pt x="100" y="80"/>
                  </a:cubicBezTo>
                  <a:cubicBezTo>
                    <a:pt x="98" y="93"/>
                    <a:pt x="92" y="102"/>
                    <a:pt x="84" y="110"/>
                  </a:cubicBezTo>
                  <a:cubicBezTo>
                    <a:pt x="75" y="116"/>
                    <a:pt x="64" y="120"/>
                    <a:pt x="50" y="120"/>
                  </a:cubicBezTo>
                  <a:cubicBezTo>
                    <a:pt x="36" y="120"/>
                    <a:pt x="23" y="115"/>
                    <a:pt x="14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4" y="17"/>
                  </a:cubicBezTo>
                  <a:cubicBezTo>
                    <a:pt x="23" y="7"/>
                    <a:pt x="35" y="0"/>
                    <a:pt x="50" y="0"/>
                  </a:cubicBezTo>
                  <a:cubicBezTo>
                    <a:pt x="67" y="0"/>
                    <a:pt x="80" y="6"/>
                    <a:pt x="88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30" y="93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1"/>
                    <a:pt x="71" y="97"/>
                  </a:cubicBezTo>
                  <a:cubicBezTo>
                    <a:pt x="76" y="93"/>
                    <a:pt x="80" y="88"/>
                    <a:pt x="82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40"/>
                    <a:pt x="78" y="32"/>
                    <a:pt x="73" y="26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Freeform 204"/>
            <p:cNvSpPr>
              <a:spLocks noChangeArrowheads="1"/>
            </p:cNvSpPr>
            <p:nvPr/>
          </p:nvSpPr>
          <p:spPr bwMode="auto">
            <a:xfrm>
              <a:off x="2394666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2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9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0" y="6"/>
                  </a:cubicBezTo>
                  <a:cubicBezTo>
                    <a:pt x="36" y="1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49" y="20"/>
                  </a:cubicBezTo>
                  <a:cubicBezTo>
                    <a:pt x="40" y="20"/>
                    <a:pt x="31" y="22"/>
                    <a:pt x="26" y="29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Freeform 205"/>
            <p:cNvSpPr>
              <a:spLocks noChangeArrowheads="1"/>
            </p:cNvSpPr>
            <p:nvPr/>
          </p:nvSpPr>
          <p:spPr bwMode="auto">
            <a:xfrm>
              <a:off x="2424302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3 w 95"/>
                <a:gd name="T25" fmla="*/ 6 h 116"/>
                <a:gd name="T26" fmla="*/ 54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40" y="2"/>
                    <a:pt x="46" y="0"/>
                    <a:pt x="54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1" y="7"/>
                    <a:pt x="85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3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Freeform 206"/>
            <p:cNvSpPr>
              <a:spLocks noChangeArrowheads="1"/>
            </p:cNvSpPr>
            <p:nvPr/>
          </p:nvSpPr>
          <p:spPr bwMode="auto">
            <a:xfrm>
              <a:off x="2476166" y="2363091"/>
              <a:ext cx="64829" cy="48159"/>
            </a:xfrm>
            <a:custGeom>
              <a:avLst/>
              <a:gdLst>
                <a:gd name="T0" fmla="*/ 136 w 156"/>
                <a:gd name="T1" fmla="*/ 115 h 116"/>
                <a:gd name="T2" fmla="*/ 136 w 156"/>
                <a:gd name="T3" fmla="*/ 115 h 116"/>
                <a:gd name="T4" fmla="*/ 136 w 156"/>
                <a:gd name="T5" fmla="*/ 46 h 116"/>
                <a:gd name="T6" fmla="*/ 131 w 156"/>
                <a:gd name="T7" fmla="*/ 23 h 116"/>
                <a:gd name="T8" fmla="*/ 115 w 156"/>
                <a:gd name="T9" fmla="*/ 17 h 116"/>
                <a:gd name="T10" fmla="*/ 95 w 156"/>
                <a:gd name="T11" fmla="*/ 25 h 116"/>
                <a:gd name="T12" fmla="*/ 87 w 156"/>
                <a:gd name="T13" fmla="*/ 49 h 116"/>
                <a:gd name="T14" fmla="*/ 87 w 156"/>
                <a:gd name="T15" fmla="*/ 115 h 116"/>
                <a:gd name="T16" fmla="*/ 68 w 156"/>
                <a:gd name="T17" fmla="*/ 115 h 116"/>
                <a:gd name="T18" fmla="*/ 68 w 156"/>
                <a:gd name="T19" fmla="*/ 46 h 116"/>
                <a:gd name="T20" fmla="*/ 63 w 156"/>
                <a:gd name="T21" fmla="*/ 23 h 116"/>
                <a:gd name="T22" fmla="*/ 48 w 156"/>
                <a:gd name="T23" fmla="*/ 17 h 116"/>
                <a:gd name="T24" fmla="*/ 26 w 156"/>
                <a:gd name="T25" fmla="*/ 25 h 116"/>
                <a:gd name="T26" fmla="*/ 19 w 156"/>
                <a:gd name="T27" fmla="*/ 49 h 116"/>
                <a:gd name="T28" fmla="*/ 19 w 156"/>
                <a:gd name="T29" fmla="*/ 115 h 116"/>
                <a:gd name="T30" fmla="*/ 0 w 156"/>
                <a:gd name="T31" fmla="*/ 115 h 116"/>
                <a:gd name="T32" fmla="*/ 0 w 156"/>
                <a:gd name="T33" fmla="*/ 4 h 116"/>
                <a:gd name="T34" fmla="*/ 18 w 156"/>
                <a:gd name="T35" fmla="*/ 4 h 116"/>
                <a:gd name="T36" fmla="*/ 18 w 156"/>
                <a:gd name="T37" fmla="*/ 19 h 116"/>
                <a:gd name="T38" fmla="*/ 32 w 156"/>
                <a:gd name="T39" fmla="*/ 6 h 116"/>
                <a:gd name="T40" fmla="*/ 53 w 156"/>
                <a:gd name="T41" fmla="*/ 0 h 116"/>
                <a:gd name="T42" fmla="*/ 71 w 156"/>
                <a:gd name="T43" fmla="*/ 5 h 116"/>
                <a:gd name="T44" fmla="*/ 83 w 156"/>
                <a:gd name="T45" fmla="*/ 18 h 116"/>
                <a:gd name="T46" fmla="*/ 99 w 156"/>
                <a:gd name="T47" fmla="*/ 5 h 116"/>
                <a:gd name="T48" fmla="*/ 120 w 156"/>
                <a:gd name="T49" fmla="*/ 0 h 116"/>
                <a:gd name="T50" fmla="*/ 138 w 156"/>
                <a:gd name="T51" fmla="*/ 5 h 116"/>
                <a:gd name="T52" fmla="*/ 151 w 156"/>
                <a:gd name="T53" fmla="*/ 16 h 116"/>
                <a:gd name="T54" fmla="*/ 154 w 156"/>
                <a:gd name="T55" fmla="*/ 26 h 116"/>
                <a:gd name="T56" fmla="*/ 155 w 156"/>
                <a:gd name="T57" fmla="*/ 45 h 116"/>
                <a:gd name="T58" fmla="*/ 155 w 156"/>
                <a:gd name="T59" fmla="*/ 48 h 116"/>
                <a:gd name="T60" fmla="*/ 155 w 156"/>
                <a:gd name="T61" fmla="*/ 115 h 116"/>
                <a:gd name="T62" fmla="*/ 136 w 156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6">
                  <a:moveTo>
                    <a:pt x="136" y="115"/>
                  </a:moveTo>
                  <a:lnTo>
                    <a:pt x="136" y="115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5"/>
                    <a:pt x="134" y="27"/>
                    <a:pt x="131" y="23"/>
                  </a:cubicBezTo>
                  <a:cubicBezTo>
                    <a:pt x="129" y="19"/>
                    <a:pt x="123" y="17"/>
                    <a:pt x="115" y="17"/>
                  </a:cubicBezTo>
                  <a:cubicBezTo>
                    <a:pt x="106" y="17"/>
                    <a:pt x="100" y="20"/>
                    <a:pt x="95" y="25"/>
                  </a:cubicBezTo>
                  <a:cubicBezTo>
                    <a:pt x="89" y="32"/>
                    <a:pt x="87" y="3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5"/>
                    <a:pt x="67" y="27"/>
                    <a:pt x="63" y="23"/>
                  </a:cubicBezTo>
                  <a:cubicBezTo>
                    <a:pt x="60" y="19"/>
                    <a:pt x="55" y="17"/>
                    <a:pt x="48" y="17"/>
                  </a:cubicBezTo>
                  <a:cubicBezTo>
                    <a:pt x="38" y="17"/>
                    <a:pt x="31" y="20"/>
                    <a:pt x="26" y="25"/>
                  </a:cubicBezTo>
                  <a:cubicBezTo>
                    <a:pt x="21" y="32"/>
                    <a:pt x="19" y="3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9"/>
                    <a:pt x="32" y="6"/>
                  </a:cubicBezTo>
                  <a:cubicBezTo>
                    <a:pt x="38" y="2"/>
                    <a:pt x="45" y="0"/>
                    <a:pt x="53" y="0"/>
                  </a:cubicBezTo>
                  <a:cubicBezTo>
                    <a:pt x="59" y="0"/>
                    <a:pt x="65" y="2"/>
                    <a:pt x="71" y="5"/>
                  </a:cubicBezTo>
                  <a:cubicBezTo>
                    <a:pt x="76" y="8"/>
                    <a:pt x="80" y="12"/>
                    <a:pt x="83" y="18"/>
                  </a:cubicBezTo>
                  <a:cubicBezTo>
                    <a:pt x="88" y="12"/>
                    <a:pt x="94" y="8"/>
                    <a:pt x="99" y="5"/>
                  </a:cubicBezTo>
                  <a:cubicBezTo>
                    <a:pt x="105" y="2"/>
                    <a:pt x="111" y="0"/>
                    <a:pt x="120" y="0"/>
                  </a:cubicBezTo>
                  <a:cubicBezTo>
                    <a:pt x="127" y="0"/>
                    <a:pt x="133" y="1"/>
                    <a:pt x="138" y="5"/>
                  </a:cubicBezTo>
                  <a:cubicBezTo>
                    <a:pt x="144" y="7"/>
                    <a:pt x="148" y="11"/>
                    <a:pt x="151" y="16"/>
                  </a:cubicBezTo>
                  <a:cubicBezTo>
                    <a:pt x="152" y="19"/>
                    <a:pt x="153" y="22"/>
                    <a:pt x="154" y="26"/>
                  </a:cubicBezTo>
                  <a:cubicBezTo>
                    <a:pt x="155" y="30"/>
                    <a:pt x="155" y="37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lnTo>
                    <a:pt x="1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Freeform 207"/>
            <p:cNvSpPr>
              <a:spLocks noChangeArrowheads="1"/>
            </p:cNvSpPr>
            <p:nvPr/>
          </p:nvSpPr>
          <p:spPr bwMode="auto">
            <a:xfrm>
              <a:off x="2550256" y="2363091"/>
              <a:ext cx="42601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99 w 102"/>
                <a:gd name="T5" fmla="*/ 80 h 121"/>
                <a:gd name="T6" fmla="*/ 83 w 102"/>
                <a:gd name="T7" fmla="*/ 110 h 121"/>
                <a:gd name="T8" fmla="*/ 50 w 102"/>
                <a:gd name="T9" fmla="*/ 120 h 121"/>
                <a:gd name="T10" fmla="*/ 13 w 102"/>
                <a:gd name="T11" fmla="*/ 104 h 121"/>
                <a:gd name="T12" fmla="*/ 0 w 102"/>
                <a:gd name="T13" fmla="*/ 62 h 121"/>
                <a:gd name="T14" fmla="*/ 13 w 102"/>
                <a:gd name="T15" fmla="*/ 17 h 121"/>
                <a:gd name="T16" fmla="*/ 50 w 102"/>
                <a:gd name="T17" fmla="*/ 0 h 121"/>
                <a:gd name="T18" fmla="*/ 87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1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1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8" y="93"/>
                    <a:pt x="92" y="102"/>
                    <a:pt x="83" y="110"/>
                  </a:cubicBezTo>
                  <a:cubicBezTo>
                    <a:pt x="75" y="116"/>
                    <a:pt x="63" y="120"/>
                    <a:pt x="50" y="120"/>
                  </a:cubicBezTo>
                  <a:cubicBezTo>
                    <a:pt x="34" y="120"/>
                    <a:pt x="23" y="115"/>
                    <a:pt x="13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3" y="7"/>
                    <a:pt x="34" y="0"/>
                    <a:pt x="50" y="0"/>
                  </a:cubicBezTo>
                  <a:cubicBezTo>
                    <a:pt x="67" y="0"/>
                    <a:pt x="79" y="6"/>
                    <a:pt x="87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7" y="101"/>
                    <a:pt x="71" y="97"/>
                  </a:cubicBezTo>
                  <a:cubicBezTo>
                    <a:pt x="76" y="93"/>
                    <a:pt x="79" y="88"/>
                    <a:pt x="81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8" y="32"/>
                    <a:pt x="73" y="26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Freeform 208"/>
            <p:cNvSpPr>
              <a:spLocks noChangeArrowheads="1"/>
            </p:cNvSpPr>
            <p:nvPr/>
          </p:nvSpPr>
          <p:spPr bwMode="auto">
            <a:xfrm>
              <a:off x="2602120" y="2363091"/>
              <a:ext cx="38897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8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9 w 94"/>
                <a:gd name="T13" fmla="*/ 51 h 116"/>
                <a:gd name="T14" fmla="*/ 19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7 w 94"/>
                <a:gd name="T21" fmla="*/ 4 h 116"/>
                <a:gd name="T22" fmla="*/ 17 w 94"/>
                <a:gd name="T23" fmla="*/ 20 h 116"/>
                <a:gd name="T24" fmla="*/ 33 w 94"/>
                <a:gd name="T25" fmla="*/ 6 h 116"/>
                <a:gd name="T26" fmla="*/ 53 w 94"/>
                <a:gd name="T27" fmla="*/ 0 h 116"/>
                <a:gd name="T28" fmla="*/ 75 w 94"/>
                <a:gd name="T29" fmla="*/ 5 h 116"/>
                <a:gd name="T30" fmla="*/ 88 w 94"/>
                <a:gd name="T31" fmla="*/ 16 h 116"/>
                <a:gd name="T32" fmla="*/ 91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8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38" y="2"/>
                    <a:pt x="46" y="0"/>
                    <a:pt x="53" y="0"/>
                  </a:cubicBezTo>
                  <a:cubicBezTo>
                    <a:pt x="62" y="0"/>
                    <a:pt x="68" y="1"/>
                    <a:pt x="75" y="5"/>
                  </a:cubicBezTo>
                  <a:cubicBezTo>
                    <a:pt x="80" y="7"/>
                    <a:pt x="85" y="11"/>
                    <a:pt x="88" y="16"/>
                  </a:cubicBezTo>
                  <a:cubicBezTo>
                    <a:pt x="89" y="18"/>
                    <a:pt x="91" y="22"/>
                    <a:pt x="91" y="25"/>
                  </a:cubicBezTo>
                  <a:cubicBezTo>
                    <a:pt x="92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Freeform 209"/>
            <p:cNvSpPr>
              <a:spLocks noChangeArrowheads="1"/>
            </p:cNvSpPr>
            <p:nvPr/>
          </p:nvSpPr>
          <p:spPr bwMode="auto">
            <a:xfrm>
              <a:off x="2648426" y="2351977"/>
              <a:ext cx="24080" cy="61125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8 w 56"/>
                <a:gd name="T5" fmla="*/ 125 h 146"/>
                <a:gd name="T6" fmla="*/ 45 w 56"/>
                <a:gd name="T7" fmla="*/ 127 h 146"/>
                <a:gd name="T8" fmla="*/ 49 w 56"/>
                <a:gd name="T9" fmla="*/ 127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4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1 h 146"/>
                <a:gd name="T22" fmla="*/ 17 w 56"/>
                <a:gd name="T23" fmla="*/ 46 h 146"/>
                <a:gd name="T24" fmla="*/ 0 w 56"/>
                <a:gd name="T25" fmla="*/ 46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6 h 146"/>
                <a:gd name="T40" fmla="*/ 35 w 56"/>
                <a:gd name="T41" fmla="*/ 46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5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4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1105" y="2348272"/>
            <a:ext cx="394533" cy="66681"/>
            <a:chOff x="3041105" y="2348272"/>
            <a:chExt cx="394533" cy="66681"/>
          </a:xfrm>
        </p:grpSpPr>
        <p:sp>
          <p:nvSpPr>
            <p:cNvPr id="606" name="Freeform 210"/>
            <p:cNvSpPr>
              <a:spLocks noChangeArrowheads="1"/>
            </p:cNvSpPr>
            <p:nvPr/>
          </p:nvSpPr>
          <p:spPr bwMode="auto">
            <a:xfrm>
              <a:off x="3041105" y="2348272"/>
              <a:ext cx="48159" cy="64830"/>
            </a:xfrm>
            <a:custGeom>
              <a:avLst/>
              <a:gdLst>
                <a:gd name="T0" fmla="*/ 0 w 113"/>
                <a:gd name="T1" fmla="*/ 153 h 154"/>
                <a:gd name="T2" fmla="*/ 0 w 113"/>
                <a:gd name="T3" fmla="*/ 0 h 154"/>
                <a:gd name="T4" fmla="*/ 110 w 113"/>
                <a:gd name="T5" fmla="*/ 0 h 154"/>
                <a:gd name="T6" fmla="*/ 110 w 113"/>
                <a:gd name="T7" fmla="*/ 19 h 154"/>
                <a:gd name="T8" fmla="*/ 21 w 113"/>
                <a:gd name="T9" fmla="*/ 19 h 154"/>
                <a:gd name="T10" fmla="*/ 21 w 113"/>
                <a:gd name="T11" fmla="*/ 64 h 154"/>
                <a:gd name="T12" fmla="*/ 103 w 113"/>
                <a:gd name="T13" fmla="*/ 64 h 154"/>
                <a:gd name="T14" fmla="*/ 103 w 113"/>
                <a:gd name="T15" fmla="*/ 82 h 154"/>
                <a:gd name="T16" fmla="*/ 21 w 113"/>
                <a:gd name="T17" fmla="*/ 82 h 154"/>
                <a:gd name="T18" fmla="*/ 21 w 113"/>
                <a:gd name="T19" fmla="*/ 134 h 154"/>
                <a:gd name="T20" fmla="*/ 112 w 113"/>
                <a:gd name="T21" fmla="*/ 134 h 154"/>
                <a:gd name="T22" fmla="*/ 112 w 113"/>
                <a:gd name="T23" fmla="*/ 153 h 154"/>
                <a:gd name="T24" fmla="*/ 0 w 113"/>
                <a:gd name="T2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4">
                  <a:moveTo>
                    <a:pt x="0" y="153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103" y="64"/>
                  </a:lnTo>
                  <a:lnTo>
                    <a:pt x="103" y="82"/>
                  </a:lnTo>
                  <a:lnTo>
                    <a:pt x="21" y="82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Freeform 211"/>
            <p:cNvSpPr>
              <a:spLocks noChangeArrowheads="1"/>
            </p:cNvSpPr>
            <p:nvPr/>
          </p:nvSpPr>
          <p:spPr bwMode="auto">
            <a:xfrm>
              <a:off x="3094821" y="2348272"/>
              <a:ext cx="44454" cy="66681"/>
            </a:xfrm>
            <a:custGeom>
              <a:avLst/>
              <a:gdLst>
                <a:gd name="T0" fmla="*/ 104 w 105"/>
                <a:gd name="T1" fmla="*/ 0 h 158"/>
                <a:gd name="T2" fmla="*/ 104 w 105"/>
                <a:gd name="T3" fmla="*/ 0 h 158"/>
                <a:gd name="T4" fmla="*/ 104 w 105"/>
                <a:gd name="T5" fmla="*/ 153 h 158"/>
                <a:gd name="T6" fmla="*/ 85 w 105"/>
                <a:gd name="T7" fmla="*/ 153 h 158"/>
                <a:gd name="T8" fmla="*/ 85 w 105"/>
                <a:gd name="T9" fmla="*/ 139 h 158"/>
                <a:gd name="T10" fmla="*/ 70 w 105"/>
                <a:gd name="T11" fmla="*/ 152 h 158"/>
                <a:gd name="T12" fmla="*/ 49 w 105"/>
                <a:gd name="T13" fmla="*/ 157 h 158"/>
                <a:gd name="T14" fmla="*/ 14 w 105"/>
                <a:gd name="T15" fmla="*/ 140 h 158"/>
                <a:gd name="T16" fmla="*/ 0 w 105"/>
                <a:gd name="T17" fmla="*/ 98 h 158"/>
                <a:gd name="T18" fmla="*/ 14 w 105"/>
                <a:gd name="T19" fmla="*/ 54 h 158"/>
                <a:gd name="T20" fmla="*/ 49 w 105"/>
                <a:gd name="T21" fmla="*/ 37 h 158"/>
                <a:gd name="T22" fmla="*/ 70 w 105"/>
                <a:gd name="T23" fmla="*/ 43 h 158"/>
                <a:gd name="T24" fmla="*/ 85 w 105"/>
                <a:gd name="T25" fmla="*/ 55 h 158"/>
                <a:gd name="T26" fmla="*/ 85 w 105"/>
                <a:gd name="T27" fmla="*/ 0 h 158"/>
                <a:gd name="T28" fmla="*/ 104 w 105"/>
                <a:gd name="T29" fmla="*/ 0 h 158"/>
                <a:gd name="T30" fmla="*/ 87 w 105"/>
                <a:gd name="T31" fmla="*/ 97 h 158"/>
                <a:gd name="T32" fmla="*/ 87 w 105"/>
                <a:gd name="T33" fmla="*/ 97 h 158"/>
                <a:gd name="T34" fmla="*/ 78 w 105"/>
                <a:gd name="T35" fmla="*/ 65 h 158"/>
                <a:gd name="T36" fmla="*/ 53 w 105"/>
                <a:gd name="T37" fmla="*/ 55 h 158"/>
                <a:gd name="T38" fmla="*/ 28 w 105"/>
                <a:gd name="T39" fmla="*/ 66 h 158"/>
                <a:gd name="T40" fmla="*/ 20 w 105"/>
                <a:gd name="T41" fmla="*/ 99 h 158"/>
                <a:gd name="T42" fmla="*/ 28 w 105"/>
                <a:gd name="T43" fmla="*/ 129 h 158"/>
                <a:gd name="T44" fmla="*/ 53 w 105"/>
                <a:gd name="T45" fmla="*/ 140 h 158"/>
                <a:gd name="T46" fmla="*/ 78 w 105"/>
                <a:gd name="T47" fmla="*/ 129 h 158"/>
                <a:gd name="T48" fmla="*/ 87 w 105"/>
                <a:gd name="T4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8">
                  <a:moveTo>
                    <a:pt x="104" y="0"/>
                  </a:moveTo>
                  <a:lnTo>
                    <a:pt x="104" y="0"/>
                  </a:lnTo>
                  <a:cubicBezTo>
                    <a:pt x="104" y="153"/>
                    <a:pt x="104" y="153"/>
                    <a:pt x="104" y="153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1" y="145"/>
                    <a:pt x="75" y="150"/>
                    <a:pt x="70" y="152"/>
                  </a:cubicBezTo>
                  <a:cubicBezTo>
                    <a:pt x="64" y="155"/>
                    <a:pt x="56" y="157"/>
                    <a:pt x="49" y="157"/>
                  </a:cubicBezTo>
                  <a:cubicBezTo>
                    <a:pt x="34" y="157"/>
                    <a:pt x="23" y="152"/>
                    <a:pt x="14" y="140"/>
                  </a:cubicBezTo>
                  <a:cubicBezTo>
                    <a:pt x="4" y="130"/>
                    <a:pt x="0" y="115"/>
                    <a:pt x="0" y="98"/>
                  </a:cubicBezTo>
                  <a:cubicBezTo>
                    <a:pt x="0" y="79"/>
                    <a:pt x="5" y="64"/>
                    <a:pt x="14" y="54"/>
                  </a:cubicBezTo>
                  <a:cubicBezTo>
                    <a:pt x="23" y="44"/>
                    <a:pt x="34" y="37"/>
                    <a:pt x="49" y="37"/>
                  </a:cubicBezTo>
                  <a:cubicBezTo>
                    <a:pt x="57" y="37"/>
                    <a:pt x="64" y="39"/>
                    <a:pt x="70" y="43"/>
                  </a:cubicBezTo>
                  <a:cubicBezTo>
                    <a:pt x="76" y="45"/>
                    <a:pt x="81" y="49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104" y="0"/>
                  </a:lnTo>
                  <a:close/>
                  <a:moveTo>
                    <a:pt x="87" y="97"/>
                  </a:moveTo>
                  <a:lnTo>
                    <a:pt x="87" y="97"/>
                  </a:lnTo>
                  <a:cubicBezTo>
                    <a:pt x="87" y="83"/>
                    <a:pt x="83" y="73"/>
                    <a:pt x="78" y="65"/>
                  </a:cubicBezTo>
                  <a:cubicBezTo>
                    <a:pt x="72" y="58"/>
                    <a:pt x="64" y="55"/>
                    <a:pt x="53" y="55"/>
                  </a:cubicBezTo>
                  <a:cubicBezTo>
                    <a:pt x="43" y="55"/>
                    <a:pt x="34" y="58"/>
                    <a:pt x="28" y="66"/>
                  </a:cubicBezTo>
                  <a:cubicBezTo>
                    <a:pt x="23" y="74"/>
                    <a:pt x="20" y="85"/>
                    <a:pt x="20" y="99"/>
                  </a:cubicBezTo>
                  <a:cubicBezTo>
                    <a:pt x="20" y="111"/>
                    <a:pt x="23" y="122"/>
                    <a:pt x="28" y="129"/>
                  </a:cubicBezTo>
                  <a:cubicBezTo>
                    <a:pt x="34" y="136"/>
                    <a:pt x="43" y="140"/>
                    <a:pt x="53" y="140"/>
                  </a:cubicBezTo>
                  <a:cubicBezTo>
                    <a:pt x="64" y="140"/>
                    <a:pt x="72" y="136"/>
                    <a:pt x="78" y="129"/>
                  </a:cubicBezTo>
                  <a:cubicBezTo>
                    <a:pt x="83" y="122"/>
                    <a:pt x="87" y="110"/>
                    <a:pt x="87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Freeform 212"/>
            <p:cNvSpPr>
              <a:spLocks noChangeArrowheads="1"/>
            </p:cNvSpPr>
            <p:nvPr/>
          </p:nvSpPr>
          <p:spPr bwMode="auto">
            <a:xfrm>
              <a:off x="3150389" y="2364943"/>
              <a:ext cx="38897" cy="48159"/>
            </a:xfrm>
            <a:custGeom>
              <a:avLst/>
              <a:gdLst>
                <a:gd name="T0" fmla="*/ 19 w 94"/>
                <a:gd name="T1" fmla="*/ 0 h 115"/>
                <a:gd name="T2" fmla="*/ 19 w 94"/>
                <a:gd name="T3" fmla="*/ 0 h 115"/>
                <a:gd name="T4" fmla="*/ 19 w 94"/>
                <a:gd name="T5" fmla="*/ 68 h 115"/>
                <a:gd name="T6" fmla="*/ 24 w 94"/>
                <a:gd name="T7" fmla="*/ 91 h 115"/>
                <a:gd name="T8" fmla="*/ 42 w 94"/>
                <a:gd name="T9" fmla="*/ 97 h 115"/>
                <a:gd name="T10" fmla="*/ 66 w 94"/>
                <a:gd name="T11" fmla="*/ 88 h 115"/>
                <a:gd name="T12" fmla="*/ 74 w 94"/>
                <a:gd name="T13" fmla="*/ 60 h 115"/>
                <a:gd name="T14" fmla="*/ 74 w 94"/>
                <a:gd name="T15" fmla="*/ 0 h 115"/>
                <a:gd name="T16" fmla="*/ 93 w 94"/>
                <a:gd name="T17" fmla="*/ 0 h 115"/>
                <a:gd name="T18" fmla="*/ 93 w 94"/>
                <a:gd name="T19" fmla="*/ 111 h 115"/>
                <a:gd name="T20" fmla="*/ 75 w 94"/>
                <a:gd name="T21" fmla="*/ 111 h 115"/>
                <a:gd name="T22" fmla="*/ 75 w 94"/>
                <a:gd name="T23" fmla="*/ 94 h 115"/>
                <a:gd name="T24" fmla="*/ 61 w 94"/>
                <a:gd name="T25" fmla="*/ 109 h 115"/>
                <a:gd name="T26" fmla="*/ 39 w 94"/>
                <a:gd name="T27" fmla="*/ 114 h 115"/>
                <a:gd name="T28" fmla="*/ 18 w 94"/>
                <a:gd name="T29" fmla="*/ 110 h 115"/>
                <a:gd name="T30" fmla="*/ 5 w 94"/>
                <a:gd name="T31" fmla="*/ 98 h 115"/>
                <a:gd name="T32" fmla="*/ 1 w 94"/>
                <a:gd name="T33" fmla="*/ 89 h 115"/>
                <a:gd name="T34" fmla="*/ 0 w 94"/>
                <a:gd name="T35" fmla="*/ 72 h 115"/>
                <a:gd name="T36" fmla="*/ 0 w 94"/>
                <a:gd name="T37" fmla="*/ 66 h 115"/>
                <a:gd name="T38" fmla="*/ 0 w 94"/>
                <a:gd name="T39" fmla="*/ 0 h 115"/>
                <a:gd name="T40" fmla="*/ 19 w 94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5">
                  <a:moveTo>
                    <a:pt x="19" y="0"/>
                  </a:moveTo>
                  <a:lnTo>
                    <a:pt x="19" y="0"/>
                  </a:lnTo>
                  <a:cubicBezTo>
                    <a:pt x="19" y="68"/>
                    <a:pt x="19" y="68"/>
                    <a:pt x="19" y="68"/>
                  </a:cubicBezTo>
                  <a:cubicBezTo>
                    <a:pt x="19" y="79"/>
                    <a:pt x="20" y="87"/>
                    <a:pt x="24" y="91"/>
                  </a:cubicBezTo>
                  <a:cubicBezTo>
                    <a:pt x="27" y="95"/>
                    <a:pt x="34" y="97"/>
                    <a:pt x="42" y="97"/>
                  </a:cubicBezTo>
                  <a:cubicBezTo>
                    <a:pt x="52" y="97"/>
                    <a:pt x="61" y="94"/>
                    <a:pt x="66" y="88"/>
                  </a:cubicBezTo>
                  <a:cubicBezTo>
                    <a:pt x="72" y="82"/>
                    <a:pt x="74" y="72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1" y="102"/>
                    <a:pt x="66" y="106"/>
                    <a:pt x="61" y="109"/>
                  </a:cubicBezTo>
                  <a:cubicBezTo>
                    <a:pt x="55" y="113"/>
                    <a:pt x="47" y="114"/>
                    <a:pt x="39" y="114"/>
                  </a:cubicBezTo>
                  <a:cubicBezTo>
                    <a:pt x="31" y="114"/>
                    <a:pt x="24" y="113"/>
                    <a:pt x="18" y="110"/>
                  </a:cubicBezTo>
                  <a:cubicBezTo>
                    <a:pt x="12" y="108"/>
                    <a:pt x="8" y="104"/>
                    <a:pt x="5" y="98"/>
                  </a:cubicBezTo>
                  <a:cubicBezTo>
                    <a:pt x="4" y="96"/>
                    <a:pt x="1" y="93"/>
                    <a:pt x="1" y="89"/>
                  </a:cubicBezTo>
                  <a:cubicBezTo>
                    <a:pt x="0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Freeform 213"/>
            <p:cNvSpPr>
              <a:spLocks noChangeArrowheads="1"/>
            </p:cNvSpPr>
            <p:nvPr/>
          </p:nvSpPr>
          <p:spPr bwMode="auto">
            <a:xfrm>
              <a:off x="3200400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2 w 100"/>
                <a:gd name="T7" fmla="*/ 18 h 121"/>
                <a:gd name="T8" fmla="*/ 28 w 100"/>
                <a:gd name="T9" fmla="*/ 28 h 121"/>
                <a:gd name="T10" fmla="*/ 20 w 100"/>
                <a:gd name="T11" fmla="*/ 60 h 121"/>
                <a:gd name="T12" fmla="*/ 28 w 100"/>
                <a:gd name="T13" fmla="*/ 92 h 121"/>
                <a:gd name="T14" fmla="*/ 50 w 100"/>
                <a:gd name="T15" fmla="*/ 102 h 121"/>
                <a:gd name="T16" fmla="*/ 72 w 100"/>
                <a:gd name="T17" fmla="*/ 96 h 121"/>
                <a:gd name="T18" fmla="*/ 81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50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2 w 100"/>
                <a:gd name="T33" fmla="*/ 0 h 121"/>
                <a:gd name="T34" fmla="*/ 85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80" y="34"/>
                    <a:pt x="77" y="28"/>
                    <a:pt x="72" y="24"/>
                  </a:cubicBezTo>
                  <a:cubicBezTo>
                    <a:pt x="67" y="20"/>
                    <a:pt x="60" y="18"/>
                    <a:pt x="52" y="18"/>
                  </a:cubicBezTo>
                  <a:cubicBezTo>
                    <a:pt x="42" y="18"/>
                    <a:pt x="33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ubicBezTo>
                    <a:pt x="20" y="73"/>
                    <a:pt x="23" y="85"/>
                    <a:pt x="28" y="92"/>
                  </a:cubicBezTo>
                  <a:cubicBezTo>
                    <a:pt x="33" y="99"/>
                    <a:pt x="41" y="102"/>
                    <a:pt x="50" y="102"/>
                  </a:cubicBezTo>
                  <a:cubicBezTo>
                    <a:pt x="59" y="102"/>
                    <a:pt x="67" y="100"/>
                    <a:pt x="72" y="96"/>
                  </a:cubicBezTo>
                  <a:cubicBezTo>
                    <a:pt x="77" y="91"/>
                    <a:pt x="80" y="85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4" y="100"/>
                    <a:pt x="84" y="109"/>
                  </a:cubicBezTo>
                  <a:cubicBezTo>
                    <a:pt x="76" y="116"/>
                    <a:pt x="64" y="120"/>
                    <a:pt x="50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6"/>
                    <a:pt x="35" y="0"/>
                    <a:pt x="52" y="0"/>
                  </a:cubicBezTo>
                  <a:cubicBezTo>
                    <a:pt x="66" y="0"/>
                    <a:pt x="77" y="5"/>
                    <a:pt x="85" y="12"/>
                  </a:cubicBezTo>
                  <a:cubicBezTo>
                    <a:pt x="94" y="19"/>
                    <a:pt x="99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Freeform 214"/>
            <p:cNvSpPr>
              <a:spLocks noChangeArrowheads="1"/>
            </p:cNvSpPr>
            <p:nvPr/>
          </p:nvSpPr>
          <p:spPr bwMode="auto">
            <a:xfrm>
              <a:off x="3246707" y="2363091"/>
              <a:ext cx="44454" cy="50012"/>
            </a:xfrm>
            <a:custGeom>
              <a:avLst/>
              <a:gdLst>
                <a:gd name="T0" fmla="*/ 76 w 108"/>
                <a:gd name="T1" fmla="*/ 101 h 121"/>
                <a:gd name="T2" fmla="*/ 76 w 108"/>
                <a:gd name="T3" fmla="*/ 101 h 121"/>
                <a:gd name="T4" fmla="*/ 58 w 108"/>
                <a:gd name="T5" fmla="*/ 115 h 121"/>
                <a:gd name="T6" fmla="*/ 37 w 108"/>
                <a:gd name="T7" fmla="*/ 120 h 121"/>
                <a:gd name="T8" fmla="*/ 10 w 108"/>
                <a:gd name="T9" fmla="*/ 111 h 121"/>
                <a:gd name="T10" fmla="*/ 0 w 108"/>
                <a:gd name="T11" fmla="*/ 86 h 121"/>
                <a:gd name="T12" fmla="*/ 10 w 108"/>
                <a:gd name="T13" fmla="*/ 62 h 121"/>
                <a:gd name="T14" fmla="*/ 39 w 108"/>
                <a:gd name="T15" fmla="*/ 51 h 121"/>
                <a:gd name="T16" fmla="*/ 52 w 108"/>
                <a:gd name="T17" fmla="*/ 49 h 121"/>
                <a:gd name="T18" fmla="*/ 70 w 108"/>
                <a:gd name="T19" fmla="*/ 47 h 121"/>
                <a:gd name="T20" fmla="*/ 74 w 108"/>
                <a:gd name="T21" fmla="*/ 43 h 121"/>
                <a:gd name="T22" fmla="*/ 75 w 108"/>
                <a:gd name="T23" fmla="*/ 35 h 121"/>
                <a:gd name="T24" fmla="*/ 69 w 108"/>
                <a:gd name="T25" fmla="*/ 22 h 121"/>
                <a:gd name="T26" fmla="*/ 50 w 108"/>
                <a:gd name="T27" fmla="*/ 17 h 121"/>
                <a:gd name="T28" fmla="*/ 31 w 108"/>
                <a:gd name="T29" fmla="*/ 22 h 121"/>
                <a:gd name="T30" fmla="*/ 23 w 108"/>
                <a:gd name="T31" fmla="*/ 38 h 121"/>
                <a:gd name="T32" fmla="*/ 6 w 108"/>
                <a:gd name="T33" fmla="*/ 38 h 121"/>
                <a:gd name="T34" fmla="*/ 6 w 108"/>
                <a:gd name="T35" fmla="*/ 38 h 121"/>
                <a:gd name="T36" fmla="*/ 18 w 108"/>
                <a:gd name="T37" fmla="*/ 11 h 121"/>
                <a:gd name="T38" fmla="*/ 50 w 108"/>
                <a:gd name="T39" fmla="*/ 0 h 121"/>
                <a:gd name="T40" fmla="*/ 84 w 108"/>
                <a:gd name="T41" fmla="*/ 9 h 121"/>
                <a:gd name="T42" fmla="*/ 94 w 108"/>
                <a:gd name="T43" fmla="*/ 36 h 121"/>
                <a:gd name="T44" fmla="*/ 94 w 108"/>
                <a:gd name="T45" fmla="*/ 92 h 121"/>
                <a:gd name="T46" fmla="*/ 96 w 108"/>
                <a:gd name="T47" fmla="*/ 100 h 121"/>
                <a:gd name="T48" fmla="*/ 101 w 108"/>
                <a:gd name="T49" fmla="*/ 102 h 121"/>
                <a:gd name="T50" fmla="*/ 103 w 108"/>
                <a:gd name="T51" fmla="*/ 102 h 121"/>
                <a:gd name="T52" fmla="*/ 107 w 108"/>
                <a:gd name="T53" fmla="*/ 102 h 121"/>
                <a:gd name="T54" fmla="*/ 107 w 108"/>
                <a:gd name="T55" fmla="*/ 117 h 121"/>
                <a:gd name="T56" fmla="*/ 100 w 108"/>
                <a:gd name="T57" fmla="*/ 118 h 121"/>
                <a:gd name="T58" fmla="*/ 95 w 108"/>
                <a:gd name="T59" fmla="*/ 118 h 121"/>
                <a:gd name="T60" fmla="*/ 82 w 108"/>
                <a:gd name="T61" fmla="*/ 114 h 121"/>
                <a:gd name="T62" fmla="*/ 76 w 108"/>
                <a:gd name="T63" fmla="*/ 102 h 121"/>
                <a:gd name="T64" fmla="*/ 76 w 108"/>
                <a:gd name="T65" fmla="*/ 101 h 121"/>
                <a:gd name="T66" fmla="*/ 75 w 108"/>
                <a:gd name="T67" fmla="*/ 60 h 121"/>
                <a:gd name="T68" fmla="*/ 75 w 108"/>
                <a:gd name="T69" fmla="*/ 60 h 121"/>
                <a:gd name="T70" fmla="*/ 49 w 108"/>
                <a:gd name="T71" fmla="*/ 66 h 121"/>
                <a:gd name="T72" fmla="*/ 39 w 108"/>
                <a:gd name="T73" fmla="*/ 67 h 121"/>
                <a:gd name="T74" fmla="*/ 24 w 108"/>
                <a:gd name="T75" fmla="*/ 73 h 121"/>
                <a:gd name="T76" fmla="*/ 20 w 108"/>
                <a:gd name="T77" fmla="*/ 86 h 121"/>
                <a:gd name="T78" fmla="*/ 25 w 108"/>
                <a:gd name="T79" fmla="*/ 99 h 121"/>
                <a:gd name="T80" fmla="*/ 40 w 108"/>
                <a:gd name="T81" fmla="*/ 103 h 121"/>
                <a:gd name="T82" fmla="*/ 65 w 108"/>
                <a:gd name="T83" fmla="*/ 96 h 121"/>
                <a:gd name="T84" fmla="*/ 75 w 108"/>
                <a:gd name="T85" fmla="*/ 76 h 121"/>
                <a:gd name="T86" fmla="*/ 75 w 108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8" y="115"/>
                  </a:cubicBezTo>
                  <a:cubicBezTo>
                    <a:pt x="51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0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10" y="62"/>
                  </a:cubicBezTo>
                  <a:cubicBezTo>
                    <a:pt x="16" y="57"/>
                    <a:pt x="26" y="52"/>
                    <a:pt x="39" y="51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2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9" y="17"/>
                    <a:pt x="50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8"/>
                  </a:lnTo>
                  <a:cubicBezTo>
                    <a:pt x="6" y="26"/>
                    <a:pt x="10" y="17"/>
                    <a:pt x="18" y="11"/>
                  </a:cubicBezTo>
                  <a:cubicBezTo>
                    <a:pt x="25" y="5"/>
                    <a:pt x="37" y="0"/>
                    <a:pt x="50" y="0"/>
                  </a:cubicBezTo>
                  <a:cubicBezTo>
                    <a:pt x="66" y="0"/>
                    <a:pt x="76" y="3"/>
                    <a:pt x="84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6" y="102"/>
                    <a:pt x="107" y="102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1" y="64"/>
                    <a:pt x="49" y="66"/>
                  </a:cubicBezTo>
                  <a:cubicBezTo>
                    <a:pt x="45" y="66"/>
                    <a:pt x="41" y="67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8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6"/>
                  </a:cubicBezTo>
                  <a:cubicBezTo>
                    <a:pt x="71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Freeform 215"/>
            <p:cNvSpPr>
              <a:spLocks noChangeArrowheads="1"/>
            </p:cNvSpPr>
            <p:nvPr/>
          </p:nvSpPr>
          <p:spPr bwMode="auto">
            <a:xfrm>
              <a:off x="3293013" y="2351977"/>
              <a:ext cx="24080" cy="61125"/>
            </a:xfrm>
            <a:custGeom>
              <a:avLst/>
              <a:gdLst>
                <a:gd name="T0" fmla="*/ 36 w 57"/>
                <a:gd name="T1" fmla="*/ 115 h 146"/>
                <a:gd name="T2" fmla="*/ 36 w 57"/>
                <a:gd name="T3" fmla="*/ 115 h 146"/>
                <a:gd name="T4" fmla="*/ 38 w 57"/>
                <a:gd name="T5" fmla="*/ 125 h 146"/>
                <a:gd name="T6" fmla="*/ 45 w 57"/>
                <a:gd name="T7" fmla="*/ 127 h 146"/>
                <a:gd name="T8" fmla="*/ 50 w 57"/>
                <a:gd name="T9" fmla="*/ 127 h 146"/>
                <a:gd name="T10" fmla="*/ 56 w 57"/>
                <a:gd name="T11" fmla="*/ 127 h 146"/>
                <a:gd name="T12" fmla="*/ 56 w 57"/>
                <a:gd name="T13" fmla="*/ 143 h 146"/>
                <a:gd name="T14" fmla="*/ 48 w 57"/>
                <a:gd name="T15" fmla="*/ 144 h 146"/>
                <a:gd name="T16" fmla="*/ 40 w 57"/>
                <a:gd name="T17" fmla="*/ 145 h 146"/>
                <a:gd name="T18" fmla="*/ 23 w 57"/>
                <a:gd name="T19" fmla="*/ 140 h 146"/>
                <a:gd name="T20" fmla="*/ 16 w 57"/>
                <a:gd name="T21" fmla="*/ 121 h 146"/>
                <a:gd name="T22" fmla="*/ 16 w 57"/>
                <a:gd name="T23" fmla="*/ 46 h 146"/>
                <a:gd name="T24" fmla="*/ 0 w 57"/>
                <a:gd name="T25" fmla="*/ 46 h 146"/>
                <a:gd name="T26" fmla="*/ 0 w 57"/>
                <a:gd name="T27" fmla="*/ 32 h 146"/>
                <a:gd name="T28" fmla="*/ 16 w 57"/>
                <a:gd name="T29" fmla="*/ 32 h 146"/>
                <a:gd name="T30" fmla="*/ 16 w 57"/>
                <a:gd name="T31" fmla="*/ 0 h 146"/>
                <a:gd name="T32" fmla="*/ 36 w 57"/>
                <a:gd name="T33" fmla="*/ 0 h 146"/>
                <a:gd name="T34" fmla="*/ 36 w 57"/>
                <a:gd name="T35" fmla="*/ 32 h 146"/>
                <a:gd name="T36" fmla="*/ 56 w 57"/>
                <a:gd name="T37" fmla="*/ 32 h 146"/>
                <a:gd name="T38" fmla="*/ 56 w 57"/>
                <a:gd name="T39" fmla="*/ 46 h 146"/>
                <a:gd name="T40" fmla="*/ 36 w 57"/>
                <a:gd name="T41" fmla="*/ 46 h 146"/>
                <a:gd name="T42" fmla="*/ 36 w 57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6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7" y="127"/>
                    <a:pt x="49" y="127"/>
                    <a:pt x="50" y="127"/>
                  </a:cubicBezTo>
                  <a:cubicBezTo>
                    <a:pt x="52" y="127"/>
                    <a:pt x="54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8" y="144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3" y="140"/>
                  </a:cubicBezTo>
                  <a:cubicBezTo>
                    <a:pt x="18" y="137"/>
                    <a:pt x="16" y="130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Freeform 216"/>
            <p:cNvSpPr>
              <a:spLocks noChangeArrowheads="1"/>
            </p:cNvSpPr>
            <p:nvPr/>
          </p:nvSpPr>
          <p:spPr bwMode="auto">
            <a:xfrm>
              <a:off x="3322649" y="2348272"/>
              <a:ext cx="7409" cy="64830"/>
            </a:xfrm>
            <a:custGeom>
              <a:avLst/>
              <a:gdLst>
                <a:gd name="T0" fmla="*/ 0 w 19"/>
                <a:gd name="T1" fmla="*/ 21 h 154"/>
                <a:gd name="T2" fmla="*/ 0 w 19"/>
                <a:gd name="T3" fmla="*/ 0 h 154"/>
                <a:gd name="T4" fmla="*/ 18 w 19"/>
                <a:gd name="T5" fmla="*/ 0 h 154"/>
                <a:gd name="T6" fmla="*/ 18 w 19"/>
                <a:gd name="T7" fmla="*/ 21 h 154"/>
                <a:gd name="T8" fmla="*/ 0 w 19"/>
                <a:gd name="T9" fmla="*/ 21 h 154"/>
                <a:gd name="T10" fmla="*/ 0 w 19"/>
                <a:gd name="T11" fmla="*/ 153 h 154"/>
                <a:gd name="T12" fmla="*/ 0 w 19"/>
                <a:gd name="T13" fmla="*/ 42 h 154"/>
                <a:gd name="T14" fmla="*/ 18 w 19"/>
                <a:gd name="T15" fmla="*/ 42 h 154"/>
                <a:gd name="T16" fmla="*/ 18 w 19"/>
                <a:gd name="T17" fmla="*/ 153 h 154"/>
                <a:gd name="T18" fmla="*/ 0 w 19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Freeform 217"/>
            <p:cNvSpPr>
              <a:spLocks noChangeArrowheads="1"/>
            </p:cNvSpPr>
            <p:nvPr/>
          </p:nvSpPr>
          <p:spPr bwMode="auto">
            <a:xfrm>
              <a:off x="3341172" y="2363091"/>
              <a:ext cx="44454" cy="50012"/>
            </a:xfrm>
            <a:custGeom>
              <a:avLst/>
              <a:gdLst>
                <a:gd name="T0" fmla="*/ 0 w 108"/>
                <a:gd name="T1" fmla="*/ 60 h 121"/>
                <a:gd name="T2" fmla="*/ 0 w 108"/>
                <a:gd name="T3" fmla="*/ 60 h 121"/>
                <a:gd name="T4" fmla="*/ 15 w 108"/>
                <a:gd name="T5" fmla="*/ 16 h 121"/>
                <a:gd name="T6" fmla="*/ 54 w 108"/>
                <a:gd name="T7" fmla="*/ 0 h 121"/>
                <a:gd name="T8" fmla="*/ 94 w 108"/>
                <a:gd name="T9" fmla="*/ 16 h 121"/>
                <a:gd name="T10" fmla="*/ 107 w 108"/>
                <a:gd name="T11" fmla="*/ 60 h 121"/>
                <a:gd name="T12" fmla="*/ 94 w 108"/>
                <a:gd name="T13" fmla="*/ 104 h 121"/>
                <a:gd name="T14" fmla="*/ 54 w 108"/>
                <a:gd name="T15" fmla="*/ 120 h 121"/>
                <a:gd name="T16" fmla="*/ 15 w 108"/>
                <a:gd name="T17" fmla="*/ 104 h 121"/>
                <a:gd name="T18" fmla="*/ 0 w 108"/>
                <a:gd name="T19" fmla="*/ 60 h 121"/>
                <a:gd name="T20" fmla="*/ 20 w 108"/>
                <a:gd name="T21" fmla="*/ 60 h 121"/>
                <a:gd name="T22" fmla="*/ 20 w 108"/>
                <a:gd name="T23" fmla="*/ 60 h 121"/>
                <a:gd name="T24" fmla="*/ 28 w 108"/>
                <a:gd name="T25" fmla="*/ 92 h 121"/>
                <a:gd name="T26" fmla="*/ 54 w 108"/>
                <a:gd name="T27" fmla="*/ 103 h 121"/>
                <a:gd name="T28" fmla="*/ 79 w 108"/>
                <a:gd name="T29" fmla="*/ 92 h 121"/>
                <a:gd name="T30" fmla="*/ 89 w 108"/>
                <a:gd name="T31" fmla="*/ 60 h 121"/>
                <a:gd name="T32" fmla="*/ 79 w 108"/>
                <a:gd name="T33" fmla="*/ 28 h 121"/>
                <a:gd name="T34" fmla="*/ 54 w 108"/>
                <a:gd name="T35" fmla="*/ 17 h 121"/>
                <a:gd name="T36" fmla="*/ 28 w 108"/>
                <a:gd name="T37" fmla="*/ 28 h 121"/>
                <a:gd name="T38" fmla="*/ 20 w 108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6"/>
                    <a:pt x="37" y="0"/>
                    <a:pt x="54" y="0"/>
                  </a:cubicBezTo>
                  <a:cubicBezTo>
                    <a:pt x="71" y="0"/>
                    <a:pt x="85" y="6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9"/>
                    <a:pt x="103" y="94"/>
                    <a:pt x="94" y="104"/>
                  </a:cubicBezTo>
                  <a:cubicBezTo>
                    <a:pt x="85" y="115"/>
                    <a:pt x="71" y="120"/>
                    <a:pt x="54" y="120"/>
                  </a:cubicBezTo>
                  <a:cubicBezTo>
                    <a:pt x="38" y="120"/>
                    <a:pt x="24" y="115"/>
                    <a:pt x="15" y="104"/>
                  </a:cubicBezTo>
                  <a:cubicBezTo>
                    <a:pt x="5" y="94"/>
                    <a:pt x="0" y="79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4"/>
                    <a:pt x="23" y="85"/>
                    <a:pt x="28" y="92"/>
                  </a:cubicBezTo>
                  <a:cubicBezTo>
                    <a:pt x="35" y="99"/>
                    <a:pt x="43" y="103"/>
                    <a:pt x="54" y="103"/>
                  </a:cubicBezTo>
                  <a:cubicBezTo>
                    <a:pt x="65" y="103"/>
                    <a:pt x="74" y="99"/>
                    <a:pt x="79" y="92"/>
                  </a:cubicBezTo>
                  <a:cubicBezTo>
                    <a:pt x="86" y="85"/>
                    <a:pt x="89" y="74"/>
                    <a:pt x="89" y="60"/>
                  </a:cubicBezTo>
                  <a:cubicBezTo>
                    <a:pt x="89" y="46"/>
                    <a:pt x="86" y="36"/>
                    <a:pt x="79" y="28"/>
                  </a:cubicBezTo>
                  <a:cubicBezTo>
                    <a:pt x="74" y="21"/>
                    <a:pt x="65" y="17"/>
                    <a:pt x="54" y="17"/>
                  </a:cubicBezTo>
                  <a:cubicBezTo>
                    <a:pt x="43" y="17"/>
                    <a:pt x="35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Freeform 218"/>
            <p:cNvSpPr>
              <a:spLocks noChangeArrowheads="1"/>
            </p:cNvSpPr>
            <p:nvPr/>
          </p:nvSpPr>
          <p:spPr bwMode="auto">
            <a:xfrm>
              <a:off x="3394888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8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4 w 95"/>
                <a:gd name="T25" fmla="*/ 6 h 116"/>
                <a:gd name="T26" fmla="*/ 55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4" y="20"/>
                    <a:pt x="28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9"/>
                    <a:pt x="34" y="6"/>
                  </a:cubicBezTo>
                  <a:cubicBezTo>
                    <a:pt x="40" y="2"/>
                    <a:pt x="47" y="0"/>
                    <a:pt x="55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2" y="7"/>
                    <a:pt x="86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4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4259" y="2348272"/>
            <a:ext cx="442691" cy="66681"/>
            <a:chOff x="3904259" y="2348272"/>
            <a:chExt cx="442691" cy="66681"/>
          </a:xfrm>
        </p:grpSpPr>
        <p:sp>
          <p:nvSpPr>
            <p:cNvPr id="615" name="Freeform 219"/>
            <p:cNvSpPr>
              <a:spLocks noChangeArrowheads="1"/>
            </p:cNvSpPr>
            <p:nvPr/>
          </p:nvSpPr>
          <p:spPr bwMode="auto">
            <a:xfrm>
              <a:off x="3904259" y="2348272"/>
              <a:ext cx="53716" cy="64830"/>
            </a:xfrm>
            <a:custGeom>
              <a:avLst/>
              <a:gdLst>
                <a:gd name="T0" fmla="*/ 0 w 126"/>
                <a:gd name="T1" fmla="*/ 153 h 154"/>
                <a:gd name="T2" fmla="*/ 0 w 126"/>
                <a:gd name="T3" fmla="*/ 153 h 154"/>
                <a:gd name="T4" fmla="*/ 0 w 126"/>
                <a:gd name="T5" fmla="*/ 0 h 154"/>
                <a:gd name="T6" fmla="*/ 60 w 126"/>
                <a:gd name="T7" fmla="*/ 0 h 154"/>
                <a:gd name="T8" fmla="*/ 108 w 126"/>
                <a:gd name="T9" fmla="*/ 19 h 154"/>
                <a:gd name="T10" fmla="*/ 125 w 126"/>
                <a:gd name="T11" fmla="*/ 74 h 154"/>
                <a:gd name="T12" fmla="*/ 107 w 126"/>
                <a:gd name="T13" fmla="*/ 132 h 154"/>
                <a:gd name="T14" fmla="*/ 58 w 126"/>
                <a:gd name="T15" fmla="*/ 153 h 154"/>
                <a:gd name="T16" fmla="*/ 0 w 126"/>
                <a:gd name="T17" fmla="*/ 153 h 154"/>
                <a:gd name="T18" fmla="*/ 57 w 126"/>
                <a:gd name="T19" fmla="*/ 18 h 154"/>
                <a:gd name="T20" fmla="*/ 57 w 126"/>
                <a:gd name="T21" fmla="*/ 18 h 154"/>
                <a:gd name="T22" fmla="*/ 21 w 126"/>
                <a:gd name="T23" fmla="*/ 18 h 154"/>
                <a:gd name="T24" fmla="*/ 21 w 126"/>
                <a:gd name="T25" fmla="*/ 134 h 154"/>
                <a:gd name="T26" fmla="*/ 57 w 126"/>
                <a:gd name="T27" fmla="*/ 134 h 154"/>
                <a:gd name="T28" fmla="*/ 92 w 126"/>
                <a:gd name="T29" fmla="*/ 120 h 154"/>
                <a:gd name="T30" fmla="*/ 104 w 126"/>
                <a:gd name="T31" fmla="*/ 75 h 154"/>
                <a:gd name="T32" fmla="*/ 92 w 126"/>
                <a:gd name="T33" fmla="*/ 32 h 154"/>
                <a:gd name="T34" fmla="*/ 57 w 126"/>
                <a:gd name="T35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54">
                  <a:moveTo>
                    <a:pt x="0" y="153"/>
                  </a:moveTo>
                  <a:lnTo>
                    <a:pt x="0" y="15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0" y="0"/>
                    <a:pt x="97" y="6"/>
                    <a:pt x="108" y="19"/>
                  </a:cubicBezTo>
                  <a:cubicBezTo>
                    <a:pt x="120" y="31"/>
                    <a:pt x="125" y="50"/>
                    <a:pt x="125" y="74"/>
                  </a:cubicBezTo>
                  <a:cubicBezTo>
                    <a:pt x="125" y="99"/>
                    <a:pt x="120" y="119"/>
                    <a:pt x="107" y="132"/>
                  </a:cubicBezTo>
                  <a:cubicBezTo>
                    <a:pt x="96" y="147"/>
                    <a:pt x="79" y="153"/>
                    <a:pt x="58" y="153"/>
                  </a:cubicBezTo>
                  <a:lnTo>
                    <a:pt x="0" y="153"/>
                  </a:lnTo>
                  <a:close/>
                  <a:moveTo>
                    <a:pt x="57" y="18"/>
                  </a:moveTo>
                  <a:lnTo>
                    <a:pt x="57" y="18"/>
                  </a:lnTo>
                  <a:cubicBezTo>
                    <a:pt x="21" y="18"/>
                    <a:pt x="21" y="18"/>
                    <a:pt x="21" y="18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73" y="134"/>
                    <a:pt x="84" y="130"/>
                    <a:pt x="92" y="120"/>
                  </a:cubicBezTo>
                  <a:cubicBezTo>
                    <a:pt x="100" y="109"/>
                    <a:pt x="104" y="95"/>
                    <a:pt x="104" y="75"/>
                  </a:cubicBezTo>
                  <a:cubicBezTo>
                    <a:pt x="104" y="56"/>
                    <a:pt x="100" y="43"/>
                    <a:pt x="92" y="32"/>
                  </a:cubicBezTo>
                  <a:cubicBezTo>
                    <a:pt x="83" y="22"/>
                    <a:pt x="72" y="18"/>
                    <a:pt x="57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Freeform 220"/>
            <p:cNvSpPr>
              <a:spLocks noChangeArrowheads="1"/>
            </p:cNvSpPr>
            <p:nvPr/>
          </p:nvSpPr>
          <p:spPr bwMode="auto">
            <a:xfrm>
              <a:off x="3965384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Freeform 221"/>
            <p:cNvSpPr>
              <a:spLocks noChangeArrowheads="1"/>
            </p:cNvSpPr>
            <p:nvPr/>
          </p:nvSpPr>
          <p:spPr bwMode="auto">
            <a:xfrm>
              <a:off x="3983907" y="2363091"/>
              <a:ext cx="38897" cy="50012"/>
            </a:xfrm>
            <a:custGeom>
              <a:avLst/>
              <a:gdLst>
                <a:gd name="T0" fmla="*/ 0 w 92"/>
                <a:gd name="T1" fmla="*/ 78 h 120"/>
                <a:gd name="T2" fmla="*/ 0 w 92"/>
                <a:gd name="T3" fmla="*/ 78 h 120"/>
                <a:gd name="T4" fmla="*/ 17 w 92"/>
                <a:gd name="T5" fmla="*/ 78 h 120"/>
                <a:gd name="T6" fmla="*/ 26 w 92"/>
                <a:gd name="T7" fmla="*/ 96 h 120"/>
                <a:gd name="T8" fmla="*/ 45 w 92"/>
                <a:gd name="T9" fmla="*/ 102 h 120"/>
                <a:gd name="T10" fmla="*/ 65 w 92"/>
                <a:gd name="T11" fmla="*/ 97 h 120"/>
                <a:gd name="T12" fmla="*/ 73 w 92"/>
                <a:gd name="T13" fmla="*/ 85 h 120"/>
                <a:gd name="T14" fmla="*/ 68 w 92"/>
                <a:gd name="T15" fmla="*/ 75 h 120"/>
                <a:gd name="T16" fmla="*/ 55 w 92"/>
                <a:gd name="T17" fmla="*/ 69 h 120"/>
                <a:gd name="T18" fmla="*/ 34 w 92"/>
                <a:gd name="T19" fmla="*/ 64 h 120"/>
                <a:gd name="T20" fmla="*/ 9 w 92"/>
                <a:gd name="T21" fmla="*/ 52 h 120"/>
                <a:gd name="T22" fmla="*/ 2 w 92"/>
                <a:gd name="T23" fmla="*/ 33 h 120"/>
                <a:gd name="T24" fmla="*/ 13 w 92"/>
                <a:gd name="T25" fmla="*/ 9 h 120"/>
                <a:gd name="T26" fmla="*/ 44 w 92"/>
                <a:gd name="T27" fmla="*/ 0 h 120"/>
                <a:gd name="T28" fmla="*/ 76 w 92"/>
                <a:gd name="T29" fmla="*/ 10 h 120"/>
                <a:gd name="T30" fmla="*/ 88 w 92"/>
                <a:gd name="T31" fmla="*/ 35 h 120"/>
                <a:gd name="T32" fmla="*/ 88 w 92"/>
                <a:gd name="T33" fmla="*/ 35 h 120"/>
                <a:gd name="T34" fmla="*/ 69 w 92"/>
                <a:gd name="T35" fmla="*/ 35 h 120"/>
                <a:gd name="T36" fmla="*/ 62 w 92"/>
                <a:gd name="T37" fmla="*/ 21 h 120"/>
                <a:gd name="T38" fmla="*/ 44 w 92"/>
                <a:gd name="T39" fmla="*/ 16 h 120"/>
                <a:gd name="T40" fmla="*/ 27 w 92"/>
                <a:gd name="T41" fmla="*/ 20 h 120"/>
                <a:gd name="T42" fmla="*/ 22 w 92"/>
                <a:gd name="T43" fmla="*/ 32 h 120"/>
                <a:gd name="T44" fmla="*/ 25 w 92"/>
                <a:gd name="T45" fmla="*/ 40 h 120"/>
                <a:gd name="T46" fmla="*/ 38 w 92"/>
                <a:gd name="T47" fmla="*/ 45 h 120"/>
                <a:gd name="T48" fmla="*/ 57 w 92"/>
                <a:gd name="T49" fmla="*/ 49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09 h 120"/>
                <a:gd name="T56" fmla="*/ 44 w 92"/>
                <a:gd name="T57" fmla="*/ 119 h 120"/>
                <a:gd name="T58" fmla="*/ 11 w 92"/>
                <a:gd name="T59" fmla="*/ 109 h 120"/>
                <a:gd name="T60" fmla="*/ 0 w 92"/>
                <a:gd name="T61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8"/>
                  </a:moveTo>
                  <a:lnTo>
                    <a:pt x="0" y="78"/>
                  </a:lnTo>
                  <a:cubicBezTo>
                    <a:pt x="17" y="78"/>
                    <a:pt x="17" y="78"/>
                    <a:pt x="17" y="78"/>
                  </a:cubicBezTo>
                  <a:cubicBezTo>
                    <a:pt x="18" y="87"/>
                    <a:pt x="20" y="92"/>
                    <a:pt x="26" y="96"/>
                  </a:cubicBezTo>
                  <a:cubicBezTo>
                    <a:pt x="30" y="100"/>
                    <a:pt x="37" y="102"/>
                    <a:pt x="45" y="102"/>
                  </a:cubicBezTo>
                  <a:cubicBezTo>
                    <a:pt x="54" y="102"/>
                    <a:pt x="60" y="100"/>
                    <a:pt x="65" y="97"/>
                  </a:cubicBezTo>
                  <a:cubicBezTo>
                    <a:pt x="69" y="94"/>
                    <a:pt x="73" y="90"/>
                    <a:pt x="73" y="85"/>
                  </a:cubicBezTo>
                  <a:cubicBezTo>
                    <a:pt x="73" y="81"/>
                    <a:pt x="70" y="77"/>
                    <a:pt x="68" y="75"/>
                  </a:cubicBezTo>
                  <a:cubicBezTo>
                    <a:pt x="66" y="72"/>
                    <a:pt x="62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2"/>
                  </a:cubicBezTo>
                  <a:cubicBezTo>
                    <a:pt x="5" y="47"/>
                    <a:pt x="2" y="41"/>
                    <a:pt x="2" y="33"/>
                  </a:cubicBezTo>
                  <a:cubicBezTo>
                    <a:pt x="2" y="22"/>
                    <a:pt x="6" y="15"/>
                    <a:pt x="13" y="9"/>
                  </a:cubicBezTo>
                  <a:cubicBezTo>
                    <a:pt x="20" y="2"/>
                    <a:pt x="31" y="0"/>
                    <a:pt x="44" y="0"/>
                  </a:cubicBezTo>
                  <a:cubicBezTo>
                    <a:pt x="58" y="0"/>
                    <a:pt x="68" y="4"/>
                    <a:pt x="76" y="10"/>
                  </a:cubicBezTo>
                  <a:cubicBezTo>
                    <a:pt x="84" y="15"/>
                    <a:pt x="88" y="23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9" y="28"/>
                    <a:pt x="66" y="24"/>
                    <a:pt x="62" y="21"/>
                  </a:cubicBezTo>
                  <a:cubicBezTo>
                    <a:pt x="58" y="18"/>
                    <a:pt x="52" y="16"/>
                    <a:pt x="44" y="16"/>
                  </a:cubicBezTo>
                  <a:cubicBezTo>
                    <a:pt x="37" y="16"/>
                    <a:pt x="31" y="17"/>
                    <a:pt x="27" y="20"/>
                  </a:cubicBezTo>
                  <a:cubicBezTo>
                    <a:pt x="23" y="22"/>
                    <a:pt x="22" y="26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7" y="42"/>
                    <a:pt x="32" y="44"/>
                    <a:pt x="38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9" y="52"/>
                    <a:pt x="79" y="57"/>
                    <a:pt x="84" y="62"/>
                  </a:cubicBezTo>
                  <a:cubicBezTo>
                    <a:pt x="88" y="66"/>
                    <a:pt x="91" y="73"/>
                    <a:pt x="91" y="82"/>
                  </a:cubicBezTo>
                  <a:cubicBezTo>
                    <a:pt x="91" y="94"/>
                    <a:pt x="87" y="102"/>
                    <a:pt x="79" y="109"/>
                  </a:cubicBezTo>
                  <a:cubicBezTo>
                    <a:pt x="70" y="116"/>
                    <a:pt x="59" y="119"/>
                    <a:pt x="44" y="119"/>
                  </a:cubicBezTo>
                  <a:cubicBezTo>
                    <a:pt x="30" y="119"/>
                    <a:pt x="18" y="115"/>
                    <a:pt x="11" y="109"/>
                  </a:cubicBezTo>
                  <a:cubicBezTo>
                    <a:pt x="4" y="101"/>
                    <a:pt x="0" y="92"/>
                    <a:pt x="0" y="7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Freeform 222"/>
            <p:cNvSpPr>
              <a:spLocks noChangeArrowheads="1"/>
            </p:cNvSpPr>
            <p:nvPr/>
          </p:nvSpPr>
          <p:spPr bwMode="auto">
            <a:xfrm>
              <a:off x="4024657" y="2351977"/>
              <a:ext cx="24079" cy="61125"/>
            </a:xfrm>
            <a:custGeom>
              <a:avLst/>
              <a:gdLst>
                <a:gd name="T0" fmla="*/ 35 w 57"/>
                <a:gd name="T1" fmla="*/ 115 h 146"/>
                <a:gd name="T2" fmla="*/ 35 w 57"/>
                <a:gd name="T3" fmla="*/ 115 h 146"/>
                <a:gd name="T4" fmla="*/ 37 w 57"/>
                <a:gd name="T5" fmla="*/ 125 h 146"/>
                <a:gd name="T6" fmla="*/ 45 w 57"/>
                <a:gd name="T7" fmla="*/ 127 h 146"/>
                <a:gd name="T8" fmla="*/ 50 w 57"/>
                <a:gd name="T9" fmla="*/ 127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4 h 146"/>
                <a:gd name="T16" fmla="*/ 40 w 57"/>
                <a:gd name="T17" fmla="*/ 145 h 146"/>
                <a:gd name="T18" fmla="*/ 21 w 57"/>
                <a:gd name="T19" fmla="*/ 140 h 146"/>
                <a:gd name="T20" fmla="*/ 16 w 57"/>
                <a:gd name="T21" fmla="*/ 121 h 146"/>
                <a:gd name="T22" fmla="*/ 16 w 57"/>
                <a:gd name="T23" fmla="*/ 46 h 146"/>
                <a:gd name="T24" fmla="*/ 0 w 57"/>
                <a:gd name="T25" fmla="*/ 46 h 146"/>
                <a:gd name="T26" fmla="*/ 0 w 57"/>
                <a:gd name="T27" fmla="*/ 32 h 146"/>
                <a:gd name="T28" fmla="*/ 16 w 57"/>
                <a:gd name="T29" fmla="*/ 32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2 h 146"/>
                <a:gd name="T36" fmla="*/ 56 w 57"/>
                <a:gd name="T37" fmla="*/ 32 h 146"/>
                <a:gd name="T38" fmla="*/ 56 w 57"/>
                <a:gd name="T39" fmla="*/ 46 h 146"/>
                <a:gd name="T40" fmla="*/ 35 w 57"/>
                <a:gd name="T41" fmla="*/ 46 h 146"/>
                <a:gd name="T42" fmla="*/ 35 w 57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6" y="123"/>
                    <a:pt x="37" y="125"/>
                  </a:cubicBezTo>
                  <a:cubicBezTo>
                    <a:pt x="39" y="127"/>
                    <a:pt x="41" y="127"/>
                    <a:pt x="45" y="127"/>
                  </a:cubicBezTo>
                  <a:cubicBezTo>
                    <a:pt x="46" y="127"/>
                    <a:pt x="47" y="127"/>
                    <a:pt x="50" y="127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4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1" y="140"/>
                  </a:cubicBezTo>
                  <a:cubicBezTo>
                    <a:pt x="18" y="137"/>
                    <a:pt x="16" y="130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Freeform 223"/>
            <p:cNvSpPr>
              <a:spLocks noChangeArrowheads="1"/>
            </p:cNvSpPr>
            <p:nvPr/>
          </p:nvSpPr>
          <p:spPr bwMode="auto">
            <a:xfrm>
              <a:off x="4056145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7 w 55"/>
                <a:gd name="T7" fmla="*/ 3 h 115"/>
                <a:gd name="T8" fmla="*/ 17 w 55"/>
                <a:gd name="T9" fmla="*/ 22 h 115"/>
                <a:gd name="T10" fmla="*/ 30 w 55"/>
                <a:gd name="T11" fmla="*/ 6 h 115"/>
                <a:gd name="T12" fmla="*/ 48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8 w 55"/>
                <a:gd name="T23" fmla="*/ 20 h 115"/>
                <a:gd name="T24" fmla="*/ 26 w 55"/>
                <a:gd name="T25" fmla="*/ 29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0" y="15"/>
                    <a:pt x="24" y="10"/>
                    <a:pt x="30" y="6"/>
                  </a:cubicBezTo>
                  <a:cubicBezTo>
                    <a:pt x="35" y="1"/>
                    <a:pt x="41" y="0"/>
                    <a:pt x="48" y="0"/>
                  </a:cubicBezTo>
                  <a:cubicBezTo>
                    <a:pt x="49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39" y="20"/>
                    <a:pt x="31" y="22"/>
                    <a:pt x="26" y="29"/>
                  </a:cubicBezTo>
                  <a:cubicBezTo>
                    <a:pt x="20" y="34"/>
                    <a:pt x="18" y="4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Freeform 224"/>
            <p:cNvSpPr>
              <a:spLocks noChangeArrowheads="1"/>
            </p:cNvSpPr>
            <p:nvPr/>
          </p:nvSpPr>
          <p:spPr bwMode="auto">
            <a:xfrm>
              <a:off x="4085781" y="2348272"/>
              <a:ext cx="9262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Freeform 225"/>
            <p:cNvSpPr>
              <a:spLocks noChangeArrowheads="1"/>
            </p:cNvSpPr>
            <p:nvPr/>
          </p:nvSpPr>
          <p:spPr bwMode="auto">
            <a:xfrm>
              <a:off x="4106156" y="2348272"/>
              <a:ext cx="44454" cy="66681"/>
            </a:xfrm>
            <a:custGeom>
              <a:avLst/>
              <a:gdLst>
                <a:gd name="T0" fmla="*/ 0 w 105"/>
                <a:gd name="T1" fmla="*/ 153 h 158"/>
                <a:gd name="T2" fmla="*/ 0 w 105"/>
                <a:gd name="T3" fmla="*/ 153 h 158"/>
                <a:gd name="T4" fmla="*/ 0 w 105"/>
                <a:gd name="T5" fmla="*/ 0 h 158"/>
                <a:gd name="T6" fmla="*/ 19 w 105"/>
                <a:gd name="T7" fmla="*/ 0 h 158"/>
                <a:gd name="T8" fmla="*/ 19 w 105"/>
                <a:gd name="T9" fmla="*/ 57 h 158"/>
                <a:gd name="T10" fmla="*/ 35 w 105"/>
                <a:gd name="T11" fmla="*/ 43 h 158"/>
                <a:gd name="T12" fmla="*/ 55 w 105"/>
                <a:gd name="T13" fmla="*/ 37 h 158"/>
                <a:gd name="T14" fmla="*/ 91 w 105"/>
                <a:gd name="T15" fmla="*/ 54 h 158"/>
                <a:gd name="T16" fmla="*/ 104 w 105"/>
                <a:gd name="T17" fmla="*/ 98 h 158"/>
                <a:gd name="T18" fmla="*/ 91 w 105"/>
                <a:gd name="T19" fmla="*/ 140 h 158"/>
                <a:gd name="T20" fmla="*/ 55 w 105"/>
                <a:gd name="T21" fmla="*/ 157 h 158"/>
                <a:gd name="T22" fmla="*/ 35 w 105"/>
                <a:gd name="T23" fmla="*/ 153 h 158"/>
                <a:gd name="T24" fmla="*/ 19 w 105"/>
                <a:gd name="T25" fmla="*/ 139 h 158"/>
                <a:gd name="T26" fmla="*/ 19 w 105"/>
                <a:gd name="T27" fmla="*/ 153 h 158"/>
                <a:gd name="T28" fmla="*/ 0 w 105"/>
                <a:gd name="T29" fmla="*/ 153 h 158"/>
                <a:gd name="T30" fmla="*/ 18 w 105"/>
                <a:gd name="T31" fmla="*/ 97 h 158"/>
                <a:gd name="T32" fmla="*/ 18 w 105"/>
                <a:gd name="T33" fmla="*/ 97 h 158"/>
                <a:gd name="T34" fmla="*/ 26 w 105"/>
                <a:gd name="T35" fmla="*/ 129 h 158"/>
                <a:gd name="T36" fmla="*/ 51 w 105"/>
                <a:gd name="T37" fmla="*/ 140 h 158"/>
                <a:gd name="T38" fmla="*/ 75 w 105"/>
                <a:gd name="T39" fmla="*/ 129 h 158"/>
                <a:gd name="T40" fmla="*/ 85 w 105"/>
                <a:gd name="T41" fmla="*/ 99 h 158"/>
                <a:gd name="T42" fmla="*/ 76 w 105"/>
                <a:gd name="T43" fmla="*/ 66 h 158"/>
                <a:gd name="T44" fmla="*/ 51 w 105"/>
                <a:gd name="T45" fmla="*/ 55 h 158"/>
                <a:gd name="T46" fmla="*/ 26 w 105"/>
                <a:gd name="T47" fmla="*/ 65 h 158"/>
                <a:gd name="T48" fmla="*/ 18 w 105"/>
                <a:gd name="T4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8">
                  <a:moveTo>
                    <a:pt x="0" y="153"/>
                  </a:moveTo>
                  <a:lnTo>
                    <a:pt x="0" y="15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3" y="51"/>
                    <a:pt x="28" y="46"/>
                    <a:pt x="35" y="43"/>
                  </a:cubicBezTo>
                  <a:cubicBezTo>
                    <a:pt x="41" y="39"/>
                    <a:pt x="47" y="37"/>
                    <a:pt x="55" y="37"/>
                  </a:cubicBezTo>
                  <a:cubicBezTo>
                    <a:pt x="70" y="37"/>
                    <a:pt x="81" y="44"/>
                    <a:pt x="91" y="54"/>
                  </a:cubicBezTo>
                  <a:cubicBezTo>
                    <a:pt x="100" y="64"/>
                    <a:pt x="104" y="79"/>
                    <a:pt x="104" y="98"/>
                  </a:cubicBezTo>
                  <a:cubicBezTo>
                    <a:pt x="104" y="115"/>
                    <a:pt x="100" y="130"/>
                    <a:pt x="91" y="140"/>
                  </a:cubicBezTo>
                  <a:cubicBezTo>
                    <a:pt x="82" y="152"/>
                    <a:pt x="70" y="157"/>
                    <a:pt x="55" y="157"/>
                  </a:cubicBezTo>
                  <a:cubicBezTo>
                    <a:pt x="47" y="157"/>
                    <a:pt x="41" y="155"/>
                    <a:pt x="35" y="153"/>
                  </a:cubicBezTo>
                  <a:cubicBezTo>
                    <a:pt x="28" y="150"/>
                    <a:pt x="23" y="146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lnTo>
                    <a:pt x="0" y="153"/>
                  </a:lnTo>
                  <a:close/>
                  <a:moveTo>
                    <a:pt x="18" y="97"/>
                  </a:moveTo>
                  <a:lnTo>
                    <a:pt x="18" y="97"/>
                  </a:lnTo>
                  <a:cubicBezTo>
                    <a:pt x="18" y="110"/>
                    <a:pt x="21" y="122"/>
                    <a:pt x="26" y="129"/>
                  </a:cubicBezTo>
                  <a:cubicBezTo>
                    <a:pt x="33" y="136"/>
                    <a:pt x="41" y="140"/>
                    <a:pt x="51" y="140"/>
                  </a:cubicBezTo>
                  <a:cubicBezTo>
                    <a:pt x="62" y="140"/>
                    <a:pt x="70" y="136"/>
                    <a:pt x="75" y="129"/>
                  </a:cubicBezTo>
                  <a:cubicBezTo>
                    <a:pt x="81" y="122"/>
                    <a:pt x="85" y="111"/>
                    <a:pt x="85" y="99"/>
                  </a:cubicBezTo>
                  <a:cubicBezTo>
                    <a:pt x="85" y="85"/>
                    <a:pt x="81" y="74"/>
                    <a:pt x="76" y="66"/>
                  </a:cubicBezTo>
                  <a:cubicBezTo>
                    <a:pt x="70" y="58"/>
                    <a:pt x="62" y="55"/>
                    <a:pt x="51" y="55"/>
                  </a:cubicBezTo>
                  <a:cubicBezTo>
                    <a:pt x="40" y="55"/>
                    <a:pt x="31" y="58"/>
                    <a:pt x="26" y="65"/>
                  </a:cubicBezTo>
                  <a:cubicBezTo>
                    <a:pt x="21" y="72"/>
                    <a:pt x="18" y="83"/>
                    <a:pt x="18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Freeform 226"/>
            <p:cNvSpPr>
              <a:spLocks noChangeArrowheads="1"/>
            </p:cNvSpPr>
            <p:nvPr/>
          </p:nvSpPr>
          <p:spPr bwMode="auto">
            <a:xfrm>
              <a:off x="4159871" y="2364943"/>
              <a:ext cx="40750" cy="48159"/>
            </a:xfrm>
            <a:custGeom>
              <a:avLst/>
              <a:gdLst>
                <a:gd name="T0" fmla="*/ 20 w 95"/>
                <a:gd name="T1" fmla="*/ 0 h 115"/>
                <a:gd name="T2" fmla="*/ 20 w 95"/>
                <a:gd name="T3" fmla="*/ 0 h 115"/>
                <a:gd name="T4" fmla="*/ 20 w 95"/>
                <a:gd name="T5" fmla="*/ 68 h 115"/>
                <a:gd name="T6" fmla="*/ 25 w 95"/>
                <a:gd name="T7" fmla="*/ 91 h 115"/>
                <a:gd name="T8" fmla="*/ 43 w 95"/>
                <a:gd name="T9" fmla="*/ 97 h 115"/>
                <a:gd name="T10" fmla="*/ 67 w 95"/>
                <a:gd name="T11" fmla="*/ 88 h 115"/>
                <a:gd name="T12" fmla="*/ 75 w 95"/>
                <a:gd name="T13" fmla="*/ 60 h 115"/>
                <a:gd name="T14" fmla="*/ 75 w 95"/>
                <a:gd name="T15" fmla="*/ 0 h 115"/>
                <a:gd name="T16" fmla="*/ 94 w 95"/>
                <a:gd name="T17" fmla="*/ 0 h 115"/>
                <a:gd name="T18" fmla="*/ 94 w 95"/>
                <a:gd name="T19" fmla="*/ 111 h 115"/>
                <a:gd name="T20" fmla="*/ 76 w 95"/>
                <a:gd name="T21" fmla="*/ 111 h 115"/>
                <a:gd name="T22" fmla="*/ 76 w 95"/>
                <a:gd name="T23" fmla="*/ 94 h 115"/>
                <a:gd name="T24" fmla="*/ 61 w 95"/>
                <a:gd name="T25" fmla="*/ 109 h 115"/>
                <a:gd name="T26" fmla="*/ 40 w 95"/>
                <a:gd name="T27" fmla="*/ 114 h 115"/>
                <a:gd name="T28" fmla="*/ 19 w 95"/>
                <a:gd name="T29" fmla="*/ 110 h 115"/>
                <a:gd name="T30" fmla="*/ 5 w 95"/>
                <a:gd name="T31" fmla="*/ 98 h 115"/>
                <a:gd name="T32" fmla="*/ 2 w 95"/>
                <a:gd name="T33" fmla="*/ 89 h 115"/>
                <a:gd name="T34" fmla="*/ 0 w 95"/>
                <a:gd name="T35" fmla="*/ 72 h 115"/>
                <a:gd name="T36" fmla="*/ 0 w 95"/>
                <a:gd name="T37" fmla="*/ 66 h 115"/>
                <a:gd name="T38" fmla="*/ 0 w 95"/>
                <a:gd name="T39" fmla="*/ 0 h 115"/>
                <a:gd name="T40" fmla="*/ 20 w 9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20" y="0"/>
                  </a:moveTo>
                  <a:lnTo>
                    <a:pt x="20" y="0"/>
                  </a:lnTo>
                  <a:cubicBezTo>
                    <a:pt x="20" y="68"/>
                    <a:pt x="20" y="68"/>
                    <a:pt x="20" y="68"/>
                  </a:cubicBezTo>
                  <a:cubicBezTo>
                    <a:pt x="20" y="79"/>
                    <a:pt x="21" y="87"/>
                    <a:pt x="25" y="91"/>
                  </a:cubicBezTo>
                  <a:cubicBezTo>
                    <a:pt x="28" y="95"/>
                    <a:pt x="35" y="97"/>
                    <a:pt x="43" y="97"/>
                  </a:cubicBezTo>
                  <a:cubicBezTo>
                    <a:pt x="53" y="97"/>
                    <a:pt x="62" y="94"/>
                    <a:pt x="67" y="88"/>
                  </a:cubicBezTo>
                  <a:cubicBezTo>
                    <a:pt x="73" y="82"/>
                    <a:pt x="75" y="72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2" y="102"/>
                    <a:pt x="67" y="106"/>
                    <a:pt x="61" y="109"/>
                  </a:cubicBezTo>
                  <a:cubicBezTo>
                    <a:pt x="55" y="113"/>
                    <a:pt x="48" y="114"/>
                    <a:pt x="40" y="114"/>
                  </a:cubicBezTo>
                  <a:cubicBezTo>
                    <a:pt x="31" y="114"/>
                    <a:pt x="24" y="113"/>
                    <a:pt x="19" y="110"/>
                  </a:cubicBezTo>
                  <a:cubicBezTo>
                    <a:pt x="13" y="108"/>
                    <a:pt x="9" y="104"/>
                    <a:pt x="5" y="98"/>
                  </a:cubicBezTo>
                  <a:cubicBezTo>
                    <a:pt x="4" y="96"/>
                    <a:pt x="2" y="93"/>
                    <a:pt x="2" y="89"/>
                  </a:cubicBezTo>
                  <a:cubicBezTo>
                    <a:pt x="1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Freeform 227"/>
            <p:cNvSpPr>
              <a:spLocks noChangeArrowheads="1"/>
            </p:cNvSpPr>
            <p:nvPr/>
          </p:nvSpPr>
          <p:spPr bwMode="auto">
            <a:xfrm>
              <a:off x="4204326" y="2351977"/>
              <a:ext cx="24080" cy="61125"/>
            </a:xfrm>
            <a:custGeom>
              <a:avLst/>
              <a:gdLst>
                <a:gd name="T0" fmla="*/ 36 w 57"/>
                <a:gd name="T1" fmla="*/ 115 h 146"/>
                <a:gd name="T2" fmla="*/ 36 w 57"/>
                <a:gd name="T3" fmla="*/ 115 h 146"/>
                <a:gd name="T4" fmla="*/ 38 w 57"/>
                <a:gd name="T5" fmla="*/ 125 h 146"/>
                <a:gd name="T6" fmla="*/ 46 w 57"/>
                <a:gd name="T7" fmla="*/ 127 h 146"/>
                <a:gd name="T8" fmla="*/ 49 w 57"/>
                <a:gd name="T9" fmla="*/ 127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4 h 146"/>
                <a:gd name="T16" fmla="*/ 41 w 57"/>
                <a:gd name="T17" fmla="*/ 145 h 146"/>
                <a:gd name="T18" fmla="*/ 22 w 57"/>
                <a:gd name="T19" fmla="*/ 140 h 146"/>
                <a:gd name="T20" fmla="*/ 17 w 57"/>
                <a:gd name="T21" fmla="*/ 121 h 146"/>
                <a:gd name="T22" fmla="*/ 17 w 57"/>
                <a:gd name="T23" fmla="*/ 46 h 146"/>
                <a:gd name="T24" fmla="*/ 0 w 57"/>
                <a:gd name="T25" fmla="*/ 46 h 146"/>
                <a:gd name="T26" fmla="*/ 0 w 57"/>
                <a:gd name="T27" fmla="*/ 32 h 146"/>
                <a:gd name="T28" fmla="*/ 17 w 57"/>
                <a:gd name="T29" fmla="*/ 32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2 h 146"/>
                <a:gd name="T36" fmla="*/ 56 w 57"/>
                <a:gd name="T37" fmla="*/ 32 h 146"/>
                <a:gd name="T38" fmla="*/ 56 w 57"/>
                <a:gd name="T39" fmla="*/ 46 h 146"/>
                <a:gd name="T40" fmla="*/ 36 w 57"/>
                <a:gd name="T41" fmla="*/ 46 h 146"/>
                <a:gd name="T42" fmla="*/ 36 w 57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7" y="123"/>
                    <a:pt x="38" y="125"/>
                  </a:cubicBezTo>
                  <a:cubicBezTo>
                    <a:pt x="39" y="127"/>
                    <a:pt x="42" y="127"/>
                    <a:pt x="46" y="127"/>
                  </a:cubicBezTo>
                  <a:cubicBezTo>
                    <a:pt x="47" y="127"/>
                    <a:pt x="48" y="127"/>
                    <a:pt x="49" y="127"/>
                  </a:cubicBezTo>
                  <a:cubicBezTo>
                    <a:pt x="52" y="127"/>
                    <a:pt x="54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4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5" y="143"/>
                    <a:pt x="22" y="140"/>
                  </a:cubicBezTo>
                  <a:cubicBezTo>
                    <a:pt x="19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Freeform 228"/>
            <p:cNvSpPr>
              <a:spLocks noChangeArrowheads="1"/>
            </p:cNvSpPr>
            <p:nvPr/>
          </p:nvSpPr>
          <p:spPr bwMode="auto">
            <a:xfrm>
              <a:off x="4235815" y="2348272"/>
              <a:ext cx="9261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Freeform 229"/>
            <p:cNvSpPr>
              <a:spLocks noChangeArrowheads="1"/>
            </p:cNvSpPr>
            <p:nvPr/>
          </p:nvSpPr>
          <p:spPr bwMode="auto">
            <a:xfrm>
              <a:off x="4254337" y="2363091"/>
              <a:ext cx="44454" cy="50012"/>
            </a:xfrm>
            <a:custGeom>
              <a:avLst/>
              <a:gdLst>
                <a:gd name="T0" fmla="*/ 0 w 108"/>
                <a:gd name="T1" fmla="*/ 60 h 121"/>
                <a:gd name="T2" fmla="*/ 0 w 108"/>
                <a:gd name="T3" fmla="*/ 60 h 121"/>
                <a:gd name="T4" fmla="*/ 14 w 108"/>
                <a:gd name="T5" fmla="*/ 16 h 121"/>
                <a:gd name="T6" fmla="*/ 53 w 108"/>
                <a:gd name="T7" fmla="*/ 0 h 121"/>
                <a:gd name="T8" fmla="*/ 93 w 108"/>
                <a:gd name="T9" fmla="*/ 16 h 121"/>
                <a:gd name="T10" fmla="*/ 107 w 108"/>
                <a:gd name="T11" fmla="*/ 60 h 121"/>
                <a:gd name="T12" fmla="*/ 93 w 108"/>
                <a:gd name="T13" fmla="*/ 104 h 121"/>
                <a:gd name="T14" fmla="*/ 53 w 108"/>
                <a:gd name="T15" fmla="*/ 120 h 121"/>
                <a:gd name="T16" fmla="*/ 14 w 108"/>
                <a:gd name="T17" fmla="*/ 104 h 121"/>
                <a:gd name="T18" fmla="*/ 0 w 108"/>
                <a:gd name="T19" fmla="*/ 60 h 121"/>
                <a:gd name="T20" fmla="*/ 19 w 108"/>
                <a:gd name="T21" fmla="*/ 60 h 121"/>
                <a:gd name="T22" fmla="*/ 19 w 108"/>
                <a:gd name="T23" fmla="*/ 60 h 121"/>
                <a:gd name="T24" fmla="*/ 28 w 108"/>
                <a:gd name="T25" fmla="*/ 92 h 121"/>
                <a:gd name="T26" fmla="*/ 53 w 108"/>
                <a:gd name="T27" fmla="*/ 103 h 121"/>
                <a:gd name="T28" fmla="*/ 79 w 108"/>
                <a:gd name="T29" fmla="*/ 92 h 121"/>
                <a:gd name="T30" fmla="*/ 88 w 108"/>
                <a:gd name="T31" fmla="*/ 60 h 121"/>
                <a:gd name="T32" fmla="*/ 79 w 108"/>
                <a:gd name="T33" fmla="*/ 28 h 121"/>
                <a:gd name="T34" fmla="*/ 53 w 108"/>
                <a:gd name="T35" fmla="*/ 17 h 121"/>
                <a:gd name="T36" fmla="*/ 28 w 108"/>
                <a:gd name="T37" fmla="*/ 28 h 121"/>
                <a:gd name="T38" fmla="*/ 19 w 108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4" y="26"/>
                    <a:pt x="14" y="16"/>
                  </a:cubicBezTo>
                  <a:cubicBezTo>
                    <a:pt x="23" y="6"/>
                    <a:pt x="37" y="0"/>
                    <a:pt x="53" y="0"/>
                  </a:cubicBezTo>
                  <a:cubicBezTo>
                    <a:pt x="70" y="0"/>
                    <a:pt x="83" y="6"/>
                    <a:pt x="93" y="16"/>
                  </a:cubicBezTo>
                  <a:cubicBezTo>
                    <a:pt x="102" y="26"/>
                    <a:pt x="107" y="41"/>
                    <a:pt x="107" y="60"/>
                  </a:cubicBezTo>
                  <a:cubicBezTo>
                    <a:pt x="107" y="79"/>
                    <a:pt x="102" y="94"/>
                    <a:pt x="93" y="104"/>
                  </a:cubicBezTo>
                  <a:cubicBezTo>
                    <a:pt x="83" y="115"/>
                    <a:pt x="71" y="120"/>
                    <a:pt x="53" y="120"/>
                  </a:cubicBezTo>
                  <a:cubicBezTo>
                    <a:pt x="37" y="120"/>
                    <a:pt x="23" y="115"/>
                    <a:pt x="14" y="104"/>
                  </a:cubicBezTo>
                  <a:cubicBezTo>
                    <a:pt x="4" y="94"/>
                    <a:pt x="0" y="79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4"/>
                    <a:pt x="22" y="85"/>
                    <a:pt x="28" y="92"/>
                  </a:cubicBezTo>
                  <a:cubicBezTo>
                    <a:pt x="33" y="99"/>
                    <a:pt x="43" y="103"/>
                    <a:pt x="53" y="103"/>
                  </a:cubicBezTo>
                  <a:cubicBezTo>
                    <a:pt x="65" y="103"/>
                    <a:pt x="73" y="99"/>
                    <a:pt x="79" y="92"/>
                  </a:cubicBezTo>
                  <a:cubicBezTo>
                    <a:pt x="84" y="85"/>
                    <a:pt x="88" y="74"/>
                    <a:pt x="88" y="60"/>
                  </a:cubicBezTo>
                  <a:cubicBezTo>
                    <a:pt x="88" y="46"/>
                    <a:pt x="84" y="36"/>
                    <a:pt x="79" y="28"/>
                  </a:cubicBezTo>
                  <a:cubicBezTo>
                    <a:pt x="73" y="21"/>
                    <a:pt x="65" y="17"/>
                    <a:pt x="53" y="17"/>
                  </a:cubicBezTo>
                  <a:cubicBezTo>
                    <a:pt x="43" y="17"/>
                    <a:pt x="33" y="21"/>
                    <a:pt x="28" y="28"/>
                  </a:cubicBezTo>
                  <a:cubicBezTo>
                    <a:pt x="22" y="36"/>
                    <a:pt x="19" y="46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Freeform 230"/>
            <p:cNvSpPr>
              <a:spLocks noChangeArrowheads="1"/>
            </p:cNvSpPr>
            <p:nvPr/>
          </p:nvSpPr>
          <p:spPr bwMode="auto">
            <a:xfrm>
              <a:off x="4308052" y="2363091"/>
              <a:ext cx="38898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9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9 w 94"/>
                <a:gd name="T13" fmla="*/ 51 h 116"/>
                <a:gd name="T14" fmla="*/ 19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8 w 94"/>
                <a:gd name="T21" fmla="*/ 4 h 116"/>
                <a:gd name="T22" fmla="*/ 18 w 94"/>
                <a:gd name="T23" fmla="*/ 20 h 116"/>
                <a:gd name="T24" fmla="*/ 34 w 94"/>
                <a:gd name="T25" fmla="*/ 6 h 116"/>
                <a:gd name="T26" fmla="*/ 53 w 94"/>
                <a:gd name="T27" fmla="*/ 0 h 116"/>
                <a:gd name="T28" fmla="*/ 75 w 94"/>
                <a:gd name="T29" fmla="*/ 5 h 116"/>
                <a:gd name="T30" fmla="*/ 89 w 94"/>
                <a:gd name="T31" fmla="*/ 16 h 116"/>
                <a:gd name="T32" fmla="*/ 92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9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6"/>
                  </a:cubicBezTo>
                  <a:cubicBezTo>
                    <a:pt x="21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13"/>
                    <a:pt x="27" y="9"/>
                    <a:pt x="34" y="6"/>
                  </a:cubicBezTo>
                  <a:cubicBezTo>
                    <a:pt x="39" y="2"/>
                    <a:pt x="46" y="0"/>
                    <a:pt x="53" y="0"/>
                  </a:cubicBezTo>
                  <a:cubicBezTo>
                    <a:pt x="63" y="0"/>
                    <a:pt x="69" y="1"/>
                    <a:pt x="75" y="5"/>
                  </a:cubicBezTo>
                  <a:cubicBezTo>
                    <a:pt x="80" y="7"/>
                    <a:pt x="86" y="11"/>
                    <a:pt x="89" y="16"/>
                  </a:cubicBezTo>
                  <a:cubicBezTo>
                    <a:pt x="90" y="18"/>
                    <a:pt x="92" y="22"/>
                    <a:pt x="92" y="25"/>
                  </a:cubicBezTo>
                  <a:cubicBezTo>
                    <a:pt x="93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43335" y="2346421"/>
            <a:ext cx="563087" cy="85204"/>
            <a:chOff x="4743335" y="2346421"/>
            <a:chExt cx="563087" cy="85204"/>
          </a:xfrm>
        </p:grpSpPr>
        <p:sp>
          <p:nvSpPr>
            <p:cNvPr id="627" name="Freeform 231"/>
            <p:cNvSpPr>
              <a:spLocks noChangeArrowheads="1"/>
            </p:cNvSpPr>
            <p:nvPr/>
          </p:nvSpPr>
          <p:spPr bwMode="auto">
            <a:xfrm>
              <a:off x="4743335" y="2348272"/>
              <a:ext cx="61124" cy="64830"/>
            </a:xfrm>
            <a:custGeom>
              <a:avLst/>
              <a:gdLst>
                <a:gd name="T0" fmla="*/ 19 w 146"/>
                <a:gd name="T1" fmla="*/ 22 h 154"/>
                <a:gd name="T2" fmla="*/ 19 w 146"/>
                <a:gd name="T3" fmla="*/ 22 h 154"/>
                <a:gd name="T4" fmla="*/ 19 w 146"/>
                <a:gd name="T5" fmla="*/ 153 h 154"/>
                <a:gd name="T6" fmla="*/ 0 w 146"/>
                <a:gd name="T7" fmla="*/ 153 h 154"/>
                <a:gd name="T8" fmla="*/ 0 w 146"/>
                <a:gd name="T9" fmla="*/ 0 h 154"/>
                <a:gd name="T10" fmla="*/ 29 w 146"/>
                <a:gd name="T11" fmla="*/ 0 h 154"/>
                <a:gd name="T12" fmla="*/ 68 w 146"/>
                <a:gd name="T13" fmla="*/ 117 h 154"/>
                <a:gd name="T14" fmla="*/ 70 w 146"/>
                <a:gd name="T15" fmla="*/ 125 h 154"/>
                <a:gd name="T16" fmla="*/ 72 w 146"/>
                <a:gd name="T17" fmla="*/ 130 h 154"/>
                <a:gd name="T18" fmla="*/ 73 w 146"/>
                <a:gd name="T19" fmla="*/ 123 h 154"/>
                <a:gd name="T20" fmla="*/ 75 w 146"/>
                <a:gd name="T21" fmla="*/ 117 h 154"/>
                <a:gd name="T22" fmla="*/ 115 w 146"/>
                <a:gd name="T23" fmla="*/ 0 h 154"/>
                <a:gd name="T24" fmla="*/ 145 w 146"/>
                <a:gd name="T25" fmla="*/ 0 h 154"/>
                <a:gd name="T26" fmla="*/ 145 w 146"/>
                <a:gd name="T27" fmla="*/ 153 h 154"/>
                <a:gd name="T28" fmla="*/ 124 w 146"/>
                <a:gd name="T29" fmla="*/ 153 h 154"/>
                <a:gd name="T30" fmla="*/ 124 w 146"/>
                <a:gd name="T31" fmla="*/ 22 h 154"/>
                <a:gd name="T32" fmla="*/ 123 w 146"/>
                <a:gd name="T33" fmla="*/ 29 h 154"/>
                <a:gd name="T34" fmla="*/ 121 w 146"/>
                <a:gd name="T35" fmla="*/ 35 h 154"/>
                <a:gd name="T36" fmla="*/ 81 w 146"/>
                <a:gd name="T37" fmla="*/ 153 h 154"/>
                <a:gd name="T38" fmla="*/ 62 w 146"/>
                <a:gd name="T39" fmla="*/ 153 h 154"/>
                <a:gd name="T40" fmla="*/ 22 w 146"/>
                <a:gd name="T41" fmla="*/ 35 h 154"/>
                <a:gd name="T42" fmla="*/ 21 w 146"/>
                <a:gd name="T43" fmla="*/ 29 h 154"/>
                <a:gd name="T44" fmla="*/ 19 w 146"/>
                <a:gd name="T45" fmla="*/ 2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154">
                  <a:moveTo>
                    <a:pt x="19" y="22"/>
                  </a:moveTo>
                  <a:lnTo>
                    <a:pt x="19" y="22"/>
                  </a:ln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9" y="121"/>
                    <a:pt x="70" y="123"/>
                    <a:pt x="70" y="125"/>
                  </a:cubicBezTo>
                  <a:cubicBezTo>
                    <a:pt x="71" y="127"/>
                    <a:pt x="71" y="128"/>
                    <a:pt x="72" y="130"/>
                  </a:cubicBezTo>
                  <a:cubicBezTo>
                    <a:pt x="72" y="127"/>
                    <a:pt x="73" y="125"/>
                    <a:pt x="73" y="123"/>
                  </a:cubicBezTo>
                  <a:cubicBezTo>
                    <a:pt x="74" y="121"/>
                    <a:pt x="74" y="119"/>
                    <a:pt x="75" y="11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4" y="25"/>
                    <a:pt x="123" y="27"/>
                    <a:pt x="123" y="29"/>
                  </a:cubicBezTo>
                  <a:cubicBezTo>
                    <a:pt x="122" y="31"/>
                    <a:pt x="121" y="33"/>
                    <a:pt x="121" y="35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1" y="31"/>
                    <a:pt x="21" y="29"/>
                  </a:cubicBezTo>
                  <a:cubicBezTo>
                    <a:pt x="20" y="27"/>
                    <a:pt x="20" y="25"/>
                    <a:pt x="19" y="2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Freeform 232"/>
            <p:cNvSpPr>
              <a:spLocks noChangeArrowheads="1"/>
            </p:cNvSpPr>
            <p:nvPr/>
          </p:nvSpPr>
          <p:spPr bwMode="auto">
            <a:xfrm>
              <a:off x="4813720" y="2363091"/>
              <a:ext cx="44454" cy="50012"/>
            </a:xfrm>
            <a:custGeom>
              <a:avLst/>
              <a:gdLst>
                <a:gd name="T0" fmla="*/ 76 w 106"/>
                <a:gd name="T1" fmla="*/ 101 h 121"/>
                <a:gd name="T2" fmla="*/ 76 w 106"/>
                <a:gd name="T3" fmla="*/ 101 h 121"/>
                <a:gd name="T4" fmla="*/ 57 w 106"/>
                <a:gd name="T5" fmla="*/ 115 h 121"/>
                <a:gd name="T6" fmla="*/ 36 w 106"/>
                <a:gd name="T7" fmla="*/ 120 h 121"/>
                <a:gd name="T8" fmla="*/ 9 w 106"/>
                <a:gd name="T9" fmla="*/ 111 h 121"/>
                <a:gd name="T10" fmla="*/ 0 w 106"/>
                <a:gd name="T11" fmla="*/ 86 h 121"/>
                <a:gd name="T12" fmla="*/ 9 w 106"/>
                <a:gd name="T13" fmla="*/ 62 h 121"/>
                <a:gd name="T14" fmla="*/ 37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7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3 w 106"/>
                <a:gd name="T31" fmla="*/ 38 h 121"/>
                <a:gd name="T32" fmla="*/ 5 w 106"/>
                <a:gd name="T33" fmla="*/ 38 h 121"/>
                <a:gd name="T34" fmla="*/ 5 w 106"/>
                <a:gd name="T35" fmla="*/ 38 h 121"/>
                <a:gd name="T36" fmla="*/ 16 w 106"/>
                <a:gd name="T37" fmla="*/ 11 h 121"/>
                <a:gd name="T38" fmla="*/ 50 w 106"/>
                <a:gd name="T39" fmla="*/ 0 h 121"/>
                <a:gd name="T40" fmla="*/ 82 w 106"/>
                <a:gd name="T41" fmla="*/ 9 h 121"/>
                <a:gd name="T42" fmla="*/ 94 w 106"/>
                <a:gd name="T43" fmla="*/ 36 h 121"/>
                <a:gd name="T44" fmla="*/ 94 w 106"/>
                <a:gd name="T45" fmla="*/ 92 h 121"/>
                <a:gd name="T46" fmla="*/ 95 w 106"/>
                <a:gd name="T47" fmla="*/ 100 h 121"/>
                <a:gd name="T48" fmla="*/ 100 w 106"/>
                <a:gd name="T49" fmla="*/ 102 h 121"/>
                <a:gd name="T50" fmla="*/ 102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99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6 w 106"/>
                <a:gd name="T63" fmla="*/ 102 h 121"/>
                <a:gd name="T64" fmla="*/ 76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8 w 106"/>
                <a:gd name="T73" fmla="*/ 67 h 121"/>
                <a:gd name="T74" fmla="*/ 24 w 106"/>
                <a:gd name="T75" fmla="*/ 73 h 121"/>
                <a:gd name="T76" fmla="*/ 19 w 106"/>
                <a:gd name="T77" fmla="*/ 86 h 121"/>
                <a:gd name="T78" fmla="*/ 24 w 106"/>
                <a:gd name="T79" fmla="*/ 99 h 121"/>
                <a:gd name="T80" fmla="*/ 39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3" y="112"/>
                    <a:pt x="57" y="115"/>
                  </a:cubicBezTo>
                  <a:cubicBezTo>
                    <a:pt x="50" y="118"/>
                    <a:pt x="44" y="120"/>
                    <a:pt x="36" y="120"/>
                  </a:cubicBezTo>
                  <a:cubicBezTo>
                    <a:pt x="25" y="120"/>
                    <a:pt x="15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5" y="57"/>
                    <a:pt x="25" y="52"/>
                    <a:pt x="37" y="51"/>
                  </a:cubicBezTo>
                  <a:cubicBezTo>
                    <a:pt x="41" y="50"/>
                    <a:pt x="46" y="50"/>
                    <a:pt x="51" y="49"/>
                  </a:cubicBezTo>
                  <a:cubicBezTo>
                    <a:pt x="60" y="48"/>
                    <a:pt x="66" y="47"/>
                    <a:pt x="69" y="47"/>
                  </a:cubicBezTo>
                  <a:cubicBezTo>
                    <a:pt x="71" y="46"/>
                    <a:pt x="73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7" y="22"/>
                  </a:cubicBezTo>
                  <a:cubicBezTo>
                    <a:pt x="63" y="19"/>
                    <a:pt x="57" y="17"/>
                    <a:pt x="49" y="17"/>
                  </a:cubicBezTo>
                  <a:cubicBezTo>
                    <a:pt x="40" y="17"/>
                    <a:pt x="33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8" y="17"/>
                    <a:pt x="16" y="11"/>
                  </a:cubicBezTo>
                  <a:cubicBezTo>
                    <a:pt x="25" y="5"/>
                    <a:pt x="35" y="0"/>
                    <a:pt x="50" y="0"/>
                  </a:cubicBezTo>
                  <a:cubicBezTo>
                    <a:pt x="64" y="0"/>
                    <a:pt x="76" y="3"/>
                    <a:pt x="82" y="9"/>
                  </a:cubicBezTo>
                  <a:cubicBezTo>
                    <a:pt x="89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99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7"/>
                    <a:pt x="80" y="114"/>
                  </a:cubicBezTo>
                  <a:cubicBezTo>
                    <a:pt x="77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0" y="64"/>
                    <a:pt x="48" y="66"/>
                  </a:cubicBezTo>
                  <a:cubicBezTo>
                    <a:pt x="44" y="66"/>
                    <a:pt x="40" y="67"/>
                    <a:pt x="38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6"/>
                    <a:pt x="19" y="80"/>
                    <a:pt x="19" y="86"/>
                  </a:cubicBezTo>
                  <a:cubicBezTo>
                    <a:pt x="19" y="92"/>
                    <a:pt x="21" y="96"/>
                    <a:pt x="24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49" y="103"/>
                    <a:pt x="57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Freeform 233"/>
            <p:cNvSpPr>
              <a:spLocks noChangeArrowheads="1"/>
            </p:cNvSpPr>
            <p:nvPr/>
          </p:nvSpPr>
          <p:spPr bwMode="auto">
            <a:xfrm>
              <a:off x="4865584" y="2363091"/>
              <a:ext cx="38897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69 w 94"/>
                <a:gd name="T7" fmla="*/ 23 h 116"/>
                <a:gd name="T8" fmla="*/ 52 w 94"/>
                <a:gd name="T9" fmla="*/ 17 h 116"/>
                <a:gd name="T10" fmla="*/ 27 w 94"/>
                <a:gd name="T11" fmla="*/ 26 h 116"/>
                <a:gd name="T12" fmla="*/ 18 w 94"/>
                <a:gd name="T13" fmla="*/ 51 h 116"/>
                <a:gd name="T14" fmla="*/ 18 w 94"/>
                <a:gd name="T15" fmla="*/ 115 h 116"/>
                <a:gd name="T16" fmla="*/ 0 w 94"/>
                <a:gd name="T17" fmla="*/ 115 h 116"/>
                <a:gd name="T18" fmla="*/ 0 w 94"/>
                <a:gd name="T19" fmla="*/ 4 h 116"/>
                <a:gd name="T20" fmla="*/ 17 w 94"/>
                <a:gd name="T21" fmla="*/ 4 h 116"/>
                <a:gd name="T22" fmla="*/ 17 w 94"/>
                <a:gd name="T23" fmla="*/ 20 h 116"/>
                <a:gd name="T24" fmla="*/ 33 w 94"/>
                <a:gd name="T25" fmla="*/ 6 h 116"/>
                <a:gd name="T26" fmla="*/ 54 w 94"/>
                <a:gd name="T27" fmla="*/ 0 h 116"/>
                <a:gd name="T28" fmla="*/ 75 w 94"/>
                <a:gd name="T29" fmla="*/ 5 h 116"/>
                <a:gd name="T30" fmla="*/ 88 w 94"/>
                <a:gd name="T31" fmla="*/ 16 h 116"/>
                <a:gd name="T32" fmla="*/ 92 w 94"/>
                <a:gd name="T33" fmla="*/ 25 h 116"/>
                <a:gd name="T34" fmla="*/ 93 w 94"/>
                <a:gd name="T35" fmla="*/ 43 h 116"/>
                <a:gd name="T36" fmla="*/ 93 w 94"/>
                <a:gd name="T37" fmla="*/ 48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6"/>
                    <a:pt x="73" y="27"/>
                    <a:pt x="69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6"/>
                  </a:cubicBezTo>
                  <a:cubicBezTo>
                    <a:pt x="22" y="33"/>
                    <a:pt x="18" y="41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7" y="9"/>
                    <a:pt x="33" y="6"/>
                  </a:cubicBezTo>
                  <a:cubicBezTo>
                    <a:pt x="39" y="2"/>
                    <a:pt x="45" y="0"/>
                    <a:pt x="54" y="0"/>
                  </a:cubicBezTo>
                  <a:cubicBezTo>
                    <a:pt x="62" y="0"/>
                    <a:pt x="69" y="1"/>
                    <a:pt x="75" y="5"/>
                  </a:cubicBezTo>
                  <a:cubicBezTo>
                    <a:pt x="81" y="7"/>
                    <a:pt x="85" y="11"/>
                    <a:pt x="88" y="16"/>
                  </a:cubicBezTo>
                  <a:cubicBezTo>
                    <a:pt x="90" y="18"/>
                    <a:pt x="91" y="22"/>
                    <a:pt x="92" y="25"/>
                  </a:cubicBezTo>
                  <a:cubicBezTo>
                    <a:pt x="92" y="30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Freeform 234"/>
            <p:cNvSpPr>
              <a:spLocks noChangeArrowheads="1"/>
            </p:cNvSpPr>
            <p:nvPr/>
          </p:nvSpPr>
          <p:spPr bwMode="auto">
            <a:xfrm>
              <a:off x="4915594" y="2364943"/>
              <a:ext cx="40750" cy="48159"/>
            </a:xfrm>
            <a:custGeom>
              <a:avLst/>
              <a:gdLst>
                <a:gd name="T0" fmla="*/ 20 w 95"/>
                <a:gd name="T1" fmla="*/ 0 h 115"/>
                <a:gd name="T2" fmla="*/ 20 w 95"/>
                <a:gd name="T3" fmla="*/ 0 h 115"/>
                <a:gd name="T4" fmla="*/ 20 w 95"/>
                <a:gd name="T5" fmla="*/ 68 h 115"/>
                <a:gd name="T6" fmla="*/ 25 w 95"/>
                <a:gd name="T7" fmla="*/ 91 h 115"/>
                <a:gd name="T8" fmla="*/ 42 w 95"/>
                <a:gd name="T9" fmla="*/ 97 h 115"/>
                <a:gd name="T10" fmla="*/ 67 w 95"/>
                <a:gd name="T11" fmla="*/ 88 h 115"/>
                <a:gd name="T12" fmla="*/ 75 w 95"/>
                <a:gd name="T13" fmla="*/ 60 h 115"/>
                <a:gd name="T14" fmla="*/ 75 w 95"/>
                <a:gd name="T15" fmla="*/ 0 h 115"/>
                <a:gd name="T16" fmla="*/ 94 w 95"/>
                <a:gd name="T17" fmla="*/ 0 h 115"/>
                <a:gd name="T18" fmla="*/ 94 w 95"/>
                <a:gd name="T19" fmla="*/ 111 h 115"/>
                <a:gd name="T20" fmla="*/ 76 w 95"/>
                <a:gd name="T21" fmla="*/ 111 h 115"/>
                <a:gd name="T22" fmla="*/ 76 w 95"/>
                <a:gd name="T23" fmla="*/ 94 h 115"/>
                <a:gd name="T24" fmla="*/ 61 w 95"/>
                <a:gd name="T25" fmla="*/ 109 h 115"/>
                <a:gd name="T26" fmla="*/ 39 w 95"/>
                <a:gd name="T27" fmla="*/ 114 h 115"/>
                <a:gd name="T28" fmla="*/ 19 w 95"/>
                <a:gd name="T29" fmla="*/ 110 h 115"/>
                <a:gd name="T30" fmla="*/ 6 w 95"/>
                <a:gd name="T31" fmla="*/ 98 h 115"/>
                <a:gd name="T32" fmla="*/ 1 w 95"/>
                <a:gd name="T33" fmla="*/ 89 h 115"/>
                <a:gd name="T34" fmla="*/ 0 w 95"/>
                <a:gd name="T35" fmla="*/ 72 h 115"/>
                <a:gd name="T36" fmla="*/ 0 w 95"/>
                <a:gd name="T37" fmla="*/ 66 h 115"/>
                <a:gd name="T38" fmla="*/ 0 w 95"/>
                <a:gd name="T39" fmla="*/ 0 h 115"/>
                <a:gd name="T40" fmla="*/ 20 w 9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20" y="0"/>
                  </a:moveTo>
                  <a:lnTo>
                    <a:pt x="20" y="0"/>
                  </a:lnTo>
                  <a:cubicBezTo>
                    <a:pt x="20" y="68"/>
                    <a:pt x="20" y="68"/>
                    <a:pt x="20" y="68"/>
                  </a:cubicBezTo>
                  <a:cubicBezTo>
                    <a:pt x="20" y="79"/>
                    <a:pt x="21" y="87"/>
                    <a:pt x="25" y="91"/>
                  </a:cubicBezTo>
                  <a:cubicBezTo>
                    <a:pt x="29" y="95"/>
                    <a:pt x="35" y="97"/>
                    <a:pt x="42" y="97"/>
                  </a:cubicBezTo>
                  <a:cubicBezTo>
                    <a:pt x="54" y="97"/>
                    <a:pt x="62" y="94"/>
                    <a:pt x="67" y="88"/>
                  </a:cubicBezTo>
                  <a:cubicBezTo>
                    <a:pt x="72" y="82"/>
                    <a:pt x="75" y="72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2" y="102"/>
                    <a:pt x="67" y="106"/>
                    <a:pt x="61" y="109"/>
                  </a:cubicBezTo>
                  <a:cubicBezTo>
                    <a:pt x="55" y="113"/>
                    <a:pt x="47" y="114"/>
                    <a:pt x="39" y="114"/>
                  </a:cubicBezTo>
                  <a:cubicBezTo>
                    <a:pt x="32" y="114"/>
                    <a:pt x="24" y="113"/>
                    <a:pt x="19" y="110"/>
                  </a:cubicBezTo>
                  <a:cubicBezTo>
                    <a:pt x="13" y="108"/>
                    <a:pt x="9" y="104"/>
                    <a:pt x="6" y="98"/>
                  </a:cubicBezTo>
                  <a:cubicBezTo>
                    <a:pt x="4" y="96"/>
                    <a:pt x="3" y="93"/>
                    <a:pt x="1" y="89"/>
                  </a:cubicBezTo>
                  <a:cubicBezTo>
                    <a:pt x="1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Freeform 235"/>
            <p:cNvSpPr>
              <a:spLocks noChangeArrowheads="1"/>
            </p:cNvSpPr>
            <p:nvPr/>
          </p:nvSpPr>
          <p:spPr bwMode="auto">
            <a:xfrm>
              <a:off x="4961901" y="2346421"/>
              <a:ext cx="24079" cy="66681"/>
            </a:xfrm>
            <a:custGeom>
              <a:avLst/>
              <a:gdLst>
                <a:gd name="T0" fmla="*/ 18 w 58"/>
                <a:gd name="T1" fmla="*/ 156 h 157"/>
                <a:gd name="T2" fmla="*/ 18 w 58"/>
                <a:gd name="T3" fmla="*/ 156 h 157"/>
                <a:gd name="T4" fmla="*/ 18 w 58"/>
                <a:gd name="T5" fmla="*/ 59 h 157"/>
                <a:gd name="T6" fmla="*/ 0 w 58"/>
                <a:gd name="T7" fmla="*/ 59 h 157"/>
                <a:gd name="T8" fmla="*/ 0 w 58"/>
                <a:gd name="T9" fmla="*/ 45 h 157"/>
                <a:gd name="T10" fmla="*/ 18 w 58"/>
                <a:gd name="T11" fmla="*/ 45 h 157"/>
                <a:gd name="T12" fmla="*/ 18 w 58"/>
                <a:gd name="T13" fmla="*/ 28 h 157"/>
                <a:gd name="T14" fmla="*/ 25 w 58"/>
                <a:gd name="T15" fmla="*/ 7 h 157"/>
                <a:gd name="T16" fmla="*/ 43 w 58"/>
                <a:gd name="T17" fmla="*/ 0 h 157"/>
                <a:gd name="T18" fmla="*/ 49 w 58"/>
                <a:gd name="T19" fmla="*/ 1 h 157"/>
                <a:gd name="T20" fmla="*/ 57 w 58"/>
                <a:gd name="T21" fmla="*/ 2 h 157"/>
                <a:gd name="T22" fmla="*/ 57 w 58"/>
                <a:gd name="T23" fmla="*/ 18 h 157"/>
                <a:gd name="T24" fmla="*/ 52 w 58"/>
                <a:gd name="T25" fmla="*/ 17 h 157"/>
                <a:gd name="T26" fmla="*/ 49 w 58"/>
                <a:gd name="T27" fmla="*/ 17 h 157"/>
                <a:gd name="T28" fmla="*/ 39 w 58"/>
                <a:gd name="T29" fmla="*/ 22 h 157"/>
                <a:gd name="T30" fmla="*/ 37 w 58"/>
                <a:gd name="T31" fmla="*/ 35 h 157"/>
                <a:gd name="T32" fmla="*/ 37 w 58"/>
                <a:gd name="T33" fmla="*/ 45 h 157"/>
                <a:gd name="T34" fmla="*/ 57 w 58"/>
                <a:gd name="T35" fmla="*/ 45 h 157"/>
                <a:gd name="T36" fmla="*/ 57 w 58"/>
                <a:gd name="T37" fmla="*/ 59 h 157"/>
                <a:gd name="T38" fmla="*/ 37 w 58"/>
                <a:gd name="T39" fmla="*/ 59 h 157"/>
                <a:gd name="T40" fmla="*/ 37 w 58"/>
                <a:gd name="T41" fmla="*/ 156 h 157"/>
                <a:gd name="T42" fmla="*/ 18 w 58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57">
                  <a:moveTo>
                    <a:pt x="18" y="156"/>
                  </a:moveTo>
                  <a:lnTo>
                    <a:pt x="18" y="156"/>
                  </a:lnTo>
                  <a:cubicBezTo>
                    <a:pt x="18" y="59"/>
                    <a:pt x="18" y="59"/>
                    <a:pt x="18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18"/>
                    <a:pt x="21" y="11"/>
                    <a:pt x="25" y="7"/>
                  </a:cubicBezTo>
                  <a:cubicBezTo>
                    <a:pt x="29" y="3"/>
                    <a:pt x="35" y="0"/>
                    <a:pt x="43" y="0"/>
                  </a:cubicBezTo>
                  <a:cubicBezTo>
                    <a:pt x="44" y="0"/>
                    <a:pt x="47" y="0"/>
                    <a:pt x="49" y="1"/>
                  </a:cubicBezTo>
                  <a:cubicBezTo>
                    <a:pt x="51" y="1"/>
                    <a:pt x="54" y="1"/>
                    <a:pt x="57" y="2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5" y="18"/>
                    <a:pt x="54" y="17"/>
                    <a:pt x="52" y="17"/>
                  </a:cubicBezTo>
                  <a:cubicBezTo>
                    <a:pt x="51" y="17"/>
                    <a:pt x="50" y="17"/>
                    <a:pt x="49" y="17"/>
                  </a:cubicBezTo>
                  <a:cubicBezTo>
                    <a:pt x="44" y="17"/>
                    <a:pt x="41" y="18"/>
                    <a:pt x="39" y="22"/>
                  </a:cubicBezTo>
                  <a:cubicBezTo>
                    <a:pt x="38" y="24"/>
                    <a:pt x="37" y="28"/>
                    <a:pt x="37" y="3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lnTo>
                    <a:pt x="18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Freeform 236"/>
            <p:cNvSpPr>
              <a:spLocks noChangeArrowheads="1"/>
            </p:cNvSpPr>
            <p:nvPr/>
          </p:nvSpPr>
          <p:spPr bwMode="auto">
            <a:xfrm>
              <a:off x="4987833" y="2363091"/>
              <a:ext cx="44454" cy="50012"/>
            </a:xfrm>
            <a:custGeom>
              <a:avLst/>
              <a:gdLst>
                <a:gd name="T0" fmla="*/ 75 w 106"/>
                <a:gd name="T1" fmla="*/ 101 h 121"/>
                <a:gd name="T2" fmla="*/ 75 w 106"/>
                <a:gd name="T3" fmla="*/ 101 h 121"/>
                <a:gd name="T4" fmla="*/ 58 w 106"/>
                <a:gd name="T5" fmla="*/ 115 h 121"/>
                <a:gd name="T6" fmla="*/ 36 w 106"/>
                <a:gd name="T7" fmla="*/ 120 h 121"/>
                <a:gd name="T8" fmla="*/ 10 w 106"/>
                <a:gd name="T9" fmla="*/ 111 h 121"/>
                <a:gd name="T10" fmla="*/ 0 w 106"/>
                <a:gd name="T11" fmla="*/ 86 h 121"/>
                <a:gd name="T12" fmla="*/ 10 w 106"/>
                <a:gd name="T13" fmla="*/ 62 h 121"/>
                <a:gd name="T14" fmla="*/ 38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8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2 w 106"/>
                <a:gd name="T31" fmla="*/ 38 h 121"/>
                <a:gd name="T32" fmla="*/ 4 w 106"/>
                <a:gd name="T33" fmla="*/ 38 h 121"/>
                <a:gd name="T34" fmla="*/ 4 w 106"/>
                <a:gd name="T35" fmla="*/ 38 h 121"/>
                <a:gd name="T36" fmla="*/ 17 w 106"/>
                <a:gd name="T37" fmla="*/ 11 h 121"/>
                <a:gd name="T38" fmla="*/ 49 w 106"/>
                <a:gd name="T39" fmla="*/ 0 h 121"/>
                <a:gd name="T40" fmla="*/ 82 w 106"/>
                <a:gd name="T41" fmla="*/ 9 h 121"/>
                <a:gd name="T42" fmla="*/ 93 w 106"/>
                <a:gd name="T43" fmla="*/ 36 h 121"/>
                <a:gd name="T44" fmla="*/ 93 w 106"/>
                <a:gd name="T45" fmla="*/ 92 h 121"/>
                <a:gd name="T46" fmla="*/ 95 w 106"/>
                <a:gd name="T47" fmla="*/ 100 h 121"/>
                <a:gd name="T48" fmla="*/ 100 w 106"/>
                <a:gd name="T49" fmla="*/ 102 h 121"/>
                <a:gd name="T50" fmla="*/ 102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99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5 w 106"/>
                <a:gd name="T63" fmla="*/ 102 h 121"/>
                <a:gd name="T64" fmla="*/ 75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9 w 106"/>
                <a:gd name="T73" fmla="*/ 67 h 121"/>
                <a:gd name="T74" fmla="*/ 23 w 106"/>
                <a:gd name="T75" fmla="*/ 73 h 121"/>
                <a:gd name="T76" fmla="*/ 19 w 106"/>
                <a:gd name="T77" fmla="*/ 86 h 121"/>
                <a:gd name="T78" fmla="*/ 24 w 106"/>
                <a:gd name="T79" fmla="*/ 99 h 121"/>
                <a:gd name="T80" fmla="*/ 40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5" y="101"/>
                  </a:moveTo>
                  <a:lnTo>
                    <a:pt x="75" y="101"/>
                  </a:lnTo>
                  <a:cubicBezTo>
                    <a:pt x="70" y="108"/>
                    <a:pt x="64" y="112"/>
                    <a:pt x="58" y="115"/>
                  </a:cubicBezTo>
                  <a:cubicBezTo>
                    <a:pt x="50" y="118"/>
                    <a:pt x="44" y="120"/>
                    <a:pt x="36" y="120"/>
                  </a:cubicBezTo>
                  <a:cubicBezTo>
                    <a:pt x="24" y="120"/>
                    <a:pt x="16" y="117"/>
                    <a:pt x="10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10" y="62"/>
                  </a:cubicBezTo>
                  <a:cubicBezTo>
                    <a:pt x="16" y="57"/>
                    <a:pt x="25" y="52"/>
                    <a:pt x="38" y="51"/>
                  </a:cubicBezTo>
                  <a:cubicBezTo>
                    <a:pt x="41" y="50"/>
                    <a:pt x="46" y="50"/>
                    <a:pt x="51" y="49"/>
                  </a:cubicBezTo>
                  <a:cubicBezTo>
                    <a:pt x="61" y="48"/>
                    <a:pt x="67" y="47"/>
                    <a:pt x="69" y="47"/>
                  </a:cubicBezTo>
                  <a:cubicBezTo>
                    <a:pt x="71" y="46"/>
                    <a:pt x="72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8" y="22"/>
                  </a:cubicBezTo>
                  <a:cubicBezTo>
                    <a:pt x="64" y="19"/>
                    <a:pt x="58" y="17"/>
                    <a:pt x="49" y="17"/>
                  </a:cubicBezTo>
                  <a:cubicBezTo>
                    <a:pt x="40" y="17"/>
                    <a:pt x="34" y="19"/>
                    <a:pt x="29" y="22"/>
                  </a:cubicBezTo>
                  <a:cubicBezTo>
                    <a:pt x="25" y="26"/>
                    <a:pt x="22" y="32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8"/>
                  </a:lnTo>
                  <a:cubicBezTo>
                    <a:pt x="4" y="26"/>
                    <a:pt x="9" y="17"/>
                    <a:pt x="17" y="11"/>
                  </a:cubicBezTo>
                  <a:cubicBezTo>
                    <a:pt x="24" y="5"/>
                    <a:pt x="36" y="0"/>
                    <a:pt x="49" y="0"/>
                  </a:cubicBezTo>
                  <a:cubicBezTo>
                    <a:pt x="65" y="0"/>
                    <a:pt x="75" y="3"/>
                    <a:pt x="82" y="9"/>
                  </a:cubicBezTo>
                  <a:cubicBezTo>
                    <a:pt x="90" y="15"/>
                    <a:pt x="93" y="23"/>
                    <a:pt x="93" y="36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0" y="102"/>
                  </a:cubicBezTo>
                  <a:cubicBezTo>
                    <a:pt x="101" y="102"/>
                    <a:pt x="101" y="102"/>
                    <a:pt x="102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99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7"/>
                    <a:pt x="80" y="114"/>
                  </a:cubicBezTo>
                  <a:cubicBezTo>
                    <a:pt x="77" y="112"/>
                    <a:pt x="75" y="108"/>
                    <a:pt x="75" y="102"/>
                  </a:cubicBezTo>
                  <a:lnTo>
                    <a:pt x="75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1" y="64"/>
                    <a:pt x="48" y="66"/>
                  </a:cubicBezTo>
                  <a:cubicBezTo>
                    <a:pt x="44" y="66"/>
                    <a:pt x="41" y="67"/>
                    <a:pt x="39" y="67"/>
                  </a:cubicBezTo>
                  <a:cubicBezTo>
                    <a:pt x="31" y="68"/>
                    <a:pt x="26" y="70"/>
                    <a:pt x="23" y="73"/>
                  </a:cubicBezTo>
                  <a:cubicBezTo>
                    <a:pt x="21" y="76"/>
                    <a:pt x="19" y="80"/>
                    <a:pt x="19" y="86"/>
                  </a:cubicBezTo>
                  <a:cubicBezTo>
                    <a:pt x="19" y="92"/>
                    <a:pt x="21" y="96"/>
                    <a:pt x="24" y="99"/>
                  </a:cubicBezTo>
                  <a:cubicBezTo>
                    <a:pt x="28" y="101"/>
                    <a:pt x="33" y="103"/>
                    <a:pt x="40" y="103"/>
                  </a:cubicBezTo>
                  <a:cubicBezTo>
                    <a:pt x="49" y="103"/>
                    <a:pt x="58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Freeform 237"/>
            <p:cNvSpPr>
              <a:spLocks noChangeArrowheads="1"/>
            </p:cNvSpPr>
            <p:nvPr/>
          </p:nvSpPr>
          <p:spPr bwMode="auto">
            <a:xfrm>
              <a:off x="5037844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1 w 100"/>
                <a:gd name="T7" fmla="*/ 18 h 121"/>
                <a:gd name="T8" fmla="*/ 28 w 100"/>
                <a:gd name="T9" fmla="*/ 28 h 121"/>
                <a:gd name="T10" fmla="*/ 20 w 100"/>
                <a:gd name="T11" fmla="*/ 60 h 121"/>
                <a:gd name="T12" fmla="*/ 27 w 100"/>
                <a:gd name="T13" fmla="*/ 92 h 121"/>
                <a:gd name="T14" fmla="*/ 50 w 100"/>
                <a:gd name="T15" fmla="*/ 102 h 121"/>
                <a:gd name="T16" fmla="*/ 71 w 100"/>
                <a:gd name="T17" fmla="*/ 96 h 121"/>
                <a:gd name="T18" fmla="*/ 81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49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1 w 100"/>
                <a:gd name="T33" fmla="*/ 0 h 121"/>
                <a:gd name="T34" fmla="*/ 85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79" y="34"/>
                    <a:pt x="77" y="28"/>
                    <a:pt x="72" y="24"/>
                  </a:cubicBezTo>
                  <a:cubicBezTo>
                    <a:pt x="67" y="20"/>
                    <a:pt x="60" y="18"/>
                    <a:pt x="51" y="18"/>
                  </a:cubicBezTo>
                  <a:cubicBezTo>
                    <a:pt x="42" y="18"/>
                    <a:pt x="33" y="21"/>
                    <a:pt x="28" y="28"/>
                  </a:cubicBezTo>
                  <a:cubicBezTo>
                    <a:pt x="22" y="36"/>
                    <a:pt x="20" y="46"/>
                    <a:pt x="20" y="60"/>
                  </a:cubicBezTo>
                  <a:cubicBezTo>
                    <a:pt x="20" y="73"/>
                    <a:pt x="22" y="85"/>
                    <a:pt x="27" y="92"/>
                  </a:cubicBezTo>
                  <a:cubicBezTo>
                    <a:pt x="33" y="99"/>
                    <a:pt x="40" y="102"/>
                    <a:pt x="50" y="102"/>
                  </a:cubicBezTo>
                  <a:cubicBezTo>
                    <a:pt x="59" y="102"/>
                    <a:pt x="65" y="100"/>
                    <a:pt x="71" y="96"/>
                  </a:cubicBezTo>
                  <a:cubicBezTo>
                    <a:pt x="76" y="91"/>
                    <a:pt x="80" y="85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3" y="100"/>
                    <a:pt x="84" y="109"/>
                  </a:cubicBezTo>
                  <a:cubicBezTo>
                    <a:pt x="76" y="116"/>
                    <a:pt x="64" y="120"/>
                    <a:pt x="49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6"/>
                    <a:pt x="35" y="0"/>
                    <a:pt x="51" y="0"/>
                  </a:cubicBezTo>
                  <a:cubicBezTo>
                    <a:pt x="65" y="0"/>
                    <a:pt x="77" y="5"/>
                    <a:pt x="85" y="12"/>
                  </a:cubicBezTo>
                  <a:cubicBezTo>
                    <a:pt x="94" y="19"/>
                    <a:pt x="98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Freeform 238"/>
            <p:cNvSpPr>
              <a:spLocks noChangeArrowheads="1"/>
            </p:cNvSpPr>
            <p:nvPr/>
          </p:nvSpPr>
          <p:spPr bwMode="auto">
            <a:xfrm>
              <a:off x="5082298" y="2351977"/>
              <a:ext cx="24080" cy="61125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8 w 56"/>
                <a:gd name="T5" fmla="*/ 125 h 146"/>
                <a:gd name="T6" fmla="*/ 45 w 56"/>
                <a:gd name="T7" fmla="*/ 127 h 146"/>
                <a:gd name="T8" fmla="*/ 49 w 56"/>
                <a:gd name="T9" fmla="*/ 127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4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1 h 146"/>
                <a:gd name="T22" fmla="*/ 17 w 56"/>
                <a:gd name="T23" fmla="*/ 46 h 146"/>
                <a:gd name="T24" fmla="*/ 0 w 56"/>
                <a:gd name="T25" fmla="*/ 46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6 h 146"/>
                <a:gd name="T40" fmla="*/ 35 w 56"/>
                <a:gd name="T41" fmla="*/ 46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5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4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Freeform 239"/>
            <p:cNvSpPr>
              <a:spLocks noChangeArrowheads="1"/>
            </p:cNvSpPr>
            <p:nvPr/>
          </p:nvSpPr>
          <p:spPr bwMode="auto">
            <a:xfrm>
              <a:off x="5111934" y="2364943"/>
              <a:ext cx="40750" cy="48159"/>
            </a:xfrm>
            <a:custGeom>
              <a:avLst/>
              <a:gdLst>
                <a:gd name="T0" fmla="*/ 19 w 95"/>
                <a:gd name="T1" fmla="*/ 0 h 115"/>
                <a:gd name="T2" fmla="*/ 19 w 95"/>
                <a:gd name="T3" fmla="*/ 0 h 115"/>
                <a:gd name="T4" fmla="*/ 19 w 95"/>
                <a:gd name="T5" fmla="*/ 68 h 115"/>
                <a:gd name="T6" fmla="*/ 24 w 95"/>
                <a:gd name="T7" fmla="*/ 91 h 115"/>
                <a:gd name="T8" fmla="*/ 42 w 95"/>
                <a:gd name="T9" fmla="*/ 97 h 115"/>
                <a:gd name="T10" fmla="*/ 67 w 95"/>
                <a:gd name="T11" fmla="*/ 88 h 115"/>
                <a:gd name="T12" fmla="*/ 75 w 95"/>
                <a:gd name="T13" fmla="*/ 60 h 115"/>
                <a:gd name="T14" fmla="*/ 75 w 95"/>
                <a:gd name="T15" fmla="*/ 0 h 115"/>
                <a:gd name="T16" fmla="*/ 94 w 95"/>
                <a:gd name="T17" fmla="*/ 0 h 115"/>
                <a:gd name="T18" fmla="*/ 94 w 95"/>
                <a:gd name="T19" fmla="*/ 111 h 115"/>
                <a:gd name="T20" fmla="*/ 75 w 95"/>
                <a:gd name="T21" fmla="*/ 111 h 115"/>
                <a:gd name="T22" fmla="*/ 75 w 95"/>
                <a:gd name="T23" fmla="*/ 94 h 115"/>
                <a:gd name="T24" fmla="*/ 60 w 95"/>
                <a:gd name="T25" fmla="*/ 109 h 115"/>
                <a:gd name="T26" fmla="*/ 38 w 95"/>
                <a:gd name="T27" fmla="*/ 114 h 115"/>
                <a:gd name="T28" fmla="*/ 18 w 95"/>
                <a:gd name="T29" fmla="*/ 110 h 115"/>
                <a:gd name="T30" fmla="*/ 5 w 95"/>
                <a:gd name="T31" fmla="*/ 98 h 115"/>
                <a:gd name="T32" fmla="*/ 1 w 95"/>
                <a:gd name="T33" fmla="*/ 89 h 115"/>
                <a:gd name="T34" fmla="*/ 0 w 95"/>
                <a:gd name="T35" fmla="*/ 72 h 115"/>
                <a:gd name="T36" fmla="*/ 0 w 95"/>
                <a:gd name="T37" fmla="*/ 66 h 115"/>
                <a:gd name="T38" fmla="*/ 0 w 95"/>
                <a:gd name="T39" fmla="*/ 0 h 115"/>
                <a:gd name="T40" fmla="*/ 19 w 9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19" y="0"/>
                  </a:moveTo>
                  <a:lnTo>
                    <a:pt x="19" y="0"/>
                  </a:lnTo>
                  <a:cubicBezTo>
                    <a:pt x="19" y="68"/>
                    <a:pt x="19" y="68"/>
                    <a:pt x="19" y="68"/>
                  </a:cubicBezTo>
                  <a:cubicBezTo>
                    <a:pt x="19" y="79"/>
                    <a:pt x="21" y="87"/>
                    <a:pt x="24" y="91"/>
                  </a:cubicBezTo>
                  <a:cubicBezTo>
                    <a:pt x="27" y="95"/>
                    <a:pt x="33" y="97"/>
                    <a:pt x="42" y="97"/>
                  </a:cubicBezTo>
                  <a:cubicBezTo>
                    <a:pt x="52" y="97"/>
                    <a:pt x="60" y="94"/>
                    <a:pt x="67" y="88"/>
                  </a:cubicBezTo>
                  <a:cubicBezTo>
                    <a:pt x="72" y="82"/>
                    <a:pt x="75" y="72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2" y="102"/>
                    <a:pt x="67" y="106"/>
                    <a:pt x="60" y="109"/>
                  </a:cubicBezTo>
                  <a:cubicBezTo>
                    <a:pt x="54" y="113"/>
                    <a:pt x="47" y="114"/>
                    <a:pt x="38" y="114"/>
                  </a:cubicBezTo>
                  <a:cubicBezTo>
                    <a:pt x="30" y="114"/>
                    <a:pt x="24" y="113"/>
                    <a:pt x="18" y="110"/>
                  </a:cubicBezTo>
                  <a:cubicBezTo>
                    <a:pt x="12" y="108"/>
                    <a:pt x="8" y="104"/>
                    <a:pt x="5" y="98"/>
                  </a:cubicBezTo>
                  <a:cubicBezTo>
                    <a:pt x="3" y="96"/>
                    <a:pt x="2" y="93"/>
                    <a:pt x="1" y="89"/>
                  </a:cubicBezTo>
                  <a:cubicBezTo>
                    <a:pt x="0" y="86"/>
                    <a:pt x="0" y="80"/>
                    <a:pt x="0" y="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Freeform 240"/>
            <p:cNvSpPr>
              <a:spLocks noChangeArrowheads="1"/>
            </p:cNvSpPr>
            <p:nvPr/>
          </p:nvSpPr>
          <p:spPr bwMode="auto">
            <a:xfrm>
              <a:off x="5163797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2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9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2" y="15"/>
                    <a:pt x="25" y="10"/>
                    <a:pt x="30" y="6"/>
                  </a:cubicBezTo>
                  <a:cubicBezTo>
                    <a:pt x="35" y="1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2"/>
                    <a:pt x="27" y="29"/>
                  </a:cubicBezTo>
                  <a:cubicBezTo>
                    <a:pt x="22" y="34"/>
                    <a:pt x="18" y="4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Freeform 241"/>
            <p:cNvSpPr>
              <a:spLocks noChangeArrowheads="1"/>
            </p:cNvSpPr>
            <p:nvPr/>
          </p:nvSpPr>
          <p:spPr bwMode="auto">
            <a:xfrm>
              <a:off x="5193434" y="2348272"/>
              <a:ext cx="9262" cy="64830"/>
            </a:xfrm>
            <a:custGeom>
              <a:avLst/>
              <a:gdLst>
                <a:gd name="T0" fmla="*/ 0 w 20"/>
                <a:gd name="T1" fmla="*/ 21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21 h 154"/>
                <a:gd name="T8" fmla="*/ 0 w 20"/>
                <a:gd name="T9" fmla="*/ 21 h 154"/>
                <a:gd name="T10" fmla="*/ 0 w 20"/>
                <a:gd name="T11" fmla="*/ 153 h 154"/>
                <a:gd name="T12" fmla="*/ 0 w 20"/>
                <a:gd name="T13" fmla="*/ 42 h 154"/>
                <a:gd name="T14" fmla="*/ 19 w 20"/>
                <a:gd name="T15" fmla="*/ 42 h 154"/>
                <a:gd name="T16" fmla="*/ 19 w 20"/>
                <a:gd name="T17" fmla="*/ 153 h 154"/>
                <a:gd name="T18" fmla="*/ 0 w 20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3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Freeform 242"/>
            <p:cNvSpPr>
              <a:spLocks noChangeArrowheads="1"/>
            </p:cNvSpPr>
            <p:nvPr/>
          </p:nvSpPr>
          <p:spPr bwMode="auto">
            <a:xfrm>
              <a:off x="5213809" y="2363091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9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4 h 116"/>
                <a:gd name="T20" fmla="*/ 18 w 95"/>
                <a:gd name="T21" fmla="*/ 4 h 116"/>
                <a:gd name="T22" fmla="*/ 18 w 95"/>
                <a:gd name="T23" fmla="*/ 20 h 116"/>
                <a:gd name="T24" fmla="*/ 34 w 95"/>
                <a:gd name="T25" fmla="*/ 6 h 116"/>
                <a:gd name="T26" fmla="*/ 55 w 95"/>
                <a:gd name="T27" fmla="*/ 0 h 116"/>
                <a:gd name="T28" fmla="*/ 75 w 95"/>
                <a:gd name="T29" fmla="*/ 5 h 116"/>
                <a:gd name="T30" fmla="*/ 89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4" y="20"/>
                    <a:pt x="29" y="26"/>
                  </a:cubicBezTo>
                  <a:cubicBezTo>
                    <a:pt x="22" y="33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7" y="9"/>
                    <a:pt x="34" y="6"/>
                  </a:cubicBezTo>
                  <a:cubicBezTo>
                    <a:pt x="40" y="2"/>
                    <a:pt x="46" y="0"/>
                    <a:pt x="55" y="0"/>
                  </a:cubicBezTo>
                  <a:cubicBezTo>
                    <a:pt x="63" y="0"/>
                    <a:pt x="70" y="1"/>
                    <a:pt x="75" y="5"/>
                  </a:cubicBezTo>
                  <a:cubicBezTo>
                    <a:pt x="82" y="7"/>
                    <a:pt x="86" y="11"/>
                    <a:pt x="89" y="16"/>
                  </a:cubicBezTo>
                  <a:cubicBezTo>
                    <a:pt x="91" y="18"/>
                    <a:pt x="92" y="22"/>
                    <a:pt x="93" y="25"/>
                  </a:cubicBezTo>
                  <a:cubicBezTo>
                    <a:pt x="94" y="30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Freeform 243"/>
            <p:cNvSpPr>
              <a:spLocks noChangeArrowheads="1"/>
            </p:cNvSpPr>
            <p:nvPr/>
          </p:nvSpPr>
          <p:spPr bwMode="auto">
            <a:xfrm>
              <a:off x="5261968" y="2363091"/>
              <a:ext cx="44454" cy="68534"/>
            </a:xfrm>
            <a:custGeom>
              <a:avLst/>
              <a:gdLst>
                <a:gd name="T0" fmla="*/ 85 w 105"/>
                <a:gd name="T1" fmla="*/ 102 h 164"/>
                <a:gd name="T2" fmla="*/ 85 w 105"/>
                <a:gd name="T3" fmla="*/ 102 h 164"/>
                <a:gd name="T4" fmla="*/ 71 w 105"/>
                <a:gd name="T5" fmla="*/ 116 h 164"/>
                <a:gd name="T6" fmla="*/ 50 w 105"/>
                <a:gd name="T7" fmla="*/ 120 h 164"/>
                <a:gd name="T8" fmla="*/ 14 w 105"/>
                <a:gd name="T9" fmla="*/ 103 h 164"/>
                <a:gd name="T10" fmla="*/ 0 w 105"/>
                <a:gd name="T11" fmla="*/ 60 h 164"/>
                <a:gd name="T12" fmla="*/ 14 w 105"/>
                <a:gd name="T13" fmla="*/ 17 h 164"/>
                <a:gd name="T14" fmla="*/ 50 w 105"/>
                <a:gd name="T15" fmla="*/ 0 h 164"/>
                <a:gd name="T16" fmla="*/ 70 w 105"/>
                <a:gd name="T17" fmla="*/ 5 h 164"/>
                <a:gd name="T18" fmla="*/ 85 w 105"/>
                <a:gd name="T19" fmla="*/ 18 h 164"/>
                <a:gd name="T20" fmla="*/ 85 w 105"/>
                <a:gd name="T21" fmla="*/ 5 h 164"/>
                <a:gd name="T22" fmla="*/ 104 w 105"/>
                <a:gd name="T23" fmla="*/ 5 h 164"/>
                <a:gd name="T24" fmla="*/ 104 w 105"/>
                <a:gd name="T25" fmla="*/ 114 h 164"/>
                <a:gd name="T26" fmla="*/ 92 w 105"/>
                <a:gd name="T27" fmla="*/ 151 h 164"/>
                <a:gd name="T28" fmla="*/ 52 w 105"/>
                <a:gd name="T29" fmla="*/ 163 h 164"/>
                <a:gd name="T30" fmla="*/ 17 w 105"/>
                <a:gd name="T31" fmla="*/ 154 h 164"/>
                <a:gd name="T32" fmla="*/ 4 w 105"/>
                <a:gd name="T33" fmla="*/ 130 h 164"/>
                <a:gd name="T34" fmla="*/ 4 w 105"/>
                <a:gd name="T35" fmla="*/ 129 h 164"/>
                <a:gd name="T36" fmla="*/ 23 w 105"/>
                <a:gd name="T37" fmla="*/ 129 h 164"/>
                <a:gd name="T38" fmla="*/ 23 w 105"/>
                <a:gd name="T39" fmla="*/ 129 h 164"/>
                <a:gd name="T40" fmla="*/ 30 w 105"/>
                <a:gd name="T41" fmla="*/ 143 h 164"/>
                <a:gd name="T42" fmla="*/ 52 w 105"/>
                <a:gd name="T43" fmla="*/ 147 h 164"/>
                <a:gd name="T44" fmla="*/ 78 w 105"/>
                <a:gd name="T45" fmla="*/ 140 h 164"/>
                <a:gd name="T46" fmla="*/ 85 w 105"/>
                <a:gd name="T47" fmla="*/ 118 h 164"/>
                <a:gd name="T48" fmla="*/ 85 w 105"/>
                <a:gd name="T49" fmla="*/ 102 h 164"/>
                <a:gd name="T50" fmla="*/ 53 w 105"/>
                <a:gd name="T51" fmla="*/ 18 h 164"/>
                <a:gd name="T52" fmla="*/ 53 w 105"/>
                <a:gd name="T53" fmla="*/ 18 h 164"/>
                <a:gd name="T54" fmla="*/ 28 w 105"/>
                <a:gd name="T55" fmla="*/ 28 h 164"/>
                <a:gd name="T56" fmla="*/ 20 w 105"/>
                <a:gd name="T57" fmla="*/ 61 h 164"/>
                <a:gd name="T58" fmla="*/ 28 w 105"/>
                <a:gd name="T59" fmla="*/ 92 h 164"/>
                <a:gd name="T60" fmla="*/ 53 w 105"/>
                <a:gd name="T61" fmla="*/ 103 h 164"/>
                <a:gd name="T62" fmla="*/ 78 w 105"/>
                <a:gd name="T63" fmla="*/ 93 h 164"/>
                <a:gd name="T64" fmla="*/ 86 w 105"/>
                <a:gd name="T65" fmla="*/ 61 h 164"/>
                <a:gd name="T66" fmla="*/ 78 w 105"/>
                <a:gd name="T67" fmla="*/ 28 h 164"/>
                <a:gd name="T68" fmla="*/ 53 w 105"/>
                <a:gd name="T69" fmla="*/ 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64">
                  <a:moveTo>
                    <a:pt x="85" y="102"/>
                  </a:moveTo>
                  <a:lnTo>
                    <a:pt x="85" y="102"/>
                  </a:lnTo>
                  <a:cubicBezTo>
                    <a:pt x="81" y="109"/>
                    <a:pt x="76" y="113"/>
                    <a:pt x="71" y="116"/>
                  </a:cubicBezTo>
                  <a:cubicBezTo>
                    <a:pt x="65" y="119"/>
                    <a:pt x="57" y="120"/>
                    <a:pt x="50" y="120"/>
                  </a:cubicBezTo>
                  <a:cubicBezTo>
                    <a:pt x="35" y="120"/>
                    <a:pt x="23" y="115"/>
                    <a:pt x="14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3" y="7"/>
                    <a:pt x="35" y="0"/>
                    <a:pt x="50" y="0"/>
                  </a:cubicBezTo>
                  <a:cubicBezTo>
                    <a:pt x="58" y="0"/>
                    <a:pt x="65" y="2"/>
                    <a:pt x="70" y="5"/>
                  </a:cubicBezTo>
                  <a:cubicBezTo>
                    <a:pt x="76" y="8"/>
                    <a:pt x="81" y="12"/>
                    <a:pt x="85" y="18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31"/>
                    <a:pt x="100" y="144"/>
                    <a:pt x="92" y="151"/>
                  </a:cubicBezTo>
                  <a:cubicBezTo>
                    <a:pt x="83" y="159"/>
                    <a:pt x="70" y="163"/>
                    <a:pt x="52" y="163"/>
                  </a:cubicBezTo>
                  <a:cubicBezTo>
                    <a:pt x="36" y="163"/>
                    <a:pt x="25" y="160"/>
                    <a:pt x="17" y="154"/>
                  </a:cubicBezTo>
                  <a:cubicBezTo>
                    <a:pt x="8" y="148"/>
                    <a:pt x="4" y="141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36"/>
                    <a:pt x="25" y="140"/>
                    <a:pt x="30" y="143"/>
                  </a:cubicBezTo>
                  <a:cubicBezTo>
                    <a:pt x="35" y="146"/>
                    <a:pt x="43" y="147"/>
                    <a:pt x="52" y="147"/>
                  </a:cubicBezTo>
                  <a:cubicBezTo>
                    <a:pt x="65" y="147"/>
                    <a:pt x="73" y="145"/>
                    <a:pt x="78" y="140"/>
                  </a:cubicBezTo>
                  <a:cubicBezTo>
                    <a:pt x="83" y="136"/>
                    <a:pt x="85" y="128"/>
                    <a:pt x="85" y="118"/>
                  </a:cubicBezTo>
                  <a:lnTo>
                    <a:pt x="85" y="102"/>
                  </a:lnTo>
                  <a:close/>
                  <a:moveTo>
                    <a:pt x="53" y="18"/>
                  </a:moveTo>
                  <a:lnTo>
                    <a:pt x="53" y="18"/>
                  </a:lnTo>
                  <a:cubicBezTo>
                    <a:pt x="42" y="18"/>
                    <a:pt x="34" y="21"/>
                    <a:pt x="28" y="28"/>
                  </a:cubicBezTo>
                  <a:cubicBezTo>
                    <a:pt x="23" y="36"/>
                    <a:pt x="20" y="47"/>
                    <a:pt x="20" y="61"/>
                  </a:cubicBezTo>
                  <a:cubicBezTo>
                    <a:pt x="20" y="74"/>
                    <a:pt x="23" y="85"/>
                    <a:pt x="28" y="92"/>
                  </a:cubicBezTo>
                  <a:cubicBezTo>
                    <a:pt x="34" y="99"/>
                    <a:pt x="43" y="103"/>
                    <a:pt x="53" y="103"/>
                  </a:cubicBezTo>
                  <a:cubicBezTo>
                    <a:pt x="65" y="103"/>
                    <a:pt x="73" y="99"/>
                    <a:pt x="78" y="93"/>
                  </a:cubicBezTo>
                  <a:cubicBezTo>
                    <a:pt x="83" y="86"/>
                    <a:pt x="86" y="75"/>
                    <a:pt x="86" y="61"/>
                  </a:cubicBezTo>
                  <a:cubicBezTo>
                    <a:pt x="86" y="47"/>
                    <a:pt x="83" y="36"/>
                    <a:pt x="78" y="28"/>
                  </a:cubicBezTo>
                  <a:cubicBezTo>
                    <a:pt x="72" y="21"/>
                    <a:pt x="64" y="18"/>
                    <a:pt x="53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73170" y="2348272"/>
            <a:ext cx="405645" cy="64831"/>
            <a:chOff x="5673170" y="2348272"/>
            <a:chExt cx="405645" cy="64831"/>
          </a:xfrm>
        </p:grpSpPr>
        <p:sp>
          <p:nvSpPr>
            <p:cNvPr id="640" name="Freeform 244"/>
            <p:cNvSpPr>
              <a:spLocks noChangeArrowheads="1"/>
            </p:cNvSpPr>
            <p:nvPr/>
          </p:nvSpPr>
          <p:spPr bwMode="auto">
            <a:xfrm>
              <a:off x="5673170" y="2348272"/>
              <a:ext cx="50010" cy="64830"/>
            </a:xfrm>
            <a:custGeom>
              <a:avLst/>
              <a:gdLst>
                <a:gd name="T0" fmla="*/ 47 w 118"/>
                <a:gd name="T1" fmla="*/ 153 h 154"/>
                <a:gd name="T2" fmla="*/ 47 w 118"/>
                <a:gd name="T3" fmla="*/ 19 h 154"/>
                <a:gd name="T4" fmla="*/ 0 w 118"/>
                <a:gd name="T5" fmla="*/ 19 h 154"/>
                <a:gd name="T6" fmla="*/ 0 w 118"/>
                <a:gd name="T7" fmla="*/ 0 h 154"/>
                <a:gd name="T8" fmla="*/ 117 w 118"/>
                <a:gd name="T9" fmla="*/ 0 h 154"/>
                <a:gd name="T10" fmla="*/ 117 w 118"/>
                <a:gd name="T11" fmla="*/ 19 h 154"/>
                <a:gd name="T12" fmla="*/ 68 w 118"/>
                <a:gd name="T13" fmla="*/ 19 h 154"/>
                <a:gd name="T14" fmla="*/ 68 w 118"/>
                <a:gd name="T15" fmla="*/ 153 h 154"/>
                <a:gd name="T16" fmla="*/ 47 w 118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7" y="153"/>
                  </a:moveTo>
                  <a:lnTo>
                    <a:pt x="47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68" y="19"/>
                  </a:lnTo>
                  <a:lnTo>
                    <a:pt x="68" y="153"/>
                  </a:lnTo>
                  <a:lnTo>
                    <a:pt x="47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Freeform 245"/>
            <p:cNvSpPr>
              <a:spLocks noChangeArrowheads="1"/>
            </p:cNvSpPr>
            <p:nvPr/>
          </p:nvSpPr>
          <p:spPr bwMode="auto">
            <a:xfrm>
              <a:off x="5715772" y="2363091"/>
              <a:ext cx="42603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100 w 102"/>
                <a:gd name="T5" fmla="*/ 80 h 121"/>
                <a:gd name="T6" fmla="*/ 83 w 102"/>
                <a:gd name="T7" fmla="*/ 110 h 121"/>
                <a:gd name="T8" fmla="*/ 51 w 102"/>
                <a:gd name="T9" fmla="*/ 120 h 121"/>
                <a:gd name="T10" fmla="*/ 13 w 102"/>
                <a:gd name="T11" fmla="*/ 104 h 121"/>
                <a:gd name="T12" fmla="*/ 0 w 102"/>
                <a:gd name="T13" fmla="*/ 62 h 121"/>
                <a:gd name="T14" fmla="*/ 13 w 102"/>
                <a:gd name="T15" fmla="*/ 17 h 121"/>
                <a:gd name="T16" fmla="*/ 51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19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2 w 102"/>
                <a:gd name="T33" fmla="*/ 97 h 121"/>
                <a:gd name="T34" fmla="*/ 81 w 102"/>
                <a:gd name="T35" fmla="*/ 80 h 121"/>
                <a:gd name="T36" fmla="*/ 19 w 102"/>
                <a:gd name="T37" fmla="*/ 50 h 121"/>
                <a:gd name="T38" fmla="*/ 19 w 102"/>
                <a:gd name="T39" fmla="*/ 50 h 121"/>
                <a:gd name="T40" fmla="*/ 81 w 102"/>
                <a:gd name="T41" fmla="*/ 50 h 121"/>
                <a:gd name="T42" fmla="*/ 74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19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100" y="80"/>
                    <a:pt x="100" y="80"/>
                    <a:pt x="100" y="80"/>
                  </a:cubicBezTo>
                  <a:cubicBezTo>
                    <a:pt x="98" y="93"/>
                    <a:pt x="92" y="102"/>
                    <a:pt x="83" y="110"/>
                  </a:cubicBezTo>
                  <a:cubicBezTo>
                    <a:pt x="75" y="116"/>
                    <a:pt x="63" y="120"/>
                    <a:pt x="51" y="120"/>
                  </a:cubicBezTo>
                  <a:cubicBezTo>
                    <a:pt x="35" y="120"/>
                    <a:pt x="23" y="115"/>
                    <a:pt x="13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7"/>
                    <a:pt x="35" y="0"/>
                    <a:pt x="51" y="0"/>
                  </a:cubicBezTo>
                  <a:cubicBezTo>
                    <a:pt x="66" y="0"/>
                    <a:pt x="79" y="6"/>
                    <a:pt x="88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1"/>
                    <a:pt x="72" y="97"/>
                  </a:cubicBezTo>
                  <a:cubicBezTo>
                    <a:pt x="76" y="93"/>
                    <a:pt x="79" y="88"/>
                    <a:pt x="81" y="80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9" y="32"/>
                    <a:pt x="74" y="26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1" y="17"/>
                    <a:pt x="34" y="20"/>
                    <a:pt x="29" y="25"/>
                  </a:cubicBezTo>
                  <a:cubicBezTo>
                    <a:pt x="24" y="32"/>
                    <a:pt x="20" y="40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Freeform 246"/>
            <p:cNvSpPr>
              <a:spLocks noChangeArrowheads="1"/>
            </p:cNvSpPr>
            <p:nvPr/>
          </p:nvSpPr>
          <p:spPr bwMode="auto">
            <a:xfrm>
              <a:off x="5767635" y="2348272"/>
              <a:ext cx="7409" cy="64830"/>
            </a:xfrm>
            <a:custGeom>
              <a:avLst/>
              <a:gdLst>
                <a:gd name="T0" fmla="*/ 0 w 19"/>
                <a:gd name="T1" fmla="*/ 153 h 154"/>
                <a:gd name="T2" fmla="*/ 0 w 19"/>
                <a:gd name="T3" fmla="*/ 0 h 154"/>
                <a:gd name="T4" fmla="*/ 18 w 19"/>
                <a:gd name="T5" fmla="*/ 0 h 154"/>
                <a:gd name="T6" fmla="*/ 18 w 19"/>
                <a:gd name="T7" fmla="*/ 153 h 154"/>
                <a:gd name="T8" fmla="*/ 0 w 19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153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Freeform 247"/>
            <p:cNvSpPr>
              <a:spLocks noChangeArrowheads="1"/>
            </p:cNvSpPr>
            <p:nvPr/>
          </p:nvSpPr>
          <p:spPr bwMode="auto">
            <a:xfrm>
              <a:off x="5786158" y="2363091"/>
              <a:ext cx="42603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100 w 102"/>
                <a:gd name="T5" fmla="*/ 80 h 121"/>
                <a:gd name="T6" fmla="*/ 83 w 102"/>
                <a:gd name="T7" fmla="*/ 110 h 121"/>
                <a:gd name="T8" fmla="*/ 51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1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1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1 w 102"/>
                <a:gd name="T41" fmla="*/ 50 h 121"/>
                <a:gd name="T42" fmla="*/ 74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100" y="80"/>
                    <a:pt x="100" y="80"/>
                    <a:pt x="100" y="80"/>
                  </a:cubicBezTo>
                  <a:cubicBezTo>
                    <a:pt x="98" y="93"/>
                    <a:pt x="93" y="102"/>
                    <a:pt x="83" y="110"/>
                  </a:cubicBezTo>
                  <a:cubicBezTo>
                    <a:pt x="75" y="116"/>
                    <a:pt x="64" y="120"/>
                    <a:pt x="51" y="120"/>
                  </a:cubicBezTo>
                  <a:cubicBezTo>
                    <a:pt x="36" y="120"/>
                    <a:pt x="23" y="115"/>
                    <a:pt x="14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4" y="17"/>
                  </a:cubicBezTo>
                  <a:cubicBezTo>
                    <a:pt x="23" y="7"/>
                    <a:pt x="35" y="0"/>
                    <a:pt x="51" y="0"/>
                  </a:cubicBezTo>
                  <a:cubicBezTo>
                    <a:pt x="67" y="0"/>
                    <a:pt x="79" y="6"/>
                    <a:pt x="88" y="16"/>
                  </a:cubicBezTo>
                  <a:cubicBezTo>
                    <a:pt x="97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1"/>
                    <a:pt x="71" y="97"/>
                  </a:cubicBezTo>
                  <a:cubicBezTo>
                    <a:pt x="76" y="93"/>
                    <a:pt x="79" y="88"/>
                    <a:pt x="81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9" y="32"/>
                    <a:pt x="74" y="26"/>
                  </a:cubicBezTo>
                  <a:cubicBezTo>
                    <a:pt x="69" y="20"/>
                    <a:pt x="61" y="17"/>
                    <a:pt x="51" y="17"/>
                  </a:cubicBezTo>
                  <a:cubicBezTo>
                    <a:pt x="42" y="17"/>
                    <a:pt x="35" y="20"/>
                    <a:pt x="29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Freeform 248"/>
            <p:cNvSpPr>
              <a:spLocks noChangeArrowheads="1"/>
            </p:cNvSpPr>
            <p:nvPr/>
          </p:nvSpPr>
          <p:spPr bwMode="auto">
            <a:xfrm>
              <a:off x="5834316" y="2363091"/>
              <a:ext cx="42603" cy="50012"/>
            </a:xfrm>
            <a:custGeom>
              <a:avLst/>
              <a:gdLst>
                <a:gd name="T0" fmla="*/ 80 w 100"/>
                <a:gd name="T1" fmla="*/ 42 h 121"/>
                <a:gd name="T2" fmla="*/ 80 w 100"/>
                <a:gd name="T3" fmla="*/ 42 h 121"/>
                <a:gd name="T4" fmla="*/ 72 w 100"/>
                <a:gd name="T5" fmla="*/ 24 h 121"/>
                <a:gd name="T6" fmla="*/ 52 w 100"/>
                <a:gd name="T7" fmla="*/ 18 h 121"/>
                <a:gd name="T8" fmla="*/ 28 w 100"/>
                <a:gd name="T9" fmla="*/ 28 h 121"/>
                <a:gd name="T10" fmla="*/ 20 w 100"/>
                <a:gd name="T11" fmla="*/ 60 h 121"/>
                <a:gd name="T12" fmla="*/ 28 w 100"/>
                <a:gd name="T13" fmla="*/ 92 h 121"/>
                <a:gd name="T14" fmla="*/ 50 w 100"/>
                <a:gd name="T15" fmla="*/ 102 h 121"/>
                <a:gd name="T16" fmla="*/ 72 w 100"/>
                <a:gd name="T17" fmla="*/ 96 h 121"/>
                <a:gd name="T18" fmla="*/ 81 w 100"/>
                <a:gd name="T19" fmla="*/ 76 h 121"/>
                <a:gd name="T20" fmla="*/ 99 w 100"/>
                <a:gd name="T21" fmla="*/ 76 h 121"/>
                <a:gd name="T22" fmla="*/ 84 w 100"/>
                <a:gd name="T23" fmla="*/ 109 h 121"/>
                <a:gd name="T24" fmla="*/ 50 w 100"/>
                <a:gd name="T25" fmla="*/ 120 h 121"/>
                <a:gd name="T26" fmla="*/ 13 w 100"/>
                <a:gd name="T27" fmla="*/ 104 h 121"/>
                <a:gd name="T28" fmla="*/ 0 w 100"/>
                <a:gd name="T29" fmla="*/ 61 h 121"/>
                <a:gd name="T30" fmla="*/ 13 w 100"/>
                <a:gd name="T31" fmla="*/ 17 h 121"/>
                <a:gd name="T32" fmla="*/ 52 w 100"/>
                <a:gd name="T33" fmla="*/ 0 h 121"/>
                <a:gd name="T34" fmla="*/ 85 w 100"/>
                <a:gd name="T35" fmla="*/ 12 h 121"/>
                <a:gd name="T36" fmla="*/ 99 w 100"/>
                <a:gd name="T37" fmla="*/ 42 h 121"/>
                <a:gd name="T38" fmla="*/ 80 w 100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1">
                  <a:moveTo>
                    <a:pt x="80" y="42"/>
                  </a:moveTo>
                  <a:lnTo>
                    <a:pt x="80" y="42"/>
                  </a:lnTo>
                  <a:cubicBezTo>
                    <a:pt x="80" y="34"/>
                    <a:pt x="77" y="28"/>
                    <a:pt x="72" y="24"/>
                  </a:cubicBezTo>
                  <a:cubicBezTo>
                    <a:pt x="66" y="20"/>
                    <a:pt x="60" y="18"/>
                    <a:pt x="52" y="18"/>
                  </a:cubicBezTo>
                  <a:cubicBezTo>
                    <a:pt x="41" y="18"/>
                    <a:pt x="33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ubicBezTo>
                    <a:pt x="20" y="73"/>
                    <a:pt x="22" y="85"/>
                    <a:pt x="28" y="92"/>
                  </a:cubicBezTo>
                  <a:cubicBezTo>
                    <a:pt x="33" y="99"/>
                    <a:pt x="40" y="102"/>
                    <a:pt x="50" y="102"/>
                  </a:cubicBezTo>
                  <a:cubicBezTo>
                    <a:pt x="59" y="102"/>
                    <a:pt x="66" y="100"/>
                    <a:pt x="72" y="96"/>
                  </a:cubicBezTo>
                  <a:cubicBezTo>
                    <a:pt x="77" y="91"/>
                    <a:pt x="80" y="85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90"/>
                    <a:pt x="94" y="100"/>
                    <a:pt x="84" y="109"/>
                  </a:cubicBezTo>
                  <a:cubicBezTo>
                    <a:pt x="76" y="116"/>
                    <a:pt x="64" y="120"/>
                    <a:pt x="50" y="120"/>
                  </a:cubicBezTo>
                  <a:cubicBezTo>
                    <a:pt x="34" y="120"/>
                    <a:pt x="22" y="115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5" y="27"/>
                    <a:pt x="13" y="17"/>
                  </a:cubicBezTo>
                  <a:cubicBezTo>
                    <a:pt x="23" y="6"/>
                    <a:pt x="35" y="0"/>
                    <a:pt x="52" y="0"/>
                  </a:cubicBezTo>
                  <a:cubicBezTo>
                    <a:pt x="65" y="0"/>
                    <a:pt x="77" y="5"/>
                    <a:pt x="85" y="12"/>
                  </a:cubicBezTo>
                  <a:cubicBezTo>
                    <a:pt x="94" y="19"/>
                    <a:pt x="99" y="29"/>
                    <a:pt x="99" y="42"/>
                  </a:cubicBezTo>
                  <a:lnTo>
                    <a:pt x="80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Freeform 249"/>
            <p:cNvSpPr>
              <a:spLocks noChangeArrowheads="1"/>
            </p:cNvSpPr>
            <p:nvPr/>
          </p:nvSpPr>
          <p:spPr bwMode="auto">
            <a:xfrm>
              <a:off x="5882475" y="2363091"/>
              <a:ext cx="44454" cy="50012"/>
            </a:xfrm>
            <a:custGeom>
              <a:avLst/>
              <a:gdLst>
                <a:gd name="T0" fmla="*/ 0 w 108"/>
                <a:gd name="T1" fmla="*/ 60 h 121"/>
                <a:gd name="T2" fmla="*/ 0 w 108"/>
                <a:gd name="T3" fmla="*/ 60 h 121"/>
                <a:gd name="T4" fmla="*/ 15 w 108"/>
                <a:gd name="T5" fmla="*/ 16 h 121"/>
                <a:gd name="T6" fmla="*/ 54 w 108"/>
                <a:gd name="T7" fmla="*/ 0 h 121"/>
                <a:gd name="T8" fmla="*/ 94 w 108"/>
                <a:gd name="T9" fmla="*/ 16 h 121"/>
                <a:gd name="T10" fmla="*/ 107 w 108"/>
                <a:gd name="T11" fmla="*/ 60 h 121"/>
                <a:gd name="T12" fmla="*/ 94 w 108"/>
                <a:gd name="T13" fmla="*/ 104 h 121"/>
                <a:gd name="T14" fmla="*/ 54 w 108"/>
                <a:gd name="T15" fmla="*/ 120 h 121"/>
                <a:gd name="T16" fmla="*/ 15 w 108"/>
                <a:gd name="T17" fmla="*/ 104 h 121"/>
                <a:gd name="T18" fmla="*/ 0 w 108"/>
                <a:gd name="T19" fmla="*/ 60 h 121"/>
                <a:gd name="T20" fmla="*/ 20 w 108"/>
                <a:gd name="T21" fmla="*/ 60 h 121"/>
                <a:gd name="T22" fmla="*/ 20 w 108"/>
                <a:gd name="T23" fmla="*/ 60 h 121"/>
                <a:gd name="T24" fmla="*/ 28 w 108"/>
                <a:gd name="T25" fmla="*/ 92 h 121"/>
                <a:gd name="T26" fmla="*/ 54 w 108"/>
                <a:gd name="T27" fmla="*/ 103 h 121"/>
                <a:gd name="T28" fmla="*/ 79 w 108"/>
                <a:gd name="T29" fmla="*/ 92 h 121"/>
                <a:gd name="T30" fmla="*/ 89 w 108"/>
                <a:gd name="T31" fmla="*/ 60 h 121"/>
                <a:gd name="T32" fmla="*/ 79 w 108"/>
                <a:gd name="T33" fmla="*/ 28 h 121"/>
                <a:gd name="T34" fmla="*/ 54 w 108"/>
                <a:gd name="T35" fmla="*/ 17 h 121"/>
                <a:gd name="T36" fmla="*/ 28 w 108"/>
                <a:gd name="T37" fmla="*/ 28 h 121"/>
                <a:gd name="T38" fmla="*/ 20 w 108"/>
                <a:gd name="T3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1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6"/>
                    <a:pt x="37" y="0"/>
                    <a:pt x="54" y="0"/>
                  </a:cubicBezTo>
                  <a:cubicBezTo>
                    <a:pt x="71" y="0"/>
                    <a:pt x="85" y="6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9"/>
                    <a:pt x="103" y="94"/>
                    <a:pt x="94" y="104"/>
                  </a:cubicBezTo>
                  <a:cubicBezTo>
                    <a:pt x="85" y="115"/>
                    <a:pt x="71" y="120"/>
                    <a:pt x="54" y="120"/>
                  </a:cubicBezTo>
                  <a:cubicBezTo>
                    <a:pt x="37" y="120"/>
                    <a:pt x="24" y="115"/>
                    <a:pt x="15" y="104"/>
                  </a:cubicBezTo>
                  <a:cubicBezTo>
                    <a:pt x="5" y="94"/>
                    <a:pt x="0" y="79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4"/>
                    <a:pt x="23" y="85"/>
                    <a:pt x="28" y="92"/>
                  </a:cubicBezTo>
                  <a:cubicBezTo>
                    <a:pt x="35" y="99"/>
                    <a:pt x="43" y="103"/>
                    <a:pt x="54" y="103"/>
                  </a:cubicBezTo>
                  <a:cubicBezTo>
                    <a:pt x="65" y="103"/>
                    <a:pt x="73" y="99"/>
                    <a:pt x="79" y="92"/>
                  </a:cubicBezTo>
                  <a:cubicBezTo>
                    <a:pt x="86" y="85"/>
                    <a:pt x="89" y="74"/>
                    <a:pt x="89" y="60"/>
                  </a:cubicBezTo>
                  <a:cubicBezTo>
                    <a:pt x="89" y="46"/>
                    <a:pt x="86" y="36"/>
                    <a:pt x="79" y="28"/>
                  </a:cubicBezTo>
                  <a:cubicBezTo>
                    <a:pt x="73" y="21"/>
                    <a:pt x="65" y="17"/>
                    <a:pt x="54" y="17"/>
                  </a:cubicBezTo>
                  <a:cubicBezTo>
                    <a:pt x="43" y="17"/>
                    <a:pt x="35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Freeform 250"/>
            <p:cNvSpPr>
              <a:spLocks noChangeArrowheads="1"/>
            </p:cNvSpPr>
            <p:nvPr/>
          </p:nvSpPr>
          <p:spPr bwMode="auto">
            <a:xfrm>
              <a:off x="5936191" y="2363091"/>
              <a:ext cx="66681" cy="48159"/>
            </a:xfrm>
            <a:custGeom>
              <a:avLst/>
              <a:gdLst>
                <a:gd name="T0" fmla="*/ 137 w 157"/>
                <a:gd name="T1" fmla="*/ 115 h 116"/>
                <a:gd name="T2" fmla="*/ 137 w 157"/>
                <a:gd name="T3" fmla="*/ 115 h 116"/>
                <a:gd name="T4" fmla="*/ 137 w 157"/>
                <a:gd name="T5" fmla="*/ 46 h 116"/>
                <a:gd name="T6" fmla="*/ 133 w 157"/>
                <a:gd name="T7" fmla="*/ 23 h 116"/>
                <a:gd name="T8" fmla="*/ 116 w 157"/>
                <a:gd name="T9" fmla="*/ 17 h 116"/>
                <a:gd name="T10" fmla="*/ 95 w 157"/>
                <a:gd name="T11" fmla="*/ 25 h 116"/>
                <a:gd name="T12" fmla="*/ 88 w 157"/>
                <a:gd name="T13" fmla="*/ 49 h 116"/>
                <a:gd name="T14" fmla="*/ 88 w 157"/>
                <a:gd name="T15" fmla="*/ 115 h 116"/>
                <a:gd name="T16" fmla="*/ 68 w 157"/>
                <a:gd name="T17" fmla="*/ 115 h 116"/>
                <a:gd name="T18" fmla="*/ 68 w 157"/>
                <a:gd name="T19" fmla="*/ 46 h 116"/>
                <a:gd name="T20" fmla="*/ 64 w 157"/>
                <a:gd name="T21" fmla="*/ 23 h 116"/>
                <a:gd name="T22" fmla="*/ 48 w 157"/>
                <a:gd name="T23" fmla="*/ 17 h 116"/>
                <a:gd name="T24" fmla="*/ 27 w 157"/>
                <a:gd name="T25" fmla="*/ 25 h 116"/>
                <a:gd name="T26" fmla="*/ 19 w 157"/>
                <a:gd name="T27" fmla="*/ 49 h 116"/>
                <a:gd name="T28" fmla="*/ 19 w 157"/>
                <a:gd name="T29" fmla="*/ 115 h 116"/>
                <a:gd name="T30" fmla="*/ 0 w 157"/>
                <a:gd name="T31" fmla="*/ 115 h 116"/>
                <a:gd name="T32" fmla="*/ 0 w 157"/>
                <a:gd name="T33" fmla="*/ 4 h 116"/>
                <a:gd name="T34" fmla="*/ 18 w 157"/>
                <a:gd name="T35" fmla="*/ 4 h 116"/>
                <a:gd name="T36" fmla="*/ 18 w 157"/>
                <a:gd name="T37" fmla="*/ 19 h 116"/>
                <a:gd name="T38" fmla="*/ 34 w 157"/>
                <a:gd name="T39" fmla="*/ 6 h 116"/>
                <a:gd name="T40" fmla="*/ 53 w 157"/>
                <a:gd name="T41" fmla="*/ 0 h 116"/>
                <a:gd name="T42" fmla="*/ 71 w 157"/>
                <a:gd name="T43" fmla="*/ 5 h 116"/>
                <a:gd name="T44" fmla="*/ 84 w 157"/>
                <a:gd name="T45" fmla="*/ 18 h 116"/>
                <a:gd name="T46" fmla="*/ 100 w 157"/>
                <a:gd name="T47" fmla="*/ 5 h 116"/>
                <a:gd name="T48" fmla="*/ 120 w 157"/>
                <a:gd name="T49" fmla="*/ 0 h 116"/>
                <a:gd name="T50" fmla="*/ 139 w 157"/>
                <a:gd name="T51" fmla="*/ 5 h 116"/>
                <a:gd name="T52" fmla="*/ 151 w 157"/>
                <a:gd name="T53" fmla="*/ 16 h 116"/>
                <a:gd name="T54" fmla="*/ 154 w 157"/>
                <a:gd name="T55" fmla="*/ 26 h 116"/>
                <a:gd name="T56" fmla="*/ 156 w 157"/>
                <a:gd name="T57" fmla="*/ 45 h 116"/>
                <a:gd name="T58" fmla="*/ 156 w 157"/>
                <a:gd name="T59" fmla="*/ 48 h 116"/>
                <a:gd name="T60" fmla="*/ 156 w 157"/>
                <a:gd name="T61" fmla="*/ 115 h 116"/>
                <a:gd name="T62" fmla="*/ 137 w 157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16">
                  <a:moveTo>
                    <a:pt x="137" y="115"/>
                  </a:moveTo>
                  <a:lnTo>
                    <a:pt x="137" y="115"/>
                  </a:lnTo>
                  <a:cubicBezTo>
                    <a:pt x="137" y="46"/>
                    <a:pt x="137" y="46"/>
                    <a:pt x="137" y="46"/>
                  </a:cubicBezTo>
                  <a:cubicBezTo>
                    <a:pt x="137" y="35"/>
                    <a:pt x="136" y="27"/>
                    <a:pt x="133" y="23"/>
                  </a:cubicBezTo>
                  <a:cubicBezTo>
                    <a:pt x="129" y="19"/>
                    <a:pt x="124" y="17"/>
                    <a:pt x="116" y="17"/>
                  </a:cubicBezTo>
                  <a:cubicBezTo>
                    <a:pt x="108" y="17"/>
                    <a:pt x="100" y="20"/>
                    <a:pt x="95" y="25"/>
                  </a:cubicBezTo>
                  <a:cubicBezTo>
                    <a:pt x="90" y="32"/>
                    <a:pt x="88" y="39"/>
                    <a:pt x="88" y="49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5"/>
                    <a:pt x="67" y="27"/>
                    <a:pt x="64" y="23"/>
                  </a:cubicBezTo>
                  <a:cubicBezTo>
                    <a:pt x="61" y="19"/>
                    <a:pt x="56" y="17"/>
                    <a:pt x="48" y="17"/>
                  </a:cubicBezTo>
                  <a:cubicBezTo>
                    <a:pt x="39" y="17"/>
                    <a:pt x="32" y="20"/>
                    <a:pt x="27" y="25"/>
                  </a:cubicBezTo>
                  <a:cubicBezTo>
                    <a:pt x="22" y="32"/>
                    <a:pt x="19" y="3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9"/>
                    <a:pt x="34" y="6"/>
                  </a:cubicBezTo>
                  <a:cubicBezTo>
                    <a:pt x="39" y="2"/>
                    <a:pt x="46" y="0"/>
                    <a:pt x="53" y="0"/>
                  </a:cubicBezTo>
                  <a:cubicBezTo>
                    <a:pt x="61" y="0"/>
                    <a:pt x="66" y="2"/>
                    <a:pt x="71" y="5"/>
                  </a:cubicBezTo>
                  <a:cubicBezTo>
                    <a:pt x="76" y="8"/>
                    <a:pt x="81" y="12"/>
                    <a:pt x="84" y="18"/>
                  </a:cubicBezTo>
                  <a:cubicBezTo>
                    <a:pt x="89" y="12"/>
                    <a:pt x="94" y="8"/>
                    <a:pt x="100" y="5"/>
                  </a:cubicBezTo>
                  <a:cubicBezTo>
                    <a:pt x="106" y="2"/>
                    <a:pt x="113" y="0"/>
                    <a:pt x="120" y="0"/>
                  </a:cubicBezTo>
                  <a:cubicBezTo>
                    <a:pt x="127" y="0"/>
                    <a:pt x="134" y="1"/>
                    <a:pt x="139" y="5"/>
                  </a:cubicBezTo>
                  <a:cubicBezTo>
                    <a:pt x="144" y="7"/>
                    <a:pt x="148" y="11"/>
                    <a:pt x="151" y="16"/>
                  </a:cubicBezTo>
                  <a:cubicBezTo>
                    <a:pt x="152" y="19"/>
                    <a:pt x="154" y="22"/>
                    <a:pt x="154" y="26"/>
                  </a:cubicBezTo>
                  <a:cubicBezTo>
                    <a:pt x="156" y="30"/>
                    <a:pt x="156" y="37"/>
                    <a:pt x="156" y="4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115"/>
                    <a:pt x="156" y="115"/>
                    <a:pt x="156" y="115"/>
                  </a:cubicBezTo>
                  <a:lnTo>
                    <a:pt x="137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Freeform 251"/>
            <p:cNvSpPr>
              <a:spLocks noChangeArrowheads="1"/>
            </p:cNvSpPr>
            <p:nvPr/>
          </p:nvSpPr>
          <p:spPr bwMode="auto">
            <a:xfrm>
              <a:off x="6013986" y="2363091"/>
              <a:ext cx="64829" cy="48159"/>
            </a:xfrm>
            <a:custGeom>
              <a:avLst/>
              <a:gdLst>
                <a:gd name="T0" fmla="*/ 136 w 156"/>
                <a:gd name="T1" fmla="*/ 115 h 116"/>
                <a:gd name="T2" fmla="*/ 136 w 156"/>
                <a:gd name="T3" fmla="*/ 115 h 116"/>
                <a:gd name="T4" fmla="*/ 136 w 156"/>
                <a:gd name="T5" fmla="*/ 46 h 116"/>
                <a:gd name="T6" fmla="*/ 131 w 156"/>
                <a:gd name="T7" fmla="*/ 23 h 116"/>
                <a:gd name="T8" fmla="*/ 115 w 156"/>
                <a:gd name="T9" fmla="*/ 17 h 116"/>
                <a:gd name="T10" fmla="*/ 93 w 156"/>
                <a:gd name="T11" fmla="*/ 25 h 116"/>
                <a:gd name="T12" fmla="*/ 86 w 156"/>
                <a:gd name="T13" fmla="*/ 49 h 116"/>
                <a:gd name="T14" fmla="*/ 86 w 156"/>
                <a:gd name="T15" fmla="*/ 115 h 116"/>
                <a:gd name="T16" fmla="*/ 67 w 156"/>
                <a:gd name="T17" fmla="*/ 115 h 116"/>
                <a:gd name="T18" fmla="*/ 67 w 156"/>
                <a:gd name="T19" fmla="*/ 46 h 116"/>
                <a:gd name="T20" fmla="*/ 62 w 156"/>
                <a:gd name="T21" fmla="*/ 23 h 116"/>
                <a:gd name="T22" fmla="*/ 47 w 156"/>
                <a:gd name="T23" fmla="*/ 17 h 116"/>
                <a:gd name="T24" fmla="*/ 26 w 156"/>
                <a:gd name="T25" fmla="*/ 25 h 116"/>
                <a:gd name="T26" fmla="*/ 18 w 156"/>
                <a:gd name="T27" fmla="*/ 49 h 116"/>
                <a:gd name="T28" fmla="*/ 18 w 156"/>
                <a:gd name="T29" fmla="*/ 115 h 116"/>
                <a:gd name="T30" fmla="*/ 0 w 156"/>
                <a:gd name="T31" fmla="*/ 115 h 116"/>
                <a:gd name="T32" fmla="*/ 0 w 156"/>
                <a:gd name="T33" fmla="*/ 4 h 116"/>
                <a:gd name="T34" fmla="*/ 17 w 156"/>
                <a:gd name="T35" fmla="*/ 4 h 116"/>
                <a:gd name="T36" fmla="*/ 17 w 156"/>
                <a:gd name="T37" fmla="*/ 19 h 116"/>
                <a:gd name="T38" fmla="*/ 32 w 156"/>
                <a:gd name="T39" fmla="*/ 6 h 116"/>
                <a:gd name="T40" fmla="*/ 52 w 156"/>
                <a:gd name="T41" fmla="*/ 0 h 116"/>
                <a:gd name="T42" fmla="*/ 69 w 156"/>
                <a:gd name="T43" fmla="*/ 5 h 116"/>
                <a:gd name="T44" fmla="*/ 83 w 156"/>
                <a:gd name="T45" fmla="*/ 18 h 116"/>
                <a:gd name="T46" fmla="*/ 99 w 156"/>
                <a:gd name="T47" fmla="*/ 5 h 116"/>
                <a:gd name="T48" fmla="*/ 118 w 156"/>
                <a:gd name="T49" fmla="*/ 0 h 116"/>
                <a:gd name="T50" fmla="*/ 137 w 156"/>
                <a:gd name="T51" fmla="*/ 5 h 116"/>
                <a:gd name="T52" fmla="*/ 150 w 156"/>
                <a:gd name="T53" fmla="*/ 16 h 116"/>
                <a:gd name="T54" fmla="*/ 154 w 156"/>
                <a:gd name="T55" fmla="*/ 26 h 116"/>
                <a:gd name="T56" fmla="*/ 155 w 156"/>
                <a:gd name="T57" fmla="*/ 45 h 116"/>
                <a:gd name="T58" fmla="*/ 155 w 156"/>
                <a:gd name="T59" fmla="*/ 48 h 116"/>
                <a:gd name="T60" fmla="*/ 155 w 156"/>
                <a:gd name="T61" fmla="*/ 115 h 116"/>
                <a:gd name="T62" fmla="*/ 136 w 156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6">
                  <a:moveTo>
                    <a:pt x="136" y="115"/>
                  </a:moveTo>
                  <a:lnTo>
                    <a:pt x="136" y="115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5"/>
                    <a:pt x="134" y="27"/>
                    <a:pt x="131" y="23"/>
                  </a:cubicBezTo>
                  <a:cubicBezTo>
                    <a:pt x="128" y="19"/>
                    <a:pt x="123" y="17"/>
                    <a:pt x="115" y="17"/>
                  </a:cubicBezTo>
                  <a:cubicBezTo>
                    <a:pt x="106" y="17"/>
                    <a:pt x="99" y="20"/>
                    <a:pt x="93" y="25"/>
                  </a:cubicBezTo>
                  <a:cubicBezTo>
                    <a:pt x="89" y="32"/>
                    <a:pt x="86" y="3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5"/>
                    <a:pt x="65" y="27"/>
                    <a:pt x="62" y="23"/>
                  </a:cubicBezTo>
                  <a:cubicBezTo>
                    <a:pt x="59" y="19"/>
                    <a:pt x="54" y="17"/>
                    <a:pt x="47" y="17"/>
                  </a:cubicBezTo>
                  <a:cubicBezTo>
                    <a:pt x="38" y="17"/>
                    <a:pt x="31" y="20"/>
                    <a:pt x="26" y="25"/>
                  </a:cubicBezTo>
                  <a:cubicBezTo>
                    <a:pt x="21" y="32"/>
                    <a:pt x="18" y="3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13"/>
                    <a:pt x="27" y="9"/>
                    <a:pt x="32" y="6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59" y="0"/>
                    <a:pt x="65" y="2"/>
                    <a:pt x="69" y="5"/>
                  </a:cubicBezTo>
                  <a:cubicBezTo>
                    <a:pt x="75" y="8"/>
                    <a:pt x="79" y="12"/>
                    <a:pt x="83" y="18"/>
                  </a:cubicBezTo>
                  <a:cubicBezTo>
                    <a:pt x="87" y="12"/>
                    <a:pt x="93" y="8"/>
                    <a:pt x="99" y="5"/>
                  </a:cubicBezTo>
                  <a:cubicBezTo>
                    <a:pt x="105" y="2"/>
                    <a:pt x="111" y="0"/>
                    <a:pt x="118" y="0"/>
                  </a:cubicBezTo>
                  <a:cubicBezTo>
                    <a:pt x="126" y="0"/>
                    <a:pt x="132" y="1"/>
                    <a:pt x="137" y="5"/>
                  </a:cubicBezTo>
                  <a:cubicBezTo>
                    <a:pt x="143" y="7"/>
                    <a:pt x="148" y="11"/>
                    <a:pt x="150" y="16"/>
                  </a:cubicBezTo>
                  <a:cubicBezTo>
                    <a:pt x="152" y="19"/>
                    <a:pt x="153" y="22"/>
                    <a:pt x="154" y="26"/>
                  </a:cubicBezTo>
                  <a:cubicBezTo>
                    <a:pt x="154" y="30"/>
                    <a:pt x="155" y="37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lnTo>
                    <a:pt x="1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0393" y="2348272"/>
            <a:ext cx="426020" cy="64831"/>
            <a:chOff x="6510393" y="2348272"/>
            <a:chExt cx="426020" cy="64831"/>
          </a:xfrm>
        </p:grpSpPr>
        <p:sp>
          <p:nvSpPr>
            <p:cNvPr id="648" name="Freeform 252"/>
            <p:cNvSpPr>
              <a:spLocks noChangeArrowheads="1"/>
            </p:cNvSpPr>
            <p:nvPr/>
          </p:nvSpPr>
          <p:spPr bwMode="auto">
            <a:xfrm>
              <a:off x="6510393" y="2348272"/>
              <a:ext cx="51863" cy="64830"/>
            </a:xfrm>
            <a:custGeom>
              <a:avLst/>
              <a:gdLst>
                <a:gd name="T0" fmla="*/ 0 w 123"/>
                <a:gd name="T1" fmla="*/ 153 h 154"/>
                <a:gd name="T2" fmla="*/ 0 w 123"/>
                <a:gd name="T3" fmla="*/ 0 h 154"/>
                <a:gd name="T4" fmla="*/ 21 w 123"/>
                <a:gd name="T5" fmla="*/ 0 h 154"/>
                <a:gd name="T6" fmla="*/ 21 w 123"/>
                <a:gd name="T7" fmla="*/ 62 h 154"/>
                <a:gd name="T8" fmla="*/ 101 w 123"/>
                <a:gd name="T9" fmla="*/ 62 h 154"/>
                <a:gd name="T10" fmla="*/ 101 w 123"/>
                <a:gd name="T11" fmla="*/ 0 h 154"/>
                <a:gd name="T12" fmla="*/ 122 w 123"/>
                <a:gd name="T13" fmla="*/ 0 h 154"/>
                <a:gd name="T14" fmla="*/ 122 w 123"/>
                <a:gd name="T15" fmla="*/ 153 h 154"/>
                <a:gd name="T16" fmla="*/ 101 w 123"/>
                <a:gd name="T17" fmla="*/ 153 h 154"/>
                <a:gd name="T18" fmla="*/ 101 w 123"/>
                <a:gd name="T19" fmla="*/ 81 h 154"/>
                <a:gd name="T20" fmla="*/ 21 w 123"/>
                <a:gd name="T21" fmla="*/ 81 h 154"/>
                <a:gd name="T22" fmla="*/ 21 w 123"/>
                <a:gd name="T23" fmla="*/ 153 h 154"/>
                <a:gd name="T24" fmla="*/ 0 w 123"/>
                <a:gd name="T2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4">
                  <a:moveTo>
                    <a:pt x="0" y="15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62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3"/>
                  </a:lnTo>
                  <a:lnTo>
                    <a:pt x="101" y="153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Freeform 253"/>
            <p:cNvSpPr>
              <a:spLocks noChangeArrowheads="1"/>
            </p:cNvSpPr>
            <p:nvPr/>
          </p:nvSpPr>
          <p:spPr bwMode="auto">
            <a:xfrm>
              <a:off x="6573370" y="2363091"/>
              <a:ext cx="42601" cy="50012"/>
            </a:xfrm>
            <a:custGeom>
              <a:avLst/>
              <a:gdLst>
                <a:gd name="T0" fmla="*/ 80 w 102"/>
                <a:gd name="T1" fmla="*/ 80 h 121"/>
                <a:gd name="T2" fmla="*/ 80 w 102"/>
                <a:gd name="T3" fmla="*/ 80 h 121"/>
                <a:gd name="T4" fmla="*/ 99 w 102"/>
                <a:gd name="T5" fmla="*/ 80 h 121"/>
                <a:gd name="T6" fmla="*/ 84 w 102"/>
                <a:gd name="T7" fmla="*/ 110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0 w 102"/>
                <a:gd name="T25" fmla="*/ 66 h 121"/>
                <a:gd name="T26" fmla="*/ 20 w 102"/>
                <a:gd name="T27" fmla="*/ 66 h 121"/>
                <a:gd name="T28" fmla="*/ 28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0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2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0" y="80"/>
                  </a:moveTo>
                  <a:lnTo>
                    <a:pt x="80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3"/>
                    <a:pt x="92" y="102"/>
                    <a:pt x="84" y="110"/>
                  </a:cubicBezTo>
                  <a:cubicBezTo>
                    <a:pt x="74" y="116"/>
                    <a:pt x="64" y="120"/>
                    <a:pt x="50" y="120"/>
                  </a:cubicBezTo>
                  <a:cubicBezTo>
                    <a:pt x="35" y="120"/>
                    <a:pt x="22" y="115"/>
                    <a:pt x="14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2" y="7"/>
                    <a:pt x="35" y="0"/>
                    <a:pt x="50" y="0"/>
                  </a:cubicBezTo>
                  <a:cubicBezTo>
                    <a:pt x="67" y="0"/>
                    <a:pt x="79" y="6"/>
                    <a:pt x="88" y="16"/>
                  </a:cubicBezTo>
                  <a:cubicBezTo>
                    <a:pt x="96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1" y="65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8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1"/>
                    <a:pt x="71" y="97"/>
                  </a:cubicBezTo>
                  <a:cubicBezTo>
                    <a:pt x="76" y="93"/>
                    <a:pt x="79" y="88"/>
                    <a:pt x="80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40"/>
                    <a:pt x="78" y="32"/>
                    <a:pt x="73" y="26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29" y="25"/>
                  </a:cubicBezTo>
                  <a:cubicBezTo>
                    <a:pt x="24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Freeform 254"/>
            <p:cNvSpPr>
              <a:spLocks noChangeArrowheads="1"/>
            </p:cNvSpPr>
            <p:nvPr/>
          </p:nvSpPr>
          <p:spPr bwMode="auto">
            <a:xfrm>
              <a:off x="6621528" y="2363091"/>
              <a:ext cx="44454" cy="50012"/>
            </a:xfrm>
            <a:custGeom>
              <a:avLst/>
              <a:gdLst>
                <a:gd name="T0" fmla="*/ 76 w 106"/>
                <a:gd name="T1" fmla="*/ 101 h 121"/>
                <a:gd name="T2" fmla="*/ 76 w 106"/>
                <a:gd name="T3" fmla="*/ 101 h 121"/>
                <a:gd name="T4" fmla="*/ 57 w 106"/>
                <a:gd name="T5" fmla="*/ 115 h 121"/>
                <a:gd name="T6" fmla="*/ 36 w 106"/>
                <a:gd name="T7" fmla="*/ 120 h 121"/>
                <a:gd name="T8" fmla="*/ 9 w 106"/>
                <a:gd name="T9" fmla="*/ 111 h 121"/>
                <a:gd name="T10" fmla="*/ 0 w 106"/>
                <a:gd name="T11" fmla="*/ 86 h 121"/>
                <a:gd name="T12" fmla="*/ 9 w 106"/>
                <a:gd name="T13" fmla="*/ 62 h 121"/>
                <a:gd name="T14" fmla="*/ 38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8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3 w 106"/>
                <a:gd name="T31" fmla="*/ 38 h 121"/>
                <a:gd name="T32" fmla="*/ 5 w 106"/>
                <a:gd name="T33" fmla="*/ 38 h 121"/>
                <a:gd name="T34" fmla="*/ 5 w 106"/>
                <a:gd name="T35" fmla="*/ 38 h 121"/>
                <a:gd name="T36" fmla="*/ 17 w 106"/>
                <a:gd name="T37" fmla="*/ 11 h 121"/>
                <a:gd name="T38" fmla="*/ 50 w 106"/>
                <a:gd name="T39" fmla="*/ 0 h 121"/>
                <a:gd name="T40" fmla="*/ 82 w 106"/>
                <a:gd name="T41" fmla="*/ 9 h 121"/>
                <a:gd name="T42" fmla="*/ 94 w 106"/>
                <a:gd name="T43" fmla="*/ 36 h 121"/>
                <a:gd name="T44" fmla="*/ 94 w 106"/>
                <a:gd name="T45" fmla="*/ 92 h 121"/>
                <a:gd name="T46" fmla="*/ 95 w 106"/>
                <a:gd name="T47" fmla="*/ 100 h 121"/>
                <a:gd name="T48" fmla="*/ 101 w 106"/>
                <a:gd name="T49" fmla="*/ 102 h 121"/>
                <a:gd name="T50" fmla="*/ 103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100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6 w 106"/>
                <a:gd name="T63" fmla="*/ 102 h 121"/>
                <a:gd name="T64" fmla="*/ 76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8 w 106"/>
                <a:gd name="T73" fmla="*/ 67 h 121"/>
                <a:gd name="T74" fmla="*/ 24 w 106"/>
                <a:gd name="T75" fmla="*/ 73 h 121"/>
                <a:gd name="T76" fmla="*/ 20 w 106"/>
                <a:gd name="T77" fmla="*/ 86 h 121"/>
                <a:gd name="T78" fmla="*/ 25 w 106"/>
                <a:gd name="T79" fmla="*/ 99 h 121"/>
                <a:gd name="T80" fmla="*/ 39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3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5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5" y="57"/>
                    <a:pt x="25" y="52"/>
                    <a:pt x="38" y="51"/>
                  </a:cubicBezTo>
                  <a:cubicBezTo>
                    <a:pt x="41" y="50"/>
                    <a:pt x="46" y="50"/>
                    <a:pt x="51" y="49"/>
                  </a:cubicBezTo>
                  <a:cubicBezTo>
                    <a:pt x="61" y="48"/>
                    <a:pt x="66" y="47"/>
                    <a:pt x="69" y="47"/>
                  </a:cubicBezTo>
                  <a:cubicBezTo>
                    <a:pt x="71" y="46"/>
                    <a:pt x="73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8" y="22"/>
                  </a:cubicBezTo>
                  <a:cubicBezTo>
                    <a:pt x="63" y="19"/>
                    <a:pt x="57" y="17"/>
                    <a:pt x="49" y="17"/>
                  </a:cubicBezTo>
                  <a:cubicBezTo>
                    <a:pt x="40" y="17"/>
                    <a:pt x="33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7" y="11"/>
                  </a:cubicBezTo>
                  <a:cubicBezTo>
                    <a:pt x="25" y="5"/>
                    <a:pt x="35" y="0"/>
                    <a:pt x="50" y="0"/>
                  </a:cubicBezTo>
                  <a:cubicBezTo>
                    <a:pt x="64" y="0"/>
                    <a:pt x="76" y="3"/>
                    <a:pt x="82" y="9"/>
                  </a:cubicBezTo>
                  <a:cubicBezTo>
                    <a:pt x="89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100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7"/>
                    <a:pt x="80" y="114"/>
                  </a:cubicBezTo>
                  <a:cubicBezTo>
                    <a:pt x="77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0" y="64"/>
                    <a:pt x="48" y="66"/>
                  </a:cubicBezTo>
                  <a:cubicBezTo>
                    <a:pt x="44" y="66"/>
                    <a:pt x="40" y="67"/>
                    <a:pt x="38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1" y="96"/>
                    <a:pt x="25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Freeform 255"/>
            <p:cNvSpPr>
              <a:spLocks noChangeArrowheads="1"/>
            </p:cNvSpPr>
            <p:nvPr/>
          </p:nvSpPr>
          <p:spPr bwMode="auto">
            <a:xfrm>
              <a:off x="6673392" y="2348272"/>
              <a:ext cx="9261" cy="64830"/>
            </a:xfrm>
            <a:custGeom>
              <a:avLst/>
              <a:gdLst>
                <a:gd name="T0" fmla="*/ 0 w 20"/>
                <a:gd name="T1" fmla="*/ 153 h 154"/>
                <a:gd name="T2" fmla="*/ 0 w 20"/>
                <a:gd name="T3" fmla="*/ 0 h 154"/>
                <a:gd name="T4" fmla="*/ 19 w 20"/>
                <a:gd name="T5" fmla="*/ 0 h 154"/>
                <a:gd name="T6" fmla="*/ 19 w 20"/>
                <a:gd name="T7" fmla="*/ 153 h 154"/>
                <a:gd name="T8" fmla="*/ 0 w 20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15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Freeform 256"/>
            <p:cNvSpPr>
              <a:spLocks noChangeArrowheads="1"/>
            </p:cNvSpPr>
            <p:nvPr/>
          </p:nvSpPr>
          <p:spPr bwMode="auto">
            <a:xfrm>
              <a:off x="6688210" y="2351977"/>
              <a:ext cx="24079" cy="61125"/>
            </a:xfrm>
            <a:custGeom>
              <a:avLst/>
              <a:gdLst>
                <a:gd name="T0" fmla="*/ 36 w 56"/>
                <a:gd name="T1" fmla="*/ 115 h 146"/>
                <a:gd name="T2" fmla="*/ 36 w 56"/>
                <a:gd name="T3" fmla="*/ 115 h 146"/>
                <a:gd name="T4" fmla="*/ 38 w 56"/>
                <a:gd name="T5" fmla="*/ 125 h 146"/>
                <a:gd name="T6" fmla="*/ 45 w 56"/>
                <a:gd name="T7" fmla="*/ 127 h 146"/>
                <a:gd name="T8" fmla="*/ 49 w 56"/>
                <a:gd name="T9" fmla="*/ 127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4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1 h 146"/>
                <a:gd name="T22" fmla="*/ 17 w 56"/>
                <a:gd name="T23" fmla="*/ 46 h 146"/>
                <a:gd name="T24" fmla="*/ 0 w 56"/>
                <a:gd name="T25" fmla="*/ 46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2 h 146"/>
                <a:gd name="T36" fmla="*/ 55 w 56"/>
                <a:gd name="T37" fmla="*/ 32 h 146"/>
                <a:gd name="T38" fmla="*/ 55 w 56"/>
                <a:gd name="T39" fmla="*/ 46 h 146"/>
                <a:gd name="T40" fmla="*/ 36 w 56"/>
                <a:gd name="T41" fmla="*/ 46 h 146"/>
                <a:gd name="T42" fmla="*/ 36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6" y="123"/>
                    <a:pt x="38" y="125"/>
                  </a:cubicBezTo>
                  <a:cubicBezTo>
                    <a:pt x="39" y="127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4"/>
                  </a:cubicBezTo>
                  <a:cubicBezTo>
                    <a:pt x="45" y="145"/>
                    <a:pt x="42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7"/>
                    <a:pt x="17" y="130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Freeform 257"/>
            <p:cNvSpPr>
              <a:spLocks noChangeArrowheads="1"/>
            </p:cNvSpPr>
            <p:nvPr/>
          </p:nvSpPr>
          <p:spPr bwMode="auto">
            <a:xfrm>
              <a:off x="6717846" y="2348272"/>
              <a:ext cx="40750" cy="64830"/>
            </a:xfrm>
            <a:custGeom>
              <a:avLst/>
              <a:gdLst>
                <a:gd name="T0" fmla="*/ 75 w 95"/>
                <a:gd name="T1" fmla="*/ 153 h 154"/>
                <a:gd name="T2" fmla="*/ 75 w 95"/>
                <a:gd name="T3" fmla="*/ 153 h 154"/>
                <a:gd name="T4" fmla="*/ 75 w 95"/>
                <a:gd name="T5" fmla="*/ 84 h 154"/>
                <a:gd name="T6" fmla="*/ 70 w 95"/>
                <a:gd name="T7" fmla="*/ 61 h 154"/>
                <a:gd name="T8" fmla="*/ 52 w 95"/>
                <a:gd name="T9" fmla="*/ 55 h 154"/>
                <a:gd name="T10" fmla="*/ 28 w 95"/>
                <a:gd name="T11" fmla="*/ 64 h 154"/>
                <a:gd name="T12" fmla="*/ 19 w 95"/>
                <a:gd name="T13" fmla="*/ 87 h 154"/>
                <a:gd name="T14" fmla="*/ 19 w 95"/>
                <a:gd name="T15" fmla="*/ 153 h 154"/>
                <a:gd name="T16" fmla="*/ 0 w 95"/>
                <a:gd name="T17" fmla="*/ 153 h 154"/>
                <a:gd name="T18" fmla="*/ 0 w 95"/>
                <a:gd name="T19" fmla="*/ 0 h 154"/>
                <a:gd name="T20" fmla="*/ 19 w 95"/>
                <a:gd name="T21" fmla="*/ 0 h 154"/>
                <a:gd name="T22" fmla="*/ 19 w 95"/>
                <a:gd name="T23" fmla="*/ 57 h 154"/>
                <a:gd name="T24" fmla="*/ 33 w 95"/>
                <a:gd name="T25" fmla="*/ 44 h 154"/>
                <a:gd name="T26" fmla="*/ 54 w 95"/>
                <a:gd name="T27" fmla="*/ 38 h 154"/>
                <a:gd name="T28" fmla="*/ 75 w 95"/>
                <a:gd name="T29" fmla="*/ 43 h 154"/>
                <a:gd name="T30" fmla="*/ 88 w 95"/>
                <a:gd name="T31" fmla="*/ 54 h 154"/>
                <a:gd name="T32" fmla="*/ 93 w 95"/>
                <a:gd name="T33" fmla="*/ 63 h 154"/>
                <a:gd name="T34" fmla="*/ 94 w 95"/>
                <a:gd name="T35" fmla="*/ 81 h 154"/>
                <a:gd name="T36" fmla="*/ 94 w 95"/>
                <a:gd name="T37" fmla="*/ 86 h 154"/>
                <a:gd name="T38" fmla="*/ 94 w 95"/>
                <a:gd name="T39" fmla="*/ 153 h 154"/>
                <a:gd name="T40" fmla="*/ 75 w 95"/>
                <a:gd name="T4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4">
                  <a:moveTo>
                    <a:pt x="75" y="153"/>
                  </a:moveTo>
                  <a:lnTo>
                    <a:pt x="75" y="153"/>
                  </a:lnTo>
                  <a:cubicBezTo>
                    <a:pt x="75" y="84"/>
                    <a:pt x="75" y="84"/>
                    <a:pt x="75" y="84"/>
                  </a:cubicBezTo>
                  <a:cubicBezTo>
                    <a:pt x="75" y="74"/>
                    <a:pt x="73" y="65"/>
                    <a:pt x="70" y="61"/>
                  </a:cubicBezTo>
                  <a:cubicBezTo>
                    <a:pt x="67" y="57"/>
                    <a:pt x="60" y="55"/>
                    <a:pt x="52" y="55"/>
                  </a:cubicBezTo>
                  <a:cubicBezTo>
                    <a:pt x="42" y="55"/>
                    <a:pt x="34" y="58"/>
                    <a:pt x="28" y="64"/>
                  </a:cubicBezTo>
                  <a:cubicBezTo>
                    <a:pt x="22" y="70"/>
                    <a:pt x="19" y="7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3" y="51"/>
                    <a:pt x="27" y="47"/>
                    <a:pt x="33" y="44"/>
                  </a:cubicBezTo>
                  <a:cubicBezTo>
                    <a:pt x="40" y="40"/>
                    <a:pt x="46" y="38"/>
                    <a:pt x="54" y="38"/>
                  </a:cubicBezTo>
                  <a:cubicBezTo>
                    <a:pt x="62" y="38"/>
                    <a:pt x="70" y="39"/>
                    <a:pt x="75" y="43"/>
                  </a:cubicBezTo>
                  <a:cubicBezTo>
                    <a:pt x="81" y="45"/>
                    <a:pt x="85" y="49"/>
                    <a:pt x="88" y="54"/>
                  </a:cubicBezTo>
                  <a:cubicBezTo>
                    <a:pt x="91" y="56"/>
                    <a:pt x="92" y="60"/>
                    <a:pt x="93" y="63"/>
                  </a:cubicBezTo>
                  <a:cubicBezTo>
                    <a:pt x="94" y="68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lnTo>
                    <a:pt x="75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Freeform 258"/>
            <p:cNvSpPr>
              <a:spLocks noChangeArrowheads="1"/>
            </p:cNvSpPr>
            <p:nvPr/>
          </p:nvSpPr>
          <p:spPr bwMode="auto">
            <a:xfrm>
              <a:off x="6767856" y="2363091"/>
              <a:ext cx="40750" cy="50012"/>
            </a:xfrm>
            <a:custGeom>
              <a:avLst/>
              <a:gdLst>
                <a:gd name="T0" fmla="*/ 79 w 99"/>
                <a:gd name="T1" fmla="*/ 42 h 121"/>
                <a:gd name="T2" fmla="*/ 79 w 99"/>
                <a:gd name="T3" fmla="*/ 42 h 121"/>
                <a:gd name="T4" fmla="*/ 70 w 99"/>
                <a:gd name="T5" fmla="*/ 24 h 121"/>
                <a:gd name="T6" fmla="*/ 51 w 99"/>
                <a:gd name="T7" fmla="*/ 18 h 121"/>
                <a:gd name="T8" fmla="*/ 27 w 99"/>
                <a:gd name="T9" fmla="*/ 28 h 121"/>
                <a:gd name="T10" fmla="*/ 18 w 99"/>
                <a:gd name="T11" fmla="*/ 60 h 121"/>
                <a:gd name="T12" fmla="*/ 27 w 99"/>
                <a:gd name="T13" fmla="*/ 92 h 121"/>
                <a:gd name="T14" fmla="*/ 50 w 99"/>
                <a:gd name="T15" fmla="*/ 102 h 121"/>
                <a:gd name="T16" fmla="*/ 70 w 99"/>
                <a:gd name="T17" fmla="*/ 96 h 121"/>
                <a:gd name="T18" fmla="*/ 80 w 99"/>
                <a:gd name="T19" fmla="*/ 76 h 121"/>
                <a:gd name="T20" fmla="*/ 98 w 99"/>
                <a:gd name="T21" fmla="*/ 76 h 121"/>
                <a:gd name="T22" fmla="*/ 84 w 99"/>
                <a:gd name="T23" fmla="*/ 109 h 121"/>
                <a:gd name="T24" fmla="*/ 49 w 99"/>
                <a:gd name="T25" fmla="*/ 120 h 121"/>
                <a:gd name="T26" fmla="*/ 12 w 99"/>
                <a:gd name="T27" fmla="*/ 104 h 121"/>
                <a:gd name="T28" fmla="*/ 0 w 99"/>
                <a:gd name="T29" fmla="*/ 61 h 121"/>
                <a:gd name="T30" fmla="*/ 13 w 99"/>
                <a:gd name="T31" fmla="*/ 17 h 121"/>
                <a:gd name="T32" fmla="*/ 51 w 99"/>
                <a:gd name="T33" fmla="*/ 0 h 121"/>
                <a:gd name="T34" fmla="*/ 84 w 99"/>
                <a:gd name="T35" fmla="*/ 12 h 121"/>
                <a:gd name="T36" fmla="*/ 97 w 99"/>
                <a:gd name="T37" fmla="*/ 42 h 121"/>
                <a:gd name="T38" fmla="*/ 79 w 99"/>
                <a:gd name="T3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1">
                  <a:moveTo>
                    <a:pt x="79" y="42"/>
                  </a:moveTo>
                  <a:lnTo>
                    <a:pt x="79" y="42"/>
                  </a:lnTo>
                  <a:cubicBezTo>
                    <a:pt x="79" y="34"/>
                    <a:pt x="76" y="28"/>
                    <a:pt x="70" y="24"/>
                  </a:cubicBezTo>
                  <a:cubicBezTo>
                    <a:pt x="66" y="20"/>
                    <a:pt x="59" y="18"/>
                    <a:pt x="51" y="18"/>
                  </a:cubicBezTo>
                  <a:cubicBezTo>
                    <a:pt x="40" y="18"/>
                    <a:pt x="33" y="21"/>
                    <a:pt x="27" y="28"/>
                  </a:cubicBezTo>
                  <a:cubicBezTo>
                    <a:pt x="21" y="36"/>
                    <a:pt x="18" y="46"/>
                    <a:pt x="18" y="60"/>
                  </a:cubicBezTo>
                  <a:cubicBezTo>
                    <a:pt x="18" y="73"/>
                    <a:pt x="21" y="85"/>
                    <a:pt x="27" y="92"/>
                  </a:cubicBezTo>
                  <a:cubicBezTo>
                    <a:pt x="32" y="99"/>
                    <a:pt x="39" y="102"/>
                    <a:pt x="50" y="102"/>
                  </a:cubicBezTo>
                  <a:cubicBezTo>
                    <a:pt x="58" y="102"/>
                    <a:pt x="65" y="100"/>
                    <a:pt x="70" y="96"/>
                  </a:cubicBezTo>
                  <a:cubicBezTo>
                    <a:pt x="76" y="91"/>
                    <a:pt x="79" y="85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90"/>
                    <a:pt x="92" y="100"/>
                    <a:pt x="84" y="109"/>
                  </a:cubicBezTo>
                  <a:cubicBezTo>
                    <a:pt x="75" y="116"/>
                    <a:pt x="63" y="120"/>
                    <a:pt x="49" y="120"/>
                  </a:cubicBezTo>
                  <a:cubicBezTo>
                    <a:pt x="33" y="120"/>
                    <a:pt x="21" y="115"/>
                    <a:pt x="12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2" y="6"/>
                    <a:pt x="35" y="0"/>
                    <a:pt x="51" y="0"/>
                  </a:cubicBezTo>
                  <a:cubicBezTo>
                    <a:pt x="64" y="0"/>
                    <a:pt x="76" y="5"/>
                    <a:pt x="84" y="12"/>
                  </a:cubicBezTo>
                  <a:cubicBezTo>
                    <a:pt x="92" y="19"/>
                    <a:pt x="97" y="29"/>
                    <a:pt x="97" y="42"/>
                  </a:cubicBezTo>
                  <a:lnTo>
                    <a:pt x="79" y="4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Freeform 259"/>
            <p:cNvSpPr>
              <a:spLocks noChangeArrowheads="1"/>
            </p:cNvSpPr>
            <p:nvPr/>
          </p:nvSpPr>
          <p:spPr bwMode="auto">
            <a:xfrm>
              <a:off x="6814164" y="2363091"/>
              <a:ext cx="44454" cy="50012"/>
            </a:xfrm>
            <a:custGeom>
              <a:avLst/>
              <a:gdLst>
                <a:gd name="T0" fmla="*/ 76 w 107"/>
                <a:gd name="T1" fmla="*/ 101 h 121"/>
                <a:gd name="T2" fmla="*/ 76 w 107"/>
                <a:gd name="T3" fmla="*/ 101 h 121"/>
                <a:gd name="T4" fmla="*/ 58 w 107"/>
                <a:gd name="T5" fmla="*/ 115 h 121"/>
                <a:gd name="T6" fmla="*/ 36 w 107"/>
                <a:gd name="T7" fmla="*/ 120 h 121"/>
                <a:gd name="T8" fmla="*/ 10 w 107"/>
                <a:gd name="T9" fmla="*/ 111 h 121"/>
                <a:gd name="T10" fmla="*/ 0 w 107"/>
                <a:gd name="T11" fmla="*/ 86 h 121"/>
                <a:gd name="T12" fmla="*/ 10 w 107"/>
                <a:gd name="T13" fmla="*/ 62 h 121"/>
                <a:gd name="T14" fmla="*/ 38 w 107"/>
                <a:gd name="T15" fmla="*/ 51 h 121"/>
                <a:gd name="T16" fmla="*/ 52 w 107"/>
                <a:gd name="T17" fmla="*/ 49 h 121"/>
                <a:gd name="T18" fmla="*/ 70 w 107"/>
                <a:gd name="T19" fmla="*/ 47 h 121"/>
                <a:gd name="T20" fmla="*/ 74 w 107"/>
                <a:gd name="T21" fmla="*/ 43 h 121"/>
                <a:gd name="T22" fmla="*/ 75 w 107"/>
                <a:gd name="T23" fmla="*/ 35 h 121"/>
                <a:gd name="T24" fmla="*/ 69 w 107"/>
                <a:gd name="T25" fmla="*/ 22 h 121"/>
                <a:gd name="T26" fmla="*/ 50 w 107"/>
                <a:gd name="T27" fmla="*/ 17 h 121"/>
                <a:gd name="T28" fmla="*/ 30 w 107"/>
                <a:gd name="T29" fmla="*/ 22 h 121"/>
                <a:gd name="T30" fmla="*/ 23 w 107"/>
                <a:gd name="T31" fmla="*/ 38 h 121"/>
                <a:gd name="T32" fmla="*/ 5 w 107"/>
                <a:gd name="T33" fmla="*/ 38 h 121"/>
                <a:gd name="T34" fmla="*/ 5 w 107"/>
                <a:gd name="T35" fmla="*/ 38 h 121"/>
                <a:gd name="T36" fmla="*/ 18 w 107"/>
                <a:gd name="T37" fmla="*/ 11 h 121"/>
                <a:gd name="T38" fmla="*/ 50 w 107"/>
                <a:gd name="T39" fmla="*/ 0 h 121"/>
                <a:gd name="T40" fmla="*/ 83 w 107"/>
                <a:gd name="T41" fmla="*/ 9 h 121"/>
                <a:gd name="T42" fmla="*/ 94 w 107"/>
                <a:gd name="T43" fmla="*/ 36 h 121"/>
                <a:gd name="T44" fmla="*/ 94 w 107"/>
                <a:gd name="T45" fmla="*/ 92 h 121"/>
                <a:gd name="T46" fmla="*/ 96 w 107"/>
                <a:gd name="T47" fmla="*/ 100 h 121"/>
                <a:gd name="T48" fmla="*/ 101 w 107"/>
                <a:gd name="T49" fmla="*/ 102 h 121"/>
                <a:gd name="T50" fmla="*/ 103 w 107"/>
                <a:gd name="T51" fmla="*/ 102 h 121"/>
                <a:gd name="T52" fmla="*/ 106 w 107"/>
                <a:gd name="T53" fmla="*/ 102 h 121"/>
                <a:gd name="T54" fmla="*/ 106 w 107"/>
                <a:gd name="T55" fmla="*/ 117 h 121"/>
                <a:gd name="T56" fmla="*/ 100 w 107"/>
                <a:gd name="T57" fmla="*/ 118 h 121"/>
                <a:gd name="T58" fmla="*/ 96 w 107"/>
                <a:gd name="T59" fmla="*/ 118 h 121"/>
                <a:gd name="T60" fmla="*/ 81 w 107"/>
                <a:gd name="T61" fmla="*/ 114 h 121"/>
                <a:gd name="T62" fmla="*/ 76 w 107"/>
                <a:gd name="T63" fmla="*/ 102 h 121"/>
                <a:gd name="T64" fmla="*/ 76 w 107"/>
                <a:gd name="T65" fmla="*/ 101 h 121"/>
                <a:gd name="T66" fmla="*/ 75 w 107"/>
                <a:gd name="T67" fmla="*/ 60 h 121"/>
                <a:gd name="T68" fmla="*/ 75 w 107"/>
                <a:gd name="T69" fmla="*/ 60 h 121"/>
                <a:gd name="T70" fmla="*/ 49 w 107"/>
                <a:gd name="T71" fmla="*/ 66 h 121"/>
                <a:gd name="T72" fmla="*/ 40 w 107"/>
                <a:gd name="T73" fmla="*/ 67 h 121"/>
                <a:gd name="T74" fmla="*/ 24 w 107"/>
                <a:gd name="T75" fmla="*/ 73 h 121"/>
                <a:gd name="T76" fmla="*/ 20 w 107"/>
                <a:gd name="T77" fmla="*/ 86 h 121"/>
                <a:gd name="T78" fmla="*/ 25 w 107"/>
                <a:gd name="T79" fmla="*/ 99 h 121"/>
                <a:gd name="T80" fmla="*/ 41 w 107"/>
                <a:gd name="T81" fmla="*/ 103 h 121"/>
                <a:gd name="T82" fmla="*/ 65 w 107"/>
                <a:gd name="T83" fmla="*/ 96 h 121"/>
                <a:gd name="T84" fmla="*/ 75 w 107"/>
                <a:gd name="T85" fmla="*/ 76 h 121"/>
                <a:gd name="T86" fmla="*/ 75 w 107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8"/>
                    <a:pt x="65" y="112"/>
                    <a:pt x="58" y="115"/>
                  </a:cubicBezTo>
                  <a:cubicBezTo>
                    <a:pt x="51" y="118"/>
                    <a:pt x="45" y="120"/>
                    <a:pt x="36" y="120"/>
                  </a:cubicBezTo>
                  <a:cubicBezTo>
                    <a:pt x="25" y="120"/>
                    <a:pt x="17" y="117"/>
                    <a:pt x="10" y="111"/>
                  </a:cubicBezTo>
                  <a:cubicBezTo>
                    <a:pt x="4" y="104"/>
                    <a:pt x="0" y="96"/>
                    <a:pt x="0" y="86"/>
                  </a:cubicBezTo>
                  <a:cubicBezTo>
                    <a:pt x="0" y="76"/>
                    <a:pt x="4" y="68"/>
                    <a:pt x="10" y="62"/>
                  </a:cubicBezTo>
                  <a:cubicBezTo>
                    <a:pt x="17" y="57"/>
                    <a:pt x="26" y="52"/>
                    <a:pt x="38" y="51"/>
                  </a:cubicBezTo>
                  <a:cubicBezTo>
                    <a:pt x="42" y="50"/>
                    <a:pt x="47" y="50"/>
                    <a:pt x="52" y="49"/>
                  </a:cubicBezTo>
                  <a:cubicBezTo>
                    <a:pt x="61" y="48"/>
                    <a:pt x="68" y="47"/>
                    <a:pt x="70" y="47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5" y="42"/>
                    <a:pt x="75" y="39"/>
                    <a:pt x="75" y="35"/>
                  </a:cubicBezTo>
                  <a:cubicBezTo>
                    <a:pt x="75" y="28"/>
                    <a:pt x="73" y="24"/>
                    <a:pt x="69" y="22"/>
                  </a:cubicBezTo>
                  <a:cubicBezTo>
                    <a:pt x="65" y="19"/>
                    <a:pt x="58" y="17"/>
                    <a:pt x="50" y="17"/>
                  </a:cubicBezTo>
                  <a:cubicBezTo>
                    <a:pt x="41" y="17"/>
                    <a:pt x="34" y="19"/>
                    <a:pt x="30" y="22"/>
                  </a:cubicBezTo>
                  <a:cubicBezTo>
                    <a:pt x="26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8" y="11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6" y="0"/>
                    <a:pt x="76" y="3"/>
                    <a:pt x="83" y="9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9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4" y="117"/>
                    <a:pt x="102" y="118"/>
                    <a:pt x="100" y="118"/>
                  </a:cubicBezTo>
                  <a:cubicBezTo>
                    <a:pt x="99" y="118"/>
                    <a:pt x="97" y="118"/>
                    <a:pt x="96" y="118"/>
                  </a:cubicBezTo>
                  <a:cubicBezTo>
                    <a:pt x="90" y="118"/>
                    <a:pt x="84" y="117"/>
                    <a:pt x="81" y="114"/>
                  </a:cubicBezTo>
                  <a:cubicBezTo>
                    <a:pt x="78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cubicBezTo>
                    <a:pt x="70" y="62"/>
                    <a:pt x="61" y="64"/>
                    <a:pt x="49" y="66"/>
                  </a:cubicBezTo>
                  <a:cubicBezTo>
                    <a:pt x="45" y="66"/>
                    <a:pt x="42" y="67"/>
                    <a:pt x="40" y="67"/>
                  </a:cubicBezTo>
                  <a:cubicBezTo>
                    <a:pt x="32" y="68"/>
                    <a:pt x="27" y="70"/>
                    <a:pt x="24" y="73"/>
                  </a:cubicBezTo>
                  <a:cubicBezTo>
                    <a:pt x="22" y="76"/>
                    <a:pt x="20" y="80"/>
                    <a:pt x="20" y="86"/>
                  </a:cubicBezTo>
                  <a:cubicBezTo>
                    <a:pt x="20" y="92"/>
                    <a:pt x="22" y="96"/>
                    <a:pt x="25" y="99"/>
                  </a:cubicBezTo>
                  <a:cubicBezTo>
                    <a:pt x="29" y="101"/>
                    <a:pt x="33" y="103"/>
                    <a:pt x="41" y="103"/>
                  </a:cubicBezTo>
                  <a:cubicBezTo>
                    <a:pt x="50" y="103"/>
                    <a:pt x="58" y="100"/>
                    <a:pt x="65" y="96"/>
                  </a:cubicBezTo>
                  <a:cubicBezTo>
                    <a:pt x="72" y="91"/>
                    <a:pt x="75" y="84"/>
                    <a:pt x="75" y="76"/>
                  </a:cubicBezTo>
                  <a:lnTo>
                    <a:pt x="75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Freeform 260"/>
            <p:cNvSpPr>
              <a:spLocks noChangeArrowheads="1"/>
            </p:cNvSpPr>
            <p:nvPr/>
          </p:nvSpPr>
          <p:spPr bwMode="auto">
            <a:xfrm>
              <a:off x="6866027" y="2364943"/>
              <a:ext cx="22227" cy="48159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2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9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0" y="6"/>
                  </a:cubicBezTo>
                  <a:cubicBezTo>
                    <a:pt x="35" y="1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49" y="20"/>
                  </a:cubicBezTo>
                  <a:cubicBezTo>
                    <a:pt x="39" y="20"/>
                    <a:pt x="31" y="22"/>
                    <a:pt x="26" y="29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Freeform 261"/>
            <p:cNvSpPr>
              <a:spLocks noChangeArrowheads="1"/>
            </p:cNvSpPr>
            <p:nvPr/>
          </p:nvSpPr>
          <p:spPr bwMode="auto">
            <a:xfrm>
              <a:off x="6893810" y="2363091"/>
              <a:ext cx="42603" cy="50012"/>
            </a:xfrm>
            <a:custGeom>
              <a:avLst/>
              <a:gdLst>
                <a:gd name="T0" fmla="*/ 81 w 102"/>
                <a:gd name="T1" fmla="*/ 80 h 121"/>
                <a:gd name="T2" fmla="*/ 81 w 102"/>
                <a:gd name="T3" fmla="*/ 80 h 121"/>
                <a:gd name="T4" fmla="*/ 99 w 102"/>
                <a:gd name="T5" fmla="*/ 80 h 121"/>
                <a:gd name="T6" fmla="*/ 84 w 102"/>
                <a:gd name="T7" fmla="*/ 110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8 w 102"/>
                <a:gd name="T19" fmla="*/ 16 h 121"/>
                <a:gd name="T20" fmla="*/ 101 w 102"/>
                <a:gd name="T21" fmla="*/ 58 h 121"/>
                <a:gd name="T22" fmla="*/ 101 w 102"/>
                <a:gd name="T23" fmla="*/ 63 h 121"/>
                <a:gd name="T24" fmla="*/ 100 w 102"/>
                <a:gd name="T25" fmla="*/ 66 h 121"/>
                <a:gd name="T26" fmla="*/ 20 w 102"/>
                <a:gd name="T27" fmla="*/ 66 h 121"/>
                <a:gd name="T28" fmla="*/ 29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1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2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30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1" y="80"/>
                  </a:moveTo>
                  <a:lnTo>
                    <a:pt x="81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3"/>
                    <a:pt x="92" y="102"/>
                    <a:pt x="84" y="110"/>
                  </a:cubicBezTo>
                  <a:cubicBezTo>
                    <a:pt x="74" y="116"/>
                    <a:pt x="64" y="120"/>
                    <a:pt x="50" y="120"/>
                  </a:cubicBezTo>
                  <a:cubicBezTo>
                    <a:pt x="35" y="120"/>
                    <a:pt x="22" y="115"/>
                    <a:pt x="14" y="104"/>
                  </a:cubicBezTo>
                  <a:cubicBezTo>
                    <a:pt x="5" y="94"/>
                    <a:pt x="0" y="79"/>
                    <a:pt x="0" y="62"/>
                  </a:cubicBezTo>
                  <a:cubicBezTo>
                    <a:pt x="0" y="42"/>
                    <a:pt x="5" y="27"/>
                    <a:pt x="14" y="17"/>
                  </a:cubicBezTo>
                  <a:cubicBezTo>
                    <a:pt x="22" y="7"/>
                    <a:pt x="35" y="0"/>
                    <a:pt x="50" y="0"/>
                  </a:cubicBezTo>
                  <a:cubicBezTo>
                    <a:pt x="67" y="0"/>
                    <a:pt x="79" y="6"/>
                    <a:pt x="88" y="16"/>
                  </a:cubicBezTo>
                  <a:cubicBezTo>
                    <a:pt x="96" y="25"/>
                    <a:pt x="101" y="40"/>
                    <a:pt x="101" y="58"/>
                  </a:cubicBezTo>
                  <a:cubicBezTo>
                    <a:pt x="101" y="60"/>
                    <a:pt x="101" y="62"/>
                    <a:pt x="101" y="63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9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1"/>
                    <a:pt x="71" y="97"/>
                  </a:cubicBezTo>
                  <a:cubicBezTo>
                    <a:pt x="76" y="93"/>
                    <a:pt x="80" y="88"/>
                    <a:pt x="81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40"/>
                    <a:pt x="79" y="32"/>
                    <a:pt x="73" y="26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3" y="32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06910" y="2348272"/>
            <a:ext cx="207453" cy="83353"/>
            <a:chOff x="7506910" y="2348272"/>
            <a:chExt cx="207453" cy="83353"/>
          </a:xfrm>
        </p:grpSpPr>
        <p:sp>
          <p:nvSpPr>
            <p:cNvPr id="658" name="Freeform 262"/>
            <p:cNvSpPr>
              <a:spLocks noChangeArrowheads="1"/>
            </p:cNvSpPr>
            <p:nvPr/>
          </p:nvSpPr>
          <p:spPr bwMode="auto">
            <a:xfrm>
              <a:off x="7506910" y="2348272"/>
              <a:ext cx="40750" cy="64830"/>
            </a:xfrm>
            <a:custGeom>
              <a:avLst/>
              <a:gdLst>
                <a:gd name="T0" fmla="*/ 0 w 99"/>
                <a:gd name="T1" fmla="*/ 153 h 154"/>
                <a:gd name="T2" fmla="*/ 0 w 99"/>
                <a:gd name="T3" fmla="*/ 0 h 154"/>
                <a:gd name="T4" fmla="*/ 21 w 99"/>
                <a:gd name="T5" fmla="*/ 0 h 154"/>
                <a:gd name="T6" fmla="*/ 21 w 99"/>
                <a:gd name="T7" fmla="*/ 134 h 154"/>
                <a:gd name="T8" fmla="*/ 98 w 99"/>
                <a:gd name="T9" fmla="*/ 134 h 154"/>
                <a:gd name="T10" fmla="*/ 98 w 99"/>
                <a:gd name="T11" fmla="*/ 153 h 154"/>
                <a:gd name="T12" fmla="*/ 0 w 99"/>
                <a:gd name="T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15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Freeform 263"/>
            <p:cNvSpPr>
              <a:spLocks noChangeArrowheads="1"/>
            </p:cNvSpPr>
            <p:nvPr/>
          </p:nvSpPr>
          <p:spPr bwMode="auto">
            <a:xfrm>
              <a:off x="7551364" y="2363091"/>
              <a:ext cx="42601" cy="50012"/>
            </a:xfrm>
            <a:custGeom>
              <a:avLst/>
              <a:gdLst>
                <a:gd name="T0" fmla="*/ 80 w 101"/>
                <a:gd name="T1" fmla="*/ 80 h 121"/>
                <a:gd name="T2" fmla="*/ 80 w 101"/>
                <a:gd name="T3" fmla="*/ 80 h 121"/>
                <a:gd name="T4" fmla="*/ 99 w 101"/>
                <a:gd name="T5" fmla="*/ 80 h 121"/>
                <a:gd name="T6" fmla="*/ 83 w 101"/>
                <a:gd name="T7" fmla="*/ 110 h 121"/>
                <a:gd name="T8" fmla="*/ 50 w 101"/>
                <a:gd name="T9" fmla="*/ 120 h 121"/>
                <a:gd name="T10" fmla="*/ 13 w 101"/>
                <a:gd name="T11" fmla="*/ 104 h 121"/>
                <a:gd name="T12" fmla="*/ 0 w 101"/>
                <a:gd name="T13" fmla="*/ 62 h 121"/>
                <a:gd name="T14" fmla="*/ 13 w 101"/>
                <a:gd name="T15" fmla="*/ 17 h 121"/>
                <a:gd name="T16" fmla="*/ 50 w 101"/>
                <a:gd name="T17" fmla="*/ 0 h 121"/>
                <a:gd name="T18" fmla="*/ 88 w 101"/>
                <a:gd name="T19" fmla="*/ 16 h 121"/>
                <a:gd name="T20" fmla="*/ 100 w 101"/>
                <a:gd name="T21" fmla="*/ 58 h 121"/>
                <a:gd name="T22" fmla="*/ 100 w 101"/>
                <a:gd name="T23" fmla="*/ 63 h 121"/>
                <a:gd name="T24" fmla="*/ 100 w 101"/>
                <a:gd name="T25" fmla="*/ 66 h 121"/>
                <a:gd name="T26" fmla="*/ 19 w 101"/>
                <a:gd name="T27" fmla="*/ 66 h 121"/>
                <a:gd name="T28" fmla="*/ 28 w 101"/>
                <a:gd name="T29" fmla="*/ 93 h 121"/>
                <a:gd name="T30" fmla="*/ 51 w 101"/>
                <a:gd name="T31" fmla="*/ 102 h 121"/>
                <a:gd name="T32" fmla="*/ 71 w 101"/>
                <a:gd name="T33" fmla="*/ 97 h 121"/>
                <a:gd name="T34" fmla="*/ 80 w 101"/>
                <a:gd name="T35" fmla="*/ 80 h 121"/>
                <a:gd name="T36" fmla="*/ 19 w 101"/>
                <a:gd name="T37" fmla="*/ 50 h 121"/>
                <a:gd name="T38" fmla="*/ 19 w 101"/>
                <a:gd name="T39" fmla="*/ 50 h 121"/>
                <a:gd name="T40" fmla="*/ 80 w 101"/>
                <a:gd name="T41" fmla="*/ 50 h 121"/>
                <a:gd name="T42" fmla="*/ 73 w 101"/>
                <a:gd name="T43" fmla="*/ 26 h 121"/>
                <a:gd name="T44" fmla="*/ 50 w 101"/>
                <a:gd name="T45" fmla="*/ 17 h 121"/>
                <a:gd name="T46" fmla="*/ 28 w 101"/>
                <a:gd name="T47" fmla="*/ 25 h 121"/>
                <a:gd name="T48" fmla="*/ 19 w 101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1">
                  <a:moveTo>
                    <a:pt x="80" y="80"/>
                  </a:moveTo>
                  <a:lnTo>
                    <a:pt x="80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3"/>
                    <a:pt x="92" y="102"/>
                    <a:pt x="83" y="110"/>
                  </a:cubicBezTo>
                  <a:cubicBezTo>
                    <a:pt x="74" y="116"/>
                    <a:pt x="64" y="120"/>
                    <a:pt x="50" y="120"/>
                  </a:cubicBezTo>
                  <a:cubicBezTo>
                    <a:pt x="35" y="120"/>
                    <a:pt x="22" y="115"/>
                    <a:pt x="13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2" y="7"/>
                    <a:pt x="35" y="0"/>
                    <a:pt x="50" y="0"/>
                  </a:cubicBezTo>
                  <a:cubicBezTo>
                    <a:pt x="66" y="0"/>
                    <a:pt x="78" y="6"/>
                    <a:pt x="88" y="16"/>
                  </a:cubicBezTo>
                  <a:cubicBezTo>
                    <a:pt x="96" y="25"/>
                    <a:pt x="100" y="40"/>
                    <a:pt x="100" y="58"/>
                  </a:cubicBezTo>
                  <a:cubicBezTo>
                    <a:pt x="100" y="60"/>
                    <a:pt x="100" y="62"/>
                    <a:pt x="100" y="63"/>
                  </a:cubicBezTo>
                  <a:cubicBezTo>
                    <a:pt x="100" y="64"/>
                    <a:pt x="100" y="65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7"/>
                    <a:pt x="22" y="87"/>
                    <a:pt x="28" y="93"/>
                  </a:cubicBezTo>
                  <a:cubicBezTo>
                    <a:pt x="34" y="99"/>
                    <a:pt x="42" y="102"/>
                    <a:pt x="51" y="102"/>
                  </a:cubicBezTo>
                  <a:cubicBezTo>
                    <a:pt x="60" y="102"/>
                    <a:pt x="66" y="101"/>
                    <a:pt x="71" y="97"/>
                  </a:cubicBezTo>
                  <a:cubicBezTo>
                    <a:pt x="76" y="93"/>
                    <a:pt x="79" y="88"/>
                    <a:pt x="80" y="80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0" y="50"/>
                    <a:pt x="80" y="50"/>
                    <a:pt x="80" y="50"/>
                  </a:cubicBezTo>
                  <a:cubicBezTo>
                    <a:pt x="80" y="40"/>
                    <a:pt x="78" y="32"/>
                    <a:pt x="73" y="26"/>
                  </a:cubicBezTo>
                  <a:cubicBezTo>
                    <a:pt x="68" y="20"/>
                    <a:pt x="61" y="17"/>
                    <a:pt x="50" y="17"/>
                  </a:cubicBezTo>
                  <a:cubicBezTo>
                    <a:pt x="41" y="17"/>
                    <a:pt x="35" y="20"/>
                    <a:pt x="28" y="25"/>
                  </a:cubicBezTo>
                  <a:cubicBezTo>
                    <a:pt x="23" y="32"/>
                    <a:pt x="20" y="40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Freeform 264"/>
            <p:cNvSpPr>
              <a:spLocks noChangeArrowheads="1"/>
            </p:cNvSpPr>
            <p:nvPr/>
          </p:nvSpPr>
          <p:spPr bwMode="auto">
            <a:xfrm>
              <a:off x="7599523" y="2363091"/>
              <a:ext cx="44454" cy="68534"/>
            </a:xfrm>
            <a:custGeom>
              <a:avLst/>
              <a:gdLst>
                <a:gd name="T0" fmla="*/ 85 w 105"/>
                <a:gd name="T1" fmla="*/ 102 h 164"/>
                <a:gd name="T2" fmla="*/ 85 w 105"/>
                <a:gd name="T3" fmla="*/ 102 h 164"/>
                <a:gd name="T4" fmla="*/ 71 w 105"/>
                <a:gd name="T5" fmla="*/ 116 h 164"/>
                <a:gd name="T6" fmla="*/ 50 w 105"/>
                <a:gd name="T7" fmla="*/ 120 h 164"/>
                <a:gd name="T8" fmla="*/ 13 w 105"/>
                <a:gd name="T9" fmla="*/ 103 h 164"/>
                <a:gd name="T10" fmla="*/ 0 w 105"/>
                <a:gd name="T11" fmla="*/ 60 h 164"/>
                <a:gd name="T12" fmla="*/ 13 w 105"/>
                <a:gd name="T13" fmla="*/ 17 h 164"/>
                <a:gd name="T14" fmla="*/ 50 w 105"/>
                <a:gd name="T15" fmla="*/ 0 h 164"/>
                <a:gd name="T16" fmla="*/ 70 w 105"/>
                <a:gd name="T17" fmla="*/ 5 h 164"/>
                <a:gd name="T18" fmla="*/ 85 w 105"/>
                <a:gd name="T19" fmla="*/ 18 h 164"/>
                <a:gd name="T20" fmla="*/ 85 w 105"/>
                <a:gd name="T21" fmla="*/ 5 h 164"/>
                <a:gd name="T22" fmla="*/ 104 w 105"/>
                <a:gd name="T23" fmla="*/ 5 h 164"/>
                <a:gd name="T24" fmla="*/ 104 w 105"/>
                <a:gd name="T25" fmla="*/ 114 h 164"/>
                <a:gd name="T26" fmla="*/ 92 w 105"/>
                <a:gd name="T27" fmla="*/ 151 h 164"/>
                <a:gd name="T28" fmla="*/ 52 w 105"/>
                <a:gd name="T29" fmla="*/ 163 h 164"/>
                <a:gd name="T30" fmla="*/ 17 w 105"/>
                <a:gd name="T31" fmla="*/ 154 h 164"/>
                <a:gd name="T32" fmla="*/ 4 w 105"/>
                <a:gd name="T33" fmla="*/ 130 h 164"/>
                <a:gd name="T34" fmla="*/ 4 w 105"/>
                <a:gd name="T35" fmla="*/ 129 h 164"/>
                <a:gd name="T36" fmla="*/ 23 w 105"/>
                <a:gd name="T37" fmla="*/ 129 h 164"/>
                <a:gd name="T38" fmla="*/ 23 w 105"/>
                <a:gd name="T39" fmla="*/ 129 h 164"/>
                <a:gd name="T40" fmla="*/ 30 w 105"/>
                <a:gd name="T41" fmla="*/ 143 h 164"/>
                <a:gd name="T42" fmla="*/ 52 w 105"/>
                <a:gd name="T43" fmla="*/ 147 h 164"/>
                <a:gd name="T44" fmla="*/ 78 w 105"/>
                <a:gd name="T45" fmla="*/ 140 h 164"/>
                <a:gd name="T46" fmla="*/ 85 w 105"/>
                <a:gd name="T47" fmla="*/ 118 h 164"/>
                <a:gd name="T48" fmla="*/ 85 w 105"/>
                <a:gd name="T49" fmla="*/ 102 h 164"/>
                <a:gd name="T50" fmla="*/ 53 w 105"/>
                <a:gd name="T51" fmla="*/ 18 h 164"/>
                <a:gd name="T52" fmla="*/ 53 w 105"/>
                <a:gd name="T53" fmla="*/ 18 h 164"/>
                <a:gd name="T54" fmla="*/ 28 w 105"/>
                <a:gd name="T55" fmla="*/ 28 h 164"/>
                <a:gd name="T56" fmla="*/ 20 w 105"/>
                <a:gd name="T57" fmla="*/ 61 h 164"/>
                <a:gd name="T58" fmla="*/ 28 w 105"/>
                <a:gd name="T59" fmla="*/ 92 h 164"/>
                <a:gd name="T60" fmla="*/ 53 w 105"/>
                <a:gd name="T61" fmla="*/ 103 h 164"/>
                <a:gd name="T62" fmla="*/ 78 w 105"/>
                <a:gd name="T63" fmla="*/ 93 h 164"/>
                <a:gd name="T64" fmla="*/ 86 w 105"/>
                <a:gd name="T65" fmla="*/ 61 h 164"/>
                <a:gd name="T66" fmla="*/ 78 w 105"/>
                <a:gd name="T67" fmla="*/ 28 h 164"/>
                <a:gd name="T68" fmla="*/ 53 w 105"/>
                <a:gd name="T69" fmla="*/ 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64">
                  <a:moveTo>
                    <a:pt x="85" y="102"/>
                  </a:moveTo>
                  <a:lnTo>
                    <a:pt x="85" y="102"/>
                  </a:lnTo>
                  <a:cubicBezTo>
                    <a:pt x="81" y="109"/>
                    <a:pt x="76" y="113"/>
                    <a:pt x="71" y="116"/>
                  </a:cubicBezTo>
                  <a:cubicBezTo>
                    <a:pt x="64" y="119"/>
                    <a:pt x="57" y="120"/>
                    <a:pt x="50" y="120"/>
                  </a:cubicBezTo>
                  <a:cubicBezTo>
                    <a:pt x="35" y="120"/>
                    <a:pt x="23" y="115"/>
                    <a:pt x="13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7"/>
                    <a:pt x="13" y="17"/>
                  </a:cubicBezTo>
                  <a:cubicBezTo>
                    <a:pt x="23" y="7"/>
                    <a:pt x="35" y="0"/>
                    <a:pt x="50" y="0"/>
                  </a:cubicBezTo>
                  <a:cubicBezTo>
                    <a:pt x="58" y="0"/>
                    <a:pt x="64" y="2"/>
                    <a:pt x="70" y="5"/>
                  </a:cubicBezTo>
                  <a:cubicBezTo>
                    <a:pt x="76" y="8"/>
                    <a:pt x="81" y="12"/>
                    <a:pt x="85" y="18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31"/>
                    <a:pt x="100" y="144"/>
                    <a:pt x="92" y="151"/>
                  </a:cubicBezTo>
                  <a:cubicBezTo>
                    <a:pt x="83" y="159"/>
                    <a:pt x="70" y="163"/>
                    <a:pt x="52" y="163"/>
                  </a:cubicBezTo>
                  <a:cubicBezTo>
                    <a:pt x="36" y="163"/>
                    <a:pt x="25" y="160"/>
                    <a:pt x="17" y="154"/>
                  </a:cubicBezTo>
                  <a:cubicBezTo>
                    <a:pt x="8" y="148"/>
                    <a:pt x="4" y="141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36"/>
                    <a:pt x="25" y="140"/>
                    <a:pt x="30" y="143"/>
                  </a:cubicBezTo>
                  <a:cubicBezTo>
                    <a:pt x="35" y="146"/>
                    <a:pt x="43" y="147"/>
                    <a:pt x="52" y="147"/>
                  </a:cubicBezTo>
                  <a:cubicBezTo>
                    <a:pt x="64" y="147"/>
                    <a:pt x="73" y="145"/>
                    <a:pt x="78" y="140"/>
                  </a:cubicBezTo>
                  <a:cubicBezTo>
                    <a:pt x="83" y="136"/>
                    <a:pt x="85" y="128"/>
                    <a:pt x="85" y="118"/>
                  </a:cubicBezTo>
                  <a:lnTo>
                    <a:pt x="85" y="102"/>
                  </a:lnTo>
                  <a:close/>
                  <a:moveTo>
                    <a:pt x="53" y="18"/>
                  </a:moveTo>
                  <a:lnTo>
                    <a:pt x="53" y="18"/>
                  </a:lnTo>
                  <a:cubicBezTo>
                    <a:pt x="42" y="18"/>
                    <a:pt x="34" y="21"/>
                    <a:pt x="28" y="28"/>
                  </a:cubicBezTo>
                  <a:cubicBezTo>
                    <a:pt x="23" y="36"/>
                    <a:pt x="20" y="47"/>
                    <a:pt x="20" y="61"/>
                  </a:cubicBezTo>
                  <a:cubicBezTo>
                    <a:pt x="20" y="74"/>
                    <a:pt x="23" y="85"/>
                    <a:pt x="28" y="92"/>
                  </a:cubicBezTo>
                  <a:cubicBezTo>
                    <a:pt x="34" y="99"/>
                    <a:pt x="43" y="103"/>
                    <a:pt x="53" y="103"/>
                  </a:cubicBezTo>
                  <a:cubicBezTo>
                    <a:pt x="64" y="103"/>
                    <a:pt x="73" y="99"/>
                    <a:pt x="78" y="93"/>
                  </a:cubicBezTo>
                  <a:cubicBezTo>
                    <a:pt x="83" y="86"/>
                    <a:pt x="86" y="75"/>
                    <a:pt x="86" y="61"/>
                  </a:cubicBezTo>
                  <a:cubicBezTo>
                    <a:pt x="86" y="47"/>
                    <a:pt x="83" y="36"/>
                    <a:pt x="78" y="28"/>
                  </a:cubicBezTo>
                  <a:cubicBezTo>
                    <a:pt x="72" y="21"/>
                    <a:pt x="63" y="18"/>
                    <a:pt x="53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Freeform 265"/>
            <p:cNvSpPr>
              <a:spLocks noChangeArrowheads="1"/>
            </p:cNvSpPr>
            <p:nvPr/>
          </p:nvSpPr>
          <p:spPr bwMode="auto">
            <a:xfrm>
              <a:off x="7653238" y="2363091"/>
              <a:ext cx="44454" cy="50012"/>
            </a:xfrm>
            <a:custGeom>
              <a:avLst/>
              <a:gdLst>
                <a:gd name="T0" fmla="*/ 76 w 106"/>
                <a:gd name="T1" fmla="*/ 101 h 121"/>
                <a:gd name="T2" fmla="*/ 76 w 106"/>
                <a:gd name="T3" fmla="*/ 101 h 121"/>
                <a:gd name="T4" fmla="*/ 57 w 106"/>
                <a:gd name="T5" fmla="*/ 115 h 121"/>
                <a:gd name="T6" fmla="*/ 36 w 106"/>
                <a:gd name="T7" fmla="*/ 120 h 121"/>
                <a:gd name="T8" fmla="*/ 9 w 106"/>
                <a:gd name="T9" fmla="*/ 111 h 121"/>
                <a:gd name="T10" fmla="*/ 0 w 106"/>
                <a:gd name="T11" fmla="*/ 86 h 121"/>
                <a:gd name="T12" fmla="*/ 9 w 106"/>
                <a:gd name="T13" fmla="*/ 62 h 121"/>
                <a:gd name="T14" fmla="*/ 38 w 106"/>
                <a:gd name="T15" fmla="*/ 51 h 121"/>
                <a:gd name="T16" fmla="*/ 51 w 106"/>
                <a:gd name="T17" fmla="*/ 49 h 121"/>
                <a:gd name="T18" fmla="*/ 69 w 106"/>
                <a:gd name="T19" fmla="*/ 47 h 121"/>
                <a:gd name="T20" fmla="*/ 73 w 106"/>
                <a:gd name="T21" fmla="*/ 43 h 121"/>
                <a:gd name="T22" fmla="*/ 74 w 106"/>
                <a:gd name="T23" fmla="*/ 35 h 121"/>
                <a:gd name="T24" fmla="*/ 68 w 106"/>
                <a:gd name="T25" fmla="*/ 22 h 121"/>
                <a:gd name="T26" fmla="*/ 49 w 106"/>
                <a:gd name="T27" fmla="*/ 17 h 121"/>
                <a:gd name="T28" fmla="*/ 29 w 106"/>
                <a:gd name="T29" fmla="*/ 22 h 121"/>
                <a:gd name="T30" fmla="*/ 23 w 106"/>
                <a:gd name="T31" fmla="*/ 38 h 121"/>
                <a:gd name="T32" fmla="*/ 5 w 106"/>
                <a:gd name="T33" fmla="*/ 38 h 121"/>
                <a:gd name="T34" fmla="*/ 5 w 106"/>
                <a:gd name="T35" fmla="*/ 38 h 121"/>
                <a:gd name="T36" fmla="*/ 17 w 106"/>
                <a:gd name="T37" fmla="*/ 11 h 121"/>
                <a:gd name="T38" fmla="*/ 50 w 106"/>
                <a:gd name="T39" fmla="*/ 0 h 121"/>
                <a:gd name="T40" fmla="*/ 83 w 106"/>
                <a:gd name="T41" fmla="*/ 9 h 121"/>
                <a:gd name="T42" fmla="*/ 94 w 106"/>
                <a:gd name="T43" fmla="*/ 36 h 121"/>
                <a:gd name="T44" fmla="*/ 94 w 106"/>
                <a:gd name="T45" fmla="*/ 92 h 121"/>
                <a:gd name="T46" fmla="*/ 95 w 106"/>
                <a:gd name="T47" fmla="*/ 100 h 121"/>
                <a:gd name="T48" fmla="*/ 101 w 106"/>
                <a:gd name="T49" fmla="*/ 102 h 121"/>
                <a:gd name="T50" fmla="*/ 103 w 106"/>
                <a:gd name="T51" fmla="*/ 102 h 121"/>
                <a:gd name="T52" fmla="*/ 105 w 106"/>
                <a:gd name="T53" fmla="*/ 102 h 121"/>
                <a:gd name="T54" fmla="*/ 105 w 106"/>
                <a:gd name="T55" fmla="*/ 117 h 121"/>
                <a:gd name="T56" fmla="*/ 100 w 106"/>
                <a:gd name="T57" fmla="*/ 118 h 121"/>
                <a:gd name="T58" fmla="*/ 95 w 106"/>
                <a:gd name="T59" fmla="*/ 118 h 121"/>
                <a:gd name="T60" fmla="*/ 80 w 106"/>
                <a:gd name="T61" fmla="*/ 114 h 121"/>
                <a:gd name="T62" fmla="*/ 76 w 106"/>
                <a:gd name="T63" fmla="*/ 102 h 121"/>
                <a:gd name="T64" fmla="*/ 76 w 106"/>
                <a:gd name="T65" fmla="*/ 101 h 121"/>
                <a:gd name="T66" fmla="*/ 74 w 106"/>
                <a:gd name="T67" fmla="*/ 60 h 121"/>
                <a:gd name="T68" fmla="*/ 74 w 106"/>
                <a:gd name="T69" fmla="*/ 60 h 121"/>
                <a:gd name="T70" fmla="*/ 48 w 106"/>
                <a:gd name="T71" fmla="*/ 66 h 121"/>
                <a:gd name="T72" fmla="*/ 38 w 106"/>
                <a:gd name="T73" fmla="*/ 67 h 121"/>
                <a:gd name="T74" fmla="*/ 24 w 106"/>
                <a:gd name="T75" fmla="*/ 73 h 121"/>
                <a:gd name="T76" fmla="*/ 20 w 106"/>
                <a:gd name="T77" fmla="*/ 86 h 121"/>
                <a:gd name="T78" fmla="*/ 25 w 106"/>
                <a:gd name="T79" fmla="*/ 99 h 121"/>
                <a:gd name="T80" fmla="*/ 39 w 106"/>
                <a:gd name="T81" fmla="*/ 103 h 121"/>
                <a:gd name="T82" fmla="*/ 64 w 106"/>
                <a:gd name="T83" fmla="*/ 96 h 121"/>
                <a:gd name="T84" fmla="*/ 74 w 106"/>
                <a:gd name="T85" fmla="*/ 76 h 121"/>
                <a:gd name="T86" fmla="*/ 74 w 106"/>
                <a:gd name="T87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1">
                  <a:moveTo>
                    <a:pt x="76" y="101"/>
                  </a:moveTo>
                  <a:lnTo>
                    <a:pt x="76" y="101"/>
                  </a:lnTo>
                  <a:cubicBezTo>
                    <a:pt x="70" y="108"/>
                    <a:pt x="63" y="112"/>
                    <a:pt x="57" y="115"/>
                  </a:cubicBezTo>
                  <a:cubicBezTo>
                    <a:pt x="51" y="118"/>
                    <a:pt x="44" y="120"/>
                    <a:pt x="36" y="120"/>
                  </a:cubicBezTo>
                  <a:cubicBezTo>
                    <a:pt x="25" y="120"/>
                    <a:pt x="16" y="117"/>
                    <a:pt x="9" y="111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6"/>
                    <a:pt x="3" y="68"/>
                    <a:pt x="9" y="62"/>
                  </a:cubicBezTo>
                  <a:cubicBezTo>
                    <a:pt x="16" y="57"/>
                    <a:pt x="25" y="52"/>
                    <a:pt x="38" y="51"/>
                  </a:cubicBezTo>
                  <a:cubicBezTo>
                    <a:pt x="42" y="50"/>
                    <a:pt x="46" y="50"/>
                    <a:pt x="51" y="49"/>
                  </a:cubicBezTo>
                  <a:cubicBezTo>
                    <a:pt x="61" y="48"/>
                    <a:pt x="67" y="47"/>
                    <a:pt x="69" y="47"/>
                  </a:cubicBezTo>
                  <a:cubicBezTo>
                    <a:pt x="71" y="46"/>
                    <a:pt x="73" y="45"/>
                    <a:pt x="73" y="43"/>
                  </a:cubicBezTo>
                  <a:cubicBezTo>
                    <a:pt x="74" y="42"/>
                    <a:pt x="74" y="39"/>
                    <a:pt x="74" y="35"/>
                  </a:cubicBezTo>
                  <a:cubicBezTo>
                    <a:pt x="74" y="28"/>
                    <a:pt x="72" y="24"/>
                    <a:pt x="68" y="22"/>
                  </a:cubicBezTo>
                  <a:cubicBezTo>
                    <a:pt x="63" y="19"/>
                    <a:pt x="57" y="17"/>
                    <a:pt x="49" y="17"/>
                  </a:cubicBezTo>
                  <a:cubicBezTo>
                    <a:pt x="41" y="17"/>
                    <a:pt x="34" y="19"/>
                    <a:pt x="29" y="22"/>
                  </a:cubicBezTo>
                  <a:cubicBezTo>
                    <a:pt x="25" y="26"/>
                    <a:pt x="23" y="32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8"/>
                  </a:lnTo>
                  <a:cubicBezTo>
                    <a:pt x="5" y="26"/>
                    <a:pt x="9" y="17"/>
                    <a:pt x="17" y="11"/>
                  </a:cubicBezTo>
                  <a:cubicBezTo>
                    <a:pt x="25" y="5"/>
                    <a:pt x="35" y="0"/>
                    <a:pt x="50" y="0"/>
                  </a:cubicBezTo>
                  <a:cubicBezTo>
                    <a:pt x="64" y="0"/>
                    <a:pt x="76" y="3"/>
                    <a:pt x="83" y="9"/>
                  </a:cubicBezTo>
                  <a:cubicBezTo>
                    <a:pt x="89" y="15"/>
                    <a:pt x="94" y="23"/>
                    <a:pt x="94" y="3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2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3" y="117"/>
                    <a:pt x="101" y="118"/>
                    <a:pt x="100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7"/>
                    <a:pt x="80" y="114"/>
                  </a:cubicBezTo>
                  <a:cubicBezTo>
                    <a:pt x="77" y="112"/>
                    <a:pt x="76" y="108"/>
                    <a:pt x="76" y="102"/>
                  </a:cubicBezTo>
                  <a:lnTo>
                    <a:pt x="76" y="101"/>
                  </a:lnTo>
                  <a:close/>
                  <a:moveTo>
                    <a:pt x="74" y="60"/>
                  </a:moveTo>
                  <a:lnTo>
                    <a:pt x="74" y="60"/>
                  </a:lnTo>
                  <a:cubicBezTo>
                    <a:pt x="69" y="62"/>
                    <a:pt x="60" y="64"/>
                    <a:pt x="48" y="66"/>
                  </a:cubicBezTo>
                  <a:cubicBezTo>
                    <a:pt x="44" y="66"/>
                    <a:pt x="41" y="67"/>
                    <a:pt x="38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6"/>
                    <a:pt x="20" y="80"/>
                    <a:pt x="20" y="86"/>
                  </a:cubicBezTo>
                  <a:cubicBezTo>
                    <a:pt x="20" y="92"/>
                    <a:pt x="21" y="96"/>
                    <a:pt x="25" y="99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6"/>
                  </a:cubicBezTo>
                  <a:cubicBezTo>
                    <a:pt x="71" y="91"/>
                    <a:pt x="74" y="84"/>
                    <a:pt x="74" y="76"/>
                  </a:cubicBezTo>
                  <a:lnTo>
                    <a:pt x="74" y="6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Freeform 266"/>
            <p:cNvSpPr>
              <a:spLocks noChangeArrowheads="1"/>
            </p:cNvSpPr>
            <p:nvPr/>
          </p:nvSpPr>
          <p:spPr bwMode="auto">
            <a:xfrm>
              <a:off x="7705101" y="2348272"/>
              <a:ext cx="9262" cy="64830"/>
            </a:xfrm>
            <a:custGeom>
              <a:avLst/>
              <a:gdLst>
                <a:gd name="T0" fmla="*/ 0 w 21"/>
                <a:gd name="T1" fmla="*/ 153 h 154"/>
                <a:gd name="T2" fmla="*/ 0 w 21"/>
                <a:gd name="T3" fmla="*/ 0 h 154"/>
                <a:gd name="T4" fmla="*/ 20 w 21"/>
                <a:gd name="T5" fmla="*/ 0 h 154"/>
                <a:gd name="T6" fmla="*/ 20 w 21"/>
                <a:gd name="T7" fmla="*/ 153 h 154"/>
                <a:gd name="T8" fmla="*/ 0 w 21"/>
                <a:gd name="T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15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1320354" y="4492461"/>
            <a:ext cx="431576" cy="429725"/>
            <a:chOff x="1320354" y="4492461"/>
            <a:chExt cx="431576" cy="429725"/>
          </a:xfrm>
        </p:grpSpPr>
        <p:sp>
          <p:nvSpPr>
            <p:cNvPr id="665" name="Freeform 2"/>
            <p:cNvSpPr>
              <a:spLocks noChangeArrowheads="1"/>
            </p:cNvSpPr>
            <p:nvPr/>
          </p:nvSpPr>
          <p:spPr bwMode="auto">
            <a:xfrm>
              <a:off x="1320354" y="4492461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2 w 1026"/>
                <a:gd name="T5" fmla="*/ 1024 h 1025"/>
                <a:gd name="T6" fmla="*/ 0 w 1026"/>
                <a:gd name="T7" fmla="*/ 512 h 1025"/>
                <a:gd name="T8" fmla="*/ 512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5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1388887" y="4540619"/>
              <a:ext cx="292657" cy="333407"/>
              <a:chOff x="1388887" y="4540619"/>
              <a:chExt cx="292657" cy="333407"/>
            </a:xfrm>
            <a:solidFill>
              <a:schemeClr val="bg1"/>
            </a:solidFill>
          </p:grpSpPr>
          <p:sp>
            <p:nvSpPr>
              <p:cNvPr id="674" name="Freeform 21"/>
              <p:cNvSpPr>
                <a:spLocks noChangeArrowheads="1"/>
              </p:cNvSpPr>
              <p:nvPr/>
            </p:nvSpPr>
            <p:spPr bwMode="auto">
              <a:xfrm>
                <a:off x="1388887" y="4540619"/>
                <a:ext cx="292657" cy="333407"/>
              </a:xfrm>
              <a:custGeom>
                <a:avLst/>
                <a:gdLst>
                  <a:gd name="T0" fmla="*/ 385 w 697"/>
                  <a:gd name="T1" fmla="*/ 99 h 795"/>
                  <a:gd name="T2" fmla="*/ 385 w 697"/>
                  <a:gd name="T3" fmla="*/ 99 h 795"/>
                  <a:gd name="T4" fmla="*/ 402 w 697"/>
                  <a:gd name="T5" fmla="*/ 59 h 795"/>
                  <a:gd name="T6" fmla="*/ 343 w 697"/>
                  <a:gd name="T7" fmla="*/ 0 h 795"/>
                  <a:gd name="T8" fmla="*/ 285 w 697"/>
                  <a:gd name="T9" fmla="*/ 59 h 795"/>
                  <a:gd name="T10" fmla="*/ 303 w 697"/>
                  <a:gd name="T11" fmla="*/ 100 h 795"/>
                  <a:gd name="T12" fmla="*/ 0 w 697"/>
                  <a:gd name="T13" fmla="*/ 446 h 795"/>
                  <a:gd name="T14" fmla="*/ 348 w 697"/>
                  <a:gd name="T15" fmla="*/ 794 h 795"/>
                  <a:gd name="T16" fmla="*/ 696 w 697"/>
                  <a:gd name="T17" fmla="*/ 446 h 795"/>
                  <a:gd name="T18" fmla="*/ 385 w 697"/>
                  <a:gd name="T19" fmla="*/ 99 h 795"/>
                  <a:gd name="T20" fmla="*/ 343 w 697"/>
                  <a:gd name="T21" fmla="*/ 23 h 795"/>
                  <a:gd name="T22" fmla="*/ 343 w 697"/>
                  <a:gd name="T23" fmla="*/ 23 h 795"/>
                  <a:gd name="T24" fmla="*/ 378 w 697"/>
                  <a:gd name="T25" fmla="*/ 59 h 795"/>
                  <a:gd name="T26" fmla="*/ 343 w 697"/>
                  <a:gd name="T27" fmla="*/ 93 h 795"/>
                  <a:gd name="T28" fmla="*/ 308 w 697"/>
                  <a:gd name="T29" fmla="*/ 59 h 795"/>
                  <a:gd name="T30" fmla="*/ 343 w 697"/>
                  <a:gd name="T31" fmla="*/ 23 h 795"/>
                  <a:gd name="T32" fmla="*/ 348 w 697"/>
                  <a:gd name="T33" fmla="*/ 771 h 795"/>
                  <a:gd name="T34" fmla="*/ 348 w 697"/>
                  <a:gd name="T35" fmla="*/ 771 h 795"/>
                  <a:gd name="T36" fmla="*/ 23 w 697"/>
                  <a:gd name="T37" fmla="*/ 446 h 795"/>
                  <a:gd name="T38" fmla="*/ 348 w 697"/>
                  <a:gd name="T39" fmla="*/ 120 h 795"/>
                  <a:gd name="T40" fmla="*/ 673 w 697"/>
                  <a:gd name="T41" fmla="*/ 446 h 795"/>
                  <a:gd name="T42" fmla="*/ 348 w 697"/>
                  <a:gd name="T43" fmla="*/ 771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7" h="795">
                    <a:moveTo>
                      <a:pt x="385" y="99"/>
                    </a:moveTo>
                    <a:lnTo>
                      <a:pt x="385" y="99"/>
                    </a:lnTo>
                    <a:cubicBezTo>
                      <a:pt x="395" y="89"/>
                      <a:pt x="402" y="74"/>
                      <a:pt x="402" y="59"/>
                    </a:cubicBezTo>
                    <a:cubicBezTo>
                      <a:pt x="402" y="26"/>
                      <a:pt x="376" y="0"/>
                      <a:pt x="343" y="0"/>
                    </a:cubicBezTo>
                    <a:cubicBezTo>
                      <a:pt x="311" y="0"/>
                      <a:pt x="285" y="26"/>
                      <a:pt x="285" y="59"/>
                    </a:cubicBezTo>
                    <a:cubicBezTo>
                      <a:pt x="285" y="75"/>
                      <a:pt x="291" y="90"/>
                      <a:pt x="303" y="100"/>
                    </a:cubicBezTo>
                    <a:cubicBezTo>
                      <a:pt x="132" y="123"/>
                      <a:pt x="0" y="269"/>
                      <a:pt x="0" y="446"/>
                    </a:cubicBezTo>
                    <a:cubicBezTo>
                      <a:pt x="0" y="637"/>
                      <a:pt x="156" y="794"/>
                      <a:pt x="348" y="794"/>
                    </a:cubicBezTo>
                    <a:cubicBezTo>
                      <a:pt x="540" y="794"/>
                      <a:pt x="696" y="637"/>
                      <a:pt x="696" y="446"/>
                    </a:cubicBezTo>
                    <a:cubicBezTo>
                      <a:pt x="696" y="266"/>
                      <a:pt x="560" y="118"/>
                      <a:pt x="385" y="99"/>
                    </a:cubicBezTo>
                    <a:close/>
                    <a:moveTo>
                      <a:pt x="343" y="23"/>
                    </a:moveTo>
                    <a:lnTo>
                      <a:pt x="343" y="23"/>
                    </a:lnTo>
                    <a:cubicBezTo>
                      <a:pt x="362" y="23"/>
                      <a:pt x="378" y="39"/>
                      <a:pt x="378" y="59"/>
                    </a:cubicBezTo>
                    <a:cubicBezTo>
                      <a:pt x="378" y="77"/>
                      <a:pt x="362" y="93"/>
                      <a:pt x="343" y="93"/>
                    </a:cubicBezTo>
                    <a:cubicBezTo>
                      <a:pt x="323" y="93"/>
                      <a:pt x="308" y="77"/>
                      <a:pt x="308" y="59"/>
                    </a:cubicBezTo>
                    <a:cubicBezTo>
                      <a:pt x="308" y="39"/>
                      <a:pt x="323" y="23"/>
                      <a:pt x="343" y="23"/>
                    </a:cubicBezTo>
                    <a:close/>
                    <a:moveTo>
                      <a:pt x="348" y="771"/>
                    </a:moveTo>
                    <a:lnTo>
                      <a:pt x="348" y="771"/>
                    </a:lnTo>
                    <a:cubicBezTo>
                      <a:pt x="169" y="771"/>
                      <a:pt x="23" y="625"/>
                      <a:pt x="23" y="446"/>
                    </a:cubicBezTo>
                    <a:cubicBezTo>
                      <a:pt x="23" y="267"/>
                      <a:pt x="169" y="120"/>
                      <a:pt x="348" y="120"/>
                    </a:cubicBezTo>
                    <a:cubicBezTo>
                      <a:pt x="528" y="120"/>
                      <a:pt x="673" y="267"/>
                      <a:pt x="673" y="446"/>
                    </a:cubicBezTo>
                    <a:cubicBezTo>
                      <a:pt x="673" y="625"/>
                      <a:pt x="528" y="771"/>
                      <a:pt x="348" y="77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" name="Freeform 22"/>
              <p:cNvSpPr>
                <a:spLocks noChangeArrowheads="1"/>
              </p:cNvSpPr>
              <p:nvPr/>
            </p:nvSpPr>
            <p:spPr bwMode="auto">
              <a:xfrm>
                <a:off x="1531512" y="4614710"/>
                <a:ext cx="11114" cy="44454"/>
              </a:xfrm>
              <a:custGeom>
                <a:avLst/>
                <a:gdLst>
                  <a:gd name="T0" fmla="*/ 12 w 25"/>
                  <a:gd name="T1" fmla="*/ 105 h 106"/>
                  <a:gd name="T2" fmla="*/ 12 w 25"/>
                  <a:gd name="T3" fmla="*/ 105 h 106"/>
                  <a:gd name="T4" fmla="*/ 24 w 25"/>
                  <a:gd name="T5" fmla="*/ 93 h 106"/>
                  <a:gd name="T6" fmla="*/ 24 w 25"/>
                  <a:gd name="T7" fmla="*/ 12 h 106"/>
                  <a:gd name="T8" fmla="*/ 12 w 25"/>
                  <a:gd name="T9" fmla="*/ 0 h 106"/>
                  <a:gd name="T10" fmla="*/ 0 w 25"/>
                  <a:gd name="T11" fmla="*/ 12 h 106"/>
                  <a:gd name="T12" fmla="*/ 0 w 25"/>
                  <a:gd name="T13" fmla="*/ 93 h 106"/>
                  <a:gd name="T14" fmla="*/ 12 w 25"/>
                  <a:gd name="T15" fmla="*/ 10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06">
                    <a:moveTo>
                      <a:pt x="12" y="105"/>
                    </a:moveTo>
                    <a:lnTo>
                      <a:pt x="12" y="105"/>
                    </a:lnTo>
                    <a:cubicBezTo>
                      <a:pt x="19" y="105"/>
                      <a:pt x="24" y="99"/>
                      <a:pt x="24" y="9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5"/>
                      <a:pt x="12" y="1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" name="Freeform 23"/>
              <p:cNvSpPr>
                <a:spLocks noChangeArrowheads="1"/>
              </p:cNvSpPr>
              <p:nvPr/>
            </p:nvSpPr>
            <p:spPr bwMode="auto">
              <a:xfrm>
                <a:off x="1531512" y="4799936"/>
                <a:ext cx="11114" cy="42603"/>
              </a:xfrm>
              <a:custGeom>
                <a:avLst/>
                <a:gdLst>
                  <a:gd name="T0" fmla="*/ 12 w 25"/>
                  <a:gd name="T1" fmla="*/ 0 h 103"/>
                  <a:gd name="T2" fmla="*/ 12 w 25"/>
                  <a:gd name="T3" fmla="*/ 0 h 103"/>
                  <a:gd name="T4" fmla="*/ 0 w 25"/>
                  <a:gd name="T5" fmla="*/ 11 h 103"/>
                  <a:gd name="T6" fmla="*/ 0 w 25"/>
                  <a:gd name="T7" fmla="*/ 90 h 103"/>
                  <a:gd name="T8" fmla="*/ 12 w 25"/>
                  <a:gd name="T9" fmla="*/ 102 h 103"/>
                  <a:gd name="T10" fmla="*/ 24 w 25"/>
                  <a:gd name="T11" fmla="*/ 90 h 103"/>
                  <a:gd name="T12" fmla="*/ 24 w 25"/>
                  <a:gd name="T13" fmla="*/ 11 h 103"/>
                  <a:gd name="T14" fmla="*/ 12 w 25"/>
                  <a:gd name="T1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03">
                    <a:moveTo>
                      <a:pt x="12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6"/>
                      <a:pt x="5" y="102"/>
                      <a:pt x="12" y="102"/>
                    </a:cubicBezTo>
                    <a:cubicBezTo>
                      <a:pt x="19" y="102"/>
                      <a:pt x="24" y="96"/>
                      <a:pt x="24" y="9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5"/>
                      <a:pt x="19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" name="Freeform 24"/>
              <p:cNvSpPr>
                <a:spLocks noChangeArrowheads="1"/>
              </p:cNvSpPr>
              <p:nvPr/>
            </p:nvSpPr>
            <p:spPr bwMode="auto">
              <a:xfrm>
                <a:off x="1462978" y="4653608"/>
                <a:ext cx="146329" cy="146328"/>
              </a:xfrm>
              <a:custGeom>
                <a:avLst/>
                <a:gdLst>
                  <a:gd name="T0" fmla="*/ 328 w 347"/>
                  <a:gd name="T1" fmla="*/ 3 h 347"/>
                  <a:gd name="T2" fmla="*/ 328 w 347"/>
                  <a:gd name="T3" fmla="*/ 3 h 347"/>
                  <a:gd name="T4" fmla="*/ 139 w 347"/>
                  <a:gd name="T5" fmla="*/ 137 h 347"/>
                  <a:gd name="T6" fmla="*/ 137 w 347"/>
                  <a:gd name="T7" fmla="*/ 140 h 347"/>
                  <a:gd name="T8" fmla="*/ 3 w 347"/>
                  <a:gd name="T9" fmla="*/ 328 h 347"/>
                  <a:gd name="T10" fmla="*/ 4 w 347"/>
                  <a:gd name="T11" fmla="*/ 343 h 347"/>
                  <a:gd name="T12" fmla="*/ 12 w 347"/>
                  <a:gd name="T13" fmla="*/ 346 h 347"/>
                  <a:gd name="T14" fmla="*/ 19 w 347"/>
                  <a:gd name="T15" fmla="*/ 344 h 347"/>
                  <a:gd name="T16" fmla="*/ 207 w 347"/>
                  <a:gd name="T17" fmla="*/ 210 h 347"/>
                  <a:gd name="T18" fmla="*/ 210 w 347"/>
                  <a:gd name="T19" fmla="*/ 207 h 347"/>
                  <a:gd name="T20" fmla="*/ 343 w 347"/>
                  <a:gd name="T21" fmla="*/ 20 h 347"/>
                  <a:gd name="T22" fmla="*/ 342 w 347"/>
                  <a:gd name="T23" fmla="*/ 4 h 347"/>
                  <a:gd name="T24" fmla="*/ 328 w 347"/>
                  <a:gd name="T25" fmla="*/ 3 h 347"/>
                  <a:gd name="T26" fmla="*/ 62 w 347"/>
                  <a:gd name="T27" fmla="*/ 284 h 347"/>
                  <a:gd name="T28" fmla="*/ 62 w 347"/>
                  <a:gd name="T29" fmla="*/ 284 h 347"/>
                  <a:gd name="T30" fmla="*/ 138 w 347"/>
                  <a:gd name="T31" fmla="*/ 179 h 347"/>
                  <a:gd name="T32" fmla="*/ 201 w 347"/>
                  <a:gd name="T33" fmla="*/ 179 h 347"/>
                  <a:gd name="T34" fmla="*/ 191 w 347"/>
                  <a:gd name="T35" fmla="*/ 192 h 347"/>
                  <a:gd name="T36" fmla="*/ 62 w 347"/>
                  <a:gd name="T37" fmla="*/ 284 h 347"/>
                  <a:gd name="T38" fmla="*/ 216 w 347"/>
                  <a:gd name="T39" fmla="*/ 157 h 347"/>
                  <a:gd name="T40" fmla="*/ 216 w 347"/>
                  <a:gd name="T41" fmla="*/ 157 h 347"/>
                  <a:gd name="T42" fmla="*/ 213 w 347"/>
                  <a:gd name="T43" fmla="*/ 155 h 347"/>
                  <a:gd name="T44" fmla="*/ 212 w 347"/>
                  <a:gd name="T45" fmla="*/ 155 h 347"/>
                  <a:gd name="T46" fmla="*/ 155 w 347"/>
                  <a:gd name="T47" fmla="*/ 155 h 347"/>
                  <a:gd name="T48" fmla="*/ 155 w 347"/>
                  <a:gd name="T49" fmla="*/ 155 h 347"/>
                  <a:gd name="T50" fmla="*/ 284 w 347"/>
                  <a:gd name="T51" fmla="*/ 63 h 347"/>
                  <a:gd name="T52" fmla="*/ 216 w 347"/>
                  <a:gd name="T53" fmla="*/ 15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347">
                    <a:moveTo>
                      <a:pt x="328" y="3"/>
                    </a:moveTo>
                    <a:lnTo>
                      <a:pt x="328" y="3"/>
                    </a:ln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9"/>
                      <a:pt x="137" y="139"/>
                      <a:pt x="137" y="140"/>
                    </a:cubicBezTo>
                    <a:cubicBezTo>
                      <a:pt x="3" y="328"/>
                      <a:pt x="3" y="328"/>
                      <a:pt x="3" y="328"/>
                    </a:cubicBezTo>
                    <a:cubicBezTo>
                      <a:pt x="0" y="332"/>
                      <a:pt x="0" y="338"/>
                      <a:pt x="4" y="343"/>
                    </a:cubicBezTo>
                    <a:cubicBezTo>
                      <a:pt x="6" y="345"/>
                      <a:pt x="9" y="346"/>
                      <a:pt x="12" y="346"/>
                    </a:cubicBezTo>
                    <a:cubicBezTo>
                      <a:pt x="14" y="346"/>
                      <a:pt x="17" y="346"/>
                      <a:pt x="19" y="344"/>
                    </a:cubicBezTo>
                    <a:cubicBezTo>
                      <a:pt x="207" y="210"/>
                      <a:pt x="207" y="210"/>
                      <a:pt x="207" y="210"/>
                    </a:cubicBezTo>
                    <a:cubicBezTo>
                      <a:pt x="208" y="209"/>
                      <a:pt x="209" y="208"/>
                      <a:pt x="210" y="207"/>
                    </a:cubicBezTo>
                    <a:cubicBezTo>
                      <a:pt x="343" y="20"/>
                      <a:pt x="343" y="20"/>
                      <a:pt x="343" y="20"/>
                    </a:cubicBezTo>
                    <a:cubicBezTo>
                      <a:pt x="346" y="15"/>
                      <a:pt x="346" y="8"/>
                      <a:pt x="342" y="4"/>
                    </a:cubicBezTo>
                    <a:cubicBezTo>
                      <a:pt x="338" y="0"/>
                      <a:pt x="332" y="0"/>
                      <a:pt x="328" y="3"/>
                    </a:cubicBezTo>
                    <a:close/>
                    <a:moveTo>
                      <a:pt x="62" y="284"/>
                    </a:moveTo>
                    <a:lnTo>
                      <a:pt x="62" y="284"/>
                    </a:lnTo>
                    <a:cubicBezTo>
                      <a:pt x="138" y="179"/>
                      <a:pt x="138" y="179"/>
                      <a:pt x="138" y="179"/>
                    </a:cubicBezTo>
                    <a:cubicBezTo>
                      <a:pt x="201" y="179"/>
                      <a:pt x="201" y="179"/>
                      <a:pt x="201" y="179"/>
                    </a:cubicBezTo>
                    <a:cubicBezTo>
                      <a:pt x="191" y="192"/>
                      <a:pt x="191" y="192"/>
                      <a:pt x="191" y="192"/>
                    </a:cubicBezTo>
                    <a:lnTo>
                      <a:pt x="62" y="284"/>
                    </a:lnTo>
                    <a:close/>
                    <a:moveTo>
                      <a:pt x="216" y="157"/>
                    </a:moveTo>
                    <a:lnTo>
                      <a:pt x="216" y="157"/>
                    </a:lnTo>
                    <a:cubicBezTo>
                      <a:pt x="215" y="156"/>
                      <a:pt x="214" y="155"/>
                      <a:pt x="213" y="155"/>
                    </a:cubicBezTo>
                    <a:cubicBezTo>
                      <a:pt x="212" y="155"/>
                      <a:pt x="212" y="155"/>
                      <a:pt x="212" y="155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155" y="155"/>
                    </a:lnTo>
                    <a:cubicBezTo>
                      <a:pt x="284" y="63"/>
                      <a:pt x="284" y="63"/>
                      <a:pt x="284" y="63"/>
                    </a:cubicBezTo>
                    <a:lnTo>
                      <a:pt x="216" y="1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4810016" y="4492461"/>
            <a:ext cx="431576" cy="429725"/>
            <a:chOff x="4810016" y="4492461"/>
            <a:chExt cx="431576" cy="429725"/>
          </a:xfrm>
        </p:grpSpPr>
        <p:sp>
          <p:nvSpPr>
            <p:cNvPr id="669" name="Freeform 6"/>
            <p:cNvSpPr>
              <a:spLocks noChangeArrowheads="1"/>
            </p:cNvSpPr>
            <p:nvPr/>
          </p:nvSpPr>
          <p:spPr bwMode="auto">
            <a:xfrm>
              <a:off x="4810016" y="4492461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5" y="1024"/>
                    <a:pt x="513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Freeform 25"/>
            <p:cNvSpPr>
              <a:spLocks noChangeArrowheads="1"/>
            </p:cNvSpPr>
            <p:nvPr/>
          </p:nvSpPr>
          <p:spPr bwMode="auto">
            <a:xfrm>
              <a:off x="4882254" y="4546177"/>
              <a:ext cx="288953" cy="324145"/>
            </a:xfrm>
            <a:custGeom>
              <a:avLst/>
              <a:gdLst>
                <a:gd name="T0" fmla="*/ 577 w 686"/>
                <a:gd name="T1" fmla="*/ 577 h 770"/>
                <a:gd name="T2" fmla="*/ 446 w 686"/>
                <a:gd name="T3" fmla="*/ 639 h 770"/>
                <a:gd name="T4" fmla="*/ 288 w 686"/>
                <a:gd name="T5" fmla="*/ 578 h 770"/>
                <a:gd name="T6" fmla="*/ 413 w 686"/>
                <a:gd name="T7" fmla="*/ 602 h 770"/>
                <a:gd name="T8" fmla="*/ 482 w 686"/>
                <a:gd name="T9" fmla="*/ 525 h 770"/>
                <a:gd name="T10" fmla="*/ 525 w 686"/>
                <a:gd name="T11" fmla="*/ 345 h 770"/>
                <a:gd name="T12" fmla="*/ 596 w 686"/>
                <a:gd name="T13" fmla="*/ 531 h 770"/>
                <a:gd name="T14" fmla="*/ 673 w 686"/>
                <a:gd name="T15" fmla="*/ 334 h 770"/>
                <a:gd name="T16" fmla="*/ 38 w 686"/>
                <a:gd name="T17" fmla="*/ 483 h 770"/>
                <a:gd name="T18" fmla="*/ 27 w 686"/>
                <a:gd name="T19" fmla="*/ 345 h 770"/>
                <a:gd name="T20" fmla="*/ 173 w 686"/>
                <a:gd name="T21" fmla="*/ 441 h 770"/>
                <a:gd name="T22" fmla="*/ 327 w 686"/>
                <a:gd name="T23" fmla="*/ 345 h 770"/>
                <a:gd name="T24" fmla="*/ 350 w 686"/>
                <a:gd name="T25" fmla="*/ 442 h 770"/>
                <a:gd name="T26" fmla="*/ 474 w 686"/>
                <a:gd name="T27" fmla="*/ 509 h 770"/>
                <a:gd name="T28" fmla="*/ 282 w 686"/>
                <a:gd name="T29" fmla="*/ 464 h 770"/>
                <a:gd name="T30" fmla="*/ 3 w 686"/>
                <a:gd name="T31" fmla="*/ 610 h 770"/>
                <a:gd name="T32" fmla="*/ 240 w 686"/>
                <a:gd name="T33" fmla="*/ 734 h 770"/>
                <a:gd name="T34" fmla="*/ 398 w 686"/>
                <a:gd name="T35" fmla="*/ 769 h 770"/>
                <a:gd name="T36" fmla="*/ 671 w 686"/>
                <a:gd name="T37" fmla="*/ 585 h 770"/>
                <a:gd name="T38" fmla="*/ 151 w 686"/>
                <a:gd name="T39" fmla="*/ 323 h 770"/>
                <a:gd name="T40" fmla="*/ 169 w 686"/>
                <a:gd name="T41" fmla="*/ 189 h 770"/>
                <a:gd name="T42" fmla="*/ 76 w 686"/>
                <a:gd name="T43" fmla="*/ 165 h 770"/>
                <a:gd name="T44" fmla="*/ 76 w 686"/>
                <a:gd name="T45" fmla="*/ 165 h 770"/>
                <a:gd name="T46" fmla="*/ 175 w 686"/>
                <a:gd name="T47" fmla="*/ 323 h 770"/>
                <a:gd name="T48" fmla="*/ 327 w 686"/>
                <a:gd name="T49" fmla="*/ 323 h 770"/>
                <a:gd name="T50" fmla="*/ 327 w 686"/>
                <a:gd name="T51" fmla="*/ 165 h 770"/>
                <a:gd name="T52" fmla="*/ 327 w 686"/>
                <a:gd name="T53" fmla="*/ 26 h 770"/>
                <a:gd name="T54" fmla="*/ 525 w 686"/>
                <a:gd name="T55" fmla="*/ 323 h 770"/>
                <a:gd name="T56" fmla="*/ 649 w 686"/>
                <a:gd name="T57" fmla="*/ 323 h 770"/>
                <a:gd name="T58" fmla="*/ 500 w 686"/>
                <a:gd name="T59" fmla="*/ 165 h 770"/>
                <a:gd name="T60" fmla="*/ 349 w 686"/>
                <a:gd name="T61" fmla="*/ 24 h 770"/>
                <a:gd name="T62" fmla="*/ 350 w 686"/>
                <a:gd name="T63" fmla="*/ 165 h 770"/>
                <a:gd name="T64" fmla="*/ 350 w 686"/>
                <a:gd name="T65" fmla="*/ 323 h 770"/>
                <a:gd name="T66" fmla="*/ 483 w 686"/>
                <a:gd name="T67" fmla="*/ 189 h 770"/>
                <a:gd name="T68" fmla="*/ 627 w 686"/>
                <a:gd name="T69" fmla="*/ 640 h 770"/>
                <a:gd name="T70" fmla="*/ 356 w 686"/>
                <a:gd name="T71" fmla="*/ 741 h 770"/>
                <a:gd name="T72" fmla="*/ 199 w 686"/>
                <a:gd name="T73" fmla="*/ 708 h 770"/>
                <a:gd name="T74" fmla="*/ 51 w 686"/>
                <a:gd name="T75" fmla="*/ 589 h 770"/>
                <a:gd name="T76" fmla="*/ 468 w 686"/>
                <a:gd name="T77" fmla="*/ 546 h 770"/>
                <a:gd name="T78" fmla="*/ 400 w 686"/>
                <a:gd name="T79" fmla="*/ 573 h 770"/>
                <a:gd name="T80" fmla="*/ 299 w 686"/>
                <a:gd name="T81" fmla="*/ 620 h 770"/>
                <a:gd name="T82" fmla="*/ 446 w 686"/>
                <a:gd name="T83" fmla="*/ 662 h 770"/>
                <a:gd name="T84" fmla="*/ 640 w 686"/>
                <a:gd name="T85" fmla="*/ 58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6" h="770">
                  <a:moveTo>
                    <a:pt x="647" y="563"/>
                  </a:moveTo>
                  <a:lnTo>
                    <a:pt x="647" y="563"/>
                  </a:lnTo>
                  <a:cubicBezTo>
                    <a:pt x="629" y="558"/>
                    <a:pt x="606" y="562"/>
                    <a:pt x="577" y="577"/>
                  </a:cubicBezTo>
                  <a:cubicBezTo>
                    <a:pt x="571" y="581"/>
                    <a:pt x="561" y="586"/>
                    <a:pt x="551" y="593"/>
                  </a:cubicBezTo>
                  <a:cubicBezTo>
                    <a:pt x="521" y="612"/>
                    <a:pt x="480" y="639"/>
                    <a:pt x="446" y="639"/>
                  </a:cubicBezTo>
                  <a:lnTo>
                    <a:pt x="446" y="639"/>
                  </a:lnTo>
                  <a:cubicBezTo>
                    <a:pt x="414" y="638"/>
                    <a:pt x="380" y="627"/>
                    <a:pt x="351" y="616"/>
                  </a:cubicBezTo>
                  <a:cubicBezTo>
                    <a:pt x="337" y="611"/>
                    <a:pt x="323" y="605"/>
                    <a:pt x="308" y="599"/>
                  </a:cubicBezTo>
                  <a:cubicBezTo>
                    <a:pt x="284" y="588"/>
                    <a:pt x="288" y="581"/>
                    <a:pt x="288" y="578"/>
                  </a:cubicBezTo>
                  <a:cubicBezTo>
                    <a:pt x="290" y="573"/>
                    <a:pt x="299" y="572"/>
                    <a:pt x="315" y="576"/>
                  </a:cubicBezTo>
                  <a:cubicBezTo>
                    <a:pt x="353" y="583"/>
                    <a:pt x="376" y="590"/>
                    <a:pt x="393" y="595"/>
                  </a:cubicBezTo>
                  <a:cubicBezTo>
                    <a:pt x="400" y="597"/>
                    <a:pt x="406" y="599"/>
                    <a:pt x="413" y="602"/>
                  </a:cubicBezTo>
                  <a:cubicBezTo>
                    <a:pt x="431" y="606"/>
                    <a:pt x="458" y="606"/>
                    <a:pt x="476" y="593"/>
                  </a:cubicBezTo>
                  <a:cubicBezTo>
                    <a:pt x="494" y="580"/>
                    <a:pt x="496" y="557"/>
                    <a:pt x="491" y="539"/>
                  </a:cubicBezTo>
                  <a:cubicBezTo>
                    <a:pt x="489" y="534"/>
                    <a:pt x="485" y="529"/>
                    <a:pt x="482" y="525"/>
                  </a:cubicBezTo>
                  <a:cubicBezTo>
                    <a:pt x="483" y="525"/>
                    <a:pt x="484" y="525"/>
                    <a:pt x="484" y="525"/>
                  </a:cubicBezTo>
                  <a:cubicBezTo>
                    <a:pt x="490" y="525"/>
                    <a:pt x="494" y="521"/>
                    <a:pt x="496" y="516"/>
                  </a:cubicBezTo>
                  <a:cubicBezTo>
                    <a:pt x="514" y="466"/>
                    <a:pt x="524" y="407"/>
                    <a:pt x="525" y="345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7" y="407"/>
                    <a:pt x="628" y="464"/>
                    <a:pt x="593" y="514"/>
                  </a:cubicBezTo>
                  <a:cubicBezTo>
                    <a:pt x="590" y="519"/>
                    <a:pt x="591" y="527"/>
                    <a:pt x="596" y="531"/>
                  </a:cubicBezTo>
                  <a:cubicBezTo>
                    <a:pt x="598" y="532"/>
                    <a:pt x="600" y="533"/>
                    <a:pt x="602" y="533"/>
                  </a:cubicBezTo>
                  <a:cubicBezTo>
                    <a:pt x="606" y="533"/>
                    <a:pt x="609" y="531"/>
                    <a:pt x="611" y="528"/>
                  </a:cubicBezTo>
                  <a:cubicBezTo>
                    <a:pt x="652" y="471"/>
                    <a:pt x="673" y="404"/>
                    <a:pt x="673" y="334"/>
                  </a:cubicBezTo>
                  <a:cubicBezTo>
                    <a:pt x="673" y="150"/>
                    <a:pt x="523" y="0"/>
                    <a:pt x="339" y="0"/>
                  </a:cubicBezTo>
                  <a:cubicBezTo>
                    <a:pt x="153" y="0"/>
                    <a:pt x="3" y="150"/>
                    <a:pt x="3" y="334"/>
                  </a:cubicBezTo>
                  <a:cubicBezTo>
                    <a:pt x="3" y="386"/>
                    <a:pt x="15" y="436"/>
                    <a:pt x="38" y="483"/>
                  </a:cubicBezTo>
                  <a:cubicBezTo>
                    <a:pt x="41" y="488"/>
                    <a:pt x="48" y="490"/>
                    <a:pt x="53" y="488"/>
                  </a:cubicBezTo>
                  <a:cubicBezTo>
                    <a:pt x="60" y="485"/>
                    <a:pt x="62" y="478"/>
                    <a:pt x="59" y="472"/>
                  </a:cubicBezTo>
                  <a:cubicBezTo>
                    <a:pt x="40" y="433"/>
                    <a:pt x="29" y="390"/>
                    <a:pt x="27" y="345"/>
                  </a:cubicBezTo>
                  <a:cubicBezTo>
                    <a:pt x="152" y="345"/>
                    <a:pt x="152" y="345"/>
                    <a:pt x="152" y="345"/>
                  </a:cubicBezTo>
                  <a:cubicBezTo>
                    <a:pt x="152" y="375"/>
                    <a:pt x="154" y="404"/>
                    <a:pt x="160" y="432"/>
                  </a:cubicBezTo>
                  <a:cubicBezTo>
                    <a:pt x="161" y="438"/>
                    <a:pt x="166" y="442"/>
                    <a:pt x="173" y="441"/>
                  </a:cubicBezTo>
                  <a:cubicBezTo>
                    <a:pt x="179" y="440"/>
                    <a:pt x="184" y="434"/>
                    <a:pt x="182" y="428"/>
                  </a:cubicBezTo>
                  <a:cubicBezTo>
                    <a:pt x="178" y="402"/>
                    <a:pt x="175" y="374"/>
                    <a:pt x="175" y="345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442"/>
                    <a:pt x="327" y="442"/>
                    <a:pt x="327" y="442"/>
                  </a:cubicBezTo>
                  <a:cubicBezTo>
                    <a:pt x="327" y="449"/>
                    <a:pt x="332" y="454"/>
                    <a:pt x="339" y="454"/>
                  </a:cubicBezTo>
                  <a:cubicBezTo>
                    <a:pt x="345" y="454"/>
                    <a:pt x="350" y="449"/>
                    <a:pt x="350" y="442"/>
                  </a:cubicBezTo>
                  <a:cubicBezTo>
                    <a:pt x="350" y="345"/>
                    <a:pt x="350" y="345"/>
                    <a:pt x="350" y="345"/>
                  </a:cubicBezTo>
                  <a:cubicBezTo>
                    <a:pt x="502" y="345"/>
                    <a:pt x="502" y="345"/>
                    <a:pt x="502" y="345"/>
                  </a:cubicBezTo>
                  <a:cubicBezTo>
                    <a:pt x="500" y="404"/>
                    <a:pt x="491" y="460"/>
                    <a:pt x="474" y="509"/>
                  </a:cubicBezTo>
                  <a:cubicBezTo>
                    <a:pt x="473" y="511"/>
                    <a:pt x="474" y="512"/>
                    <a:pt x="474" y="514"/>
                  </a:cubicBezTo>
                  <a:cubicBezTo>
                    <a:pt x="467" y="508"/>
                    <a:pt x="458" y="504"/>
                    <a:pt x="448" y="500"/>
                  </a:cubicBezTo>
                  <a:cubicBezTo>
                    <a:pt x="413" y="489"/>
                    <a:pt x="314" y="464"/>
                    <a:pt x="282" y="464"/>
                  </a:cubicBezTo>
                  <a:cubicBezTo>
                    <a:pt x="190" y="464"/>
                    <a:pt x="111" y="517"/>
                    <a:pt x="38" y="570"/>
                  </a:cubicBezTo>
                  <a:cubicBezTo>
                    <a:pt x="27" y="578"/>
                    <a:pt x="16" y="586"/>
                    <a:pt x="5" y="594"/>
                  </a:cubicBezTo>
                  <a:cubicBezTo>
                    <a:pt x="1" y="598"/>
                    <a:pt x="0" y="605"/>
                    <a:pt x="3" y="610"/>
                  </a:cubicBezTo>
                  <a:cubicBezTo>
                    <a:pt x="95" y="743"/>
                    <a:pt x="95" y="743"/>
                    <a:pt x="95" y="743"/>
                  </a:cubicBezTo>
                  <a:cubicBezTo>
                    <a:pt x="98" y="747"/>
                    <a:pt x="104" y="749"/>
                    <a:pt x="110" y="747"/>
                  </a:cubicBezTo>
                  <a:cubicBezTo>
                    <a:pt x="149" y="732"/>
                    <a:pt x="195" y="728"/>
                    <a:pt x="240" y="734"/>
                  </a:cubicBezTo>
                  <a:cubicBezTo>
                    <a:pt x="260" y="737"/>
                    <a:pt x="279" y="743"/>
                    <a:pt x="300" y="749"/>
                  </a:cubicBezTo>
                  <a:cubicBezTo>
                    <a:pt x="317" y="755"/>
                    <a:pt x="333" y="761"/>
                    <a:pt x="351" y="764"/>
                  </a:cubicBezTo>
                  <a:cubicBezTo>
                    <a:pt x="367" y="767"/>
                    <a:pt x="382" y="769"/>
                    <a:pt x="398" y="769"/>
                  </a:cubicBezTo>
                  <a:cubicBezTo>
                    <a:pt x="418" y="769"/>
                    <a:pt x="437" y="766"/>
                    <a:pt x="455" y="762"/>
                  </a:cubicBezTo>
                  <a:cubicBezTo>
                    <a:pt x="519" y="747"/>
                    <a:pt x="606" y="685"/>
                    <a:pt x="643" y="658"/>
                  </a:cubicBezTo>
                  <a:cubicBezTo>
                    <a:pt x="660" y="644"/>
                    <a:pt x="685" y="613"/>
                    <a:pt x="671" y="585"/>
                  </a:cubicBezTo>
                  <a:cubicBezTo>
                    <a:pt x="666" y="575"/>
                    <a:pt x="657" y="567"/>
                    <a:pt x="647" y="563"/>
                  </a:cubicBezTo>
                  <a:close/>
                  <a:moveTo>
                    <a:pt x="151" y="323"/>
                  </a:moveTo>
                  <a:lnTo>
                    <a:pt x="151" y="323"/>
                  </a:lnTo>
                  <a:cubicBezTo>
                    <a:pt x="27" y="323"/>
                    <a:pt x="27" y="323"/>
                    <a:pt x="27" y="323"/>
                  </a:cubicBezTo>
                  <a:cubicBezTo>
                    <a:pt x="29" y="275"/>
                    <a:pt x="42" y="229"/>
                    <a:pt x="63" y="189"/>
                  </a:cubicBezTo>
                  <a:cubicBezTo>
                    <a:pt x="169" y="189"/>
                    <a:pt x="169" y="189"/>
                    <a:pt x="169" y="189"/>
                  </a:cubicBezTo>
                  <a:cubicBezTo>
                    <a:pt x="159" y="230"/>
                    <a:pt x="152" y="275"/>
                    <a:pt x="151" y="323"/>
                  </a:cubicBezTo>
                  <a:close/>
                  <a:moveTo>
                    <a:pt x="76" y="165"/>
                  </a:moveTo>
                  <a:lnTo>
                    <a:pt x="76" y="165"/>
                  </a:lnTo>
                  <a:cubicBezTo>
                    <a:pt x="117" y="103"/>
                    <a:pt x="180" y="56"/>
                    <a:pt x="254" y="34"/>
                  </a:cubicBezTo>
                  <a:cubicBezTo>
                    <a:pt x="221" y="63"/>
                    <a:pt x="194" y="109"/>
                    <a:pt x="176" y="165"/>
                  </a:cubicBezTo>
                  <a:lnTo>
                    <a:pt x="76" y="165"/>
                  </a:lnTo>
                  <a:close/>
                  <a:moveTo>
                    <a:pt x="327" y="323"/>
                  </a:moveTo>
                  <a:lnTo>
                    <a:pt x="327" y="323"/>
                  </a:lnTo>
                  <a:cubicBezTo>
                    <a:pt x="175" y="323"/>
                    <a:pt x="175" y="323"/>
                    <a:pt x="175" y="323"/>
                  </a:cubicBezTo>
                  <a:cubicBezTo>
                    <a:pt x="176" y="275"/>
                    <a:pt x="182" y="229"/>
                    <a:pt x="194" y="189"/>
                  </a:cubicBezTo>
                  <a:cubicBezTo>
                    <a:pt x="327" y="189"/>
                    <a:pt x="327" y="189"/>
                    <a:pt x="327" y="189"/>
                  </a:cubicBezTo>
                  <a:lnTo>
                    <a:pt x="327" y="323"/>
                  </a:lnTo>
                  <a:close/>
                  <a:moveTo>
                    <a:pt x="327" y="26"/>
                  </a:moveTo>
                  <a:lnTo>
                    <a:pt x="327" y="26"/>
                  </a:lnTo>
                  <a:cubicBezTo>
                    <a:pt x="327" y="165"/>
                    <a:pt x="327" y="165"/>
                    <a:pt x="327" y="165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28" y="85"/>
                    <a:pt x="274" y="30"/>
                    <a:pt x="327" y="24"/>
                  </a:cubicBezTo>
                  <a:cubicBezTo>
                    <a:pt x="327" y="25"/>
                    <a:pt x="327" y="25"/>
                    <a:pt x="327" y="26"/>
                  </a:cubicBezTo>
                  <a:close/>
                  <a:moveTo>
                    <a:pt x="649" y="323"/>
                  </a:moveTo>
                  <a:lnTo>
                    <a:pt x="649" y="323"/>
                  </a:lnTo>
                  <a:cubicBezTo>
                    <a:pt x="525" y="323"/>
                    <a:pt x="525" y="323"/>
                    <a:pt x="525" y="323"/>
                  </a:cubicBezTo>
                  <a:cubicBezTo>
                    <a:pt x="524" y="275"/>
                    <a:pt x="518" y="230"/>
                    <a:pt x="506" y="189"/>
                  </a:cubicBezTo>
                  <a:cubicBezTo>
                    <a:pt x="613" y="189"/>
                    <a:pt x="613" y="189"/>
                    <a:pt x="613" y="189"/>
                  </a:cubicBezTo>
                  <a:cubicBezTo>
                    <a:pt x="635" y="229"/>
                    <a:pt x="648" y="275"/>
                    <a:pt x="649" y="323"/>
                  </a:cubicBezTo>
                  <a:close/>
                  <a:moveTo>
                    <a:pt x="600" y="165"/>
                  </a:moveTo>
                  <a:lnTo>
                    <a:pt x="600" y="165"/>
                  </a:lnTo>
                  <a:cubicBezTo>
                    <a:pt x="500" y="165"/>
                    <a:pt x="500" y="165"/>
                    <a:pt x="500" y="165"/>
                  </a:cubicBezTo>
                  <a:cubicBezTo>
                    <a:pt x="481" y="109"/>
                    <a:pt x="454" y="63"/>
                    <a:pt x="421" y="34"/>
                  </a:cubicBezTo>
                  <a:cubicBezTo>
                    <a:pt x="496" y="55"/>
                    <a:pt x="559" y="102"/>
                    <a:pt x="600" y="165"/>
                  </a:cubicBezTo>
                  <a:close/>
                  <a:moveTo>
                    <a:pt x="349" y="24"/>
                  </a:moveTo>
                  <a:lnTo>
                    <a:pt x="349" y="24"/>
                  </a:lnTo>
                  <a:cubicBezTo>
                    <a:pt x="402" y="30"/>
                    <a:pt x="449" y="85"/>
                    <a:pt x="476" y="165"/>
                  </a:cubicBezTo>
                  <a:cubicBezTo>
                    <a:pt x="350" y="165"/>
                    <a:pt x="350" y="165"/>
                    <a:pt x="350" y="165"/>
                  </a:cubicBezTo>
                  <a:cubicBezTo>
                    <a:pt x="350" y="26"/>
                    <a:pt x="350" y="26"/>
                    <a:pt x="350" y="26"/>
                  </a:cubicBezTo>
                  <a:cubicBezTo>
                    <a:pt x="350" y="25"/>
                    <a:pt x="349" y="25"/>
                    <a:pt x="349" y="24"/>
                  </a:cubicBezTo>
                  <a:close/>
                  <a:moveTo>
                    <a:pt x="350" y="323"/>
                  </a:moveTo>
                  <a:lnTo>
                    <a:pt x="350" y="323"/>
                  </a:lnTo>
                  <a:cubicBezTo>
                    <a:pt x="350" y="189"/>
                    <a:pt x="350" y="189"/>
                    <a:pt x="350" y="189"/>
                  </a:cubicBezTo>
                  <a:cubicBezTo>
                    <a:pt x="483" y="189"/>
                    <a:pt x="483" y="189"/>
                    <a:pt x="483" y="189"/>
                  </a:cubicBezTo>
                  <a:cubicBezTo>
                    <a:pt x="494" y="229"/>
                    <a:pt x="501" y="275"/>
                    <a:pt x="502" y="323"/>
                  </a:cubicBezTo>
                  <a:lnTo>
                    <a:pt x="350" y="323"/>
                  </a:lnTo>
                  <a:close/>
                  <a:moveTo>
                    <a:pt x="627" y="640"/>
                  </a:moveTo>
                  <a:lnTo>
                    <a:pt x="627" y="640"/>
                  </a:lnTo>
                  <a:cubicBezTo>
                    <a:pt x="594" y="666"/>
                    <a:pt x="509" y="725"/>
                    <a:pt x="450" y="739"/>
                  </a:cubicBezTo>
                  <a:cubicBezTo>
                    <a:pt x="419" y="746"/>
                    <a:pt x="387" y="747"/>
                    <a:pt x="356" y="741"/>
                  </a:cubicBezTo>
                  <a:cubicBezTo>
                    <a:pt x="340" y="738"/>
                    <a:pt x="324" y="733"/>
                    <a:pt x="306" y="728"/>
                  </a:cubicBezTo>
                  <a:cubicBezTo>
                    <a:pt x="287" y="720"/>
                    <a:pt x="266" y="714"/>
                    <a:pt x="243" y="711"/>
                  </a:cubicBezTo>
                  <a:cubicBezTo>
                    <a:pt x="228" y="709"/>
                    <a:pt x="214" y="708"/>
                    <a:pt x="199" y="708"/>
                  </a:cubicBezTo>
                  <a:cubicBezTo>
                    <a:pt x="169" y="708"/>
                    <a:pt x="138" y="712"/>
                    <a:pt x="110" y="722"/>
                  </a:cubicBezTo>
                  <a:cubicBezTo>
                    <a:pt x="29" y="606"/>
                    <a:pt x="29" y="606"/>
                    <a:pt x="29" y="606"/>
                  </a:cubicBezTo>
                  <a:cubicBezTo>
                    <a:pt x="37" y="601"/>
                    <a:pt x="44" y="594"/>
                    <a:pt x="51" y="589"/>
                  </a:cubicBezTo>
                  <a:cubicBezTo>
                    <a:pt x="121" y="538"/>
                    <a:pt x="196" y="488"/>
                    <a:pt x="282" y="488"/>
                  </a:cubicBezTo>
                  <a:cubicBezTo>
                    <a:pt x="309" y="488"/>
                    <a:pt x="402" y="511"/>
                    <a:pt x="441" y="522"/>
                  </a:cubicBezTo>
                  <a:cubicBezTo>
                    <a:pt x="451" y="526"/>
                    <a:pt x="464" y="532"/>
                    <a:pt x="468" y="546"/>
                  </a:cubicBezTo>
                  <a:cubicBezTo>
                    <a:pt x="471" y="556"/>
                    <a:pt x="471" y="568"/>
                    <a:pt x="463" y="575"/>
                  </a:cubicBezTo>
                  <a:cubicBezTo>
                    <a:pt x="451" y="583"/>
                    <a:pt x="431" y="582"/>
                    <a:pt x="419" y="579"/>
                  </a:cubicBezTo>
                  <a:cubicBezTo>
                    <a:pt x="413" y="577"/>
                    <a:pt x="406" y="576"/>
                    <a:pt x="400" y="573"/>
                  </a:cubicBezTo>
                  <a:cubicBezTo>
                    <a:pt x="382" y="567"/>
                    <a:pt x="358" y="560"/>
                    <a:pt x="319" y="553"/>
                  </a:cubicBezTo>
                  <a:cubicBezTo>
                    <a:pt x="290" y="547"/>
                    <a:pt x="272" y="554"/>
                    <a:pt x="266" y="570"/>
                  </a:cubicBezTo>
                  <a:cubicBezTo>
                    <a:pt x="262" y="585"/>
                    <a:pt x="264" y="605"/>
                    <a:pt x="299" y="620"/>
                  </a:cubicBezTo>
                  <a:cubicBezTo>
                    <a:pt x="314" y="627"/>
                    <a:pt x="328" y="633"/>
                    <a:pt x="343" y="638"/>
                  </a:cubicBezTo>
                  <a:cubicBezTo>
                    <a:pt x="374" y="648"/>
                    <a:pt x="409" y="662"/>
                    <a:pt x="445" y="662"/>
                  </a:cubicBezTo>
                  <a:cubicBezTo>
                    <a:pt x="446" y="662"/>
                    <a:pt x="446" y="662"/>
                    <a:pt x="446" y="662"/>
                  </a:cubicBezTo>
                  <a:cubicBezTo>
                    <a:pt x="488" y="662"/>
                    <a:pt x="531" y="634"/>
                    <a:pt x="564" y="613"/>
                  </a:cubicBezTo>
                  <a:cubicBezTo>
                    <a:pt x="573" y="607"/>
                    <a:pt x="581" y="601"/>
                    <a:pt x="587" y="597"/>
                  </a:cubicBezTo>
                  <a:cubicBezTo>
                    <a:pt x="617" y="583"/>
                    <a:pt x="631" y="583"/>
                    <a:pt x="640" y="586"/>
                  </a:cubicBezTo>
                  <a:cubicBezTo>
                    <a:pt x="644" y="587"/>
                    <a:pt x="648" y="590"/>
                    <a:pt x="650" y="595"/>
                  </a:cubicBezTo>
                  <a:cubicBezTo>
                    <a:pt x="657" y="609"/>
                    <a:pt x="642" y="630"/>
                    <a:pt x="627" y="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457200" y="4492461"/>
            <a:ext cx="429725" cy="429725"/>
            <a:chOff x="457200" y="4492461"/>
            <a:chExt cx="429725" cy="429725"/>
          </a:xfrm>
        </p:grpSpPr>
        <p:sp>
          <p:nvSpPr>
            <p:cNvPr id="664" name="Freeform 1"/>
            <p:cNvSpPr>
              <a:spLocks noChangeArrowheads="1"/>
            </p:cNvSpPr>
            <p:nvPr/>
          </p:nvSpPr>
          <p:spPr bwMode="auto">
            <a:xfrm>
              <a:off x="457200" y="4492461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505359" y="4594336"/>
              <a:ext cx="333407" cy="224123"/>
              <a:chOff x="505359" y="4594336"/>
              <a:chExt cx="333407" cy="224123"/>
            </a:xfrm>
            <a:solidFill>
              <a:schemeClr val="bg1"/>
            </a:solidFill>
          </p:grpSpPr>
          <p:sp>
            <p:nvSpPr>
              <p:cNvPr id="679" name="Freeform 26"/>
              <p:cNvSpPr>
                <a:spLocks noChangeArrowheads="1"/>
              </p:cNvSpPr>
              <p:nvPr/>
            </p:nvSpPr>
            <p:spPr bwMode="auto">
              <a:xfrm>
                <a:off x="505359" y="4594336"/>
                <a:ext cx="333407" cy="224123"/>
              </a:xfrm>
              <a:custGeom>
                <a:avLst/>
                <a:gdLst>
                  <a:gd name="T0" fmla="*/ 781 w 794"/>
                  <a:gd name="T1" fmla="*/ 168 h 533"/>
                  <a:gd name="T2" fmla="*/ 588 w 794"/>
                  <a:gd name="T3" fmla="*/ 79 h 533"/>
                  <a:gd name="T4" fmla="*/ 406 w 794"/>
                  <a:gd name="T5" fmla="*/ 1 h 533"/>
                  <a:gd name="T6" fmla="*/ 221 w 794"/>
                  <a:gd name="T7" fmla="*/ 67 h 533"/>
                  <a:gd name="T8" fmla="*/ 214 w 794"/>
                  <a:gd name="T9" fmla="*/ 168 h 533"/>
                  <a:gd name="T10" fmla="*/ 0 w 794"/>
                  <a:gd name="T11" fmla="*/ 180 h 533"/>
                  <a:gd name="T12" fmla="*/ 38 w 794"/>
                  <a:gd name="T13" fmla="*/ 191 h 533"/>
                  <a:gd name="T14" fmla="*/ 50 w 794"/>
                  <a:gd name="T15" fmla="*/ 532 h 533"/>
                  <a:gd name="T16" fmla="*/ 62 w 794"/>
                  <a:gd name="T17" fmla="*/ 191 h 533"/>
                  <a:gd name="T18" fmla="*/ 214 w 794"/>
                  <a:gd name="T19" fmla="*/ 234 h 533"/>
                  <a:gd name="T20" fmla="*/ 107 w 794"/>
                  <a:gd name="T21" fmla="*/ 245 h 533"/>
                  <a:gd name="T22" fmla="*/ 214 w 794"/>
                  <a:gd name="T23" fmla="*/ 257 h 533"/>
                  <a:gd name="T24" fmla="*/ 118 w 794"/>
                  <a:gd name="T25" fmla="*/ 301 h 533"/>
                  <a:gd name="T26" fmla="*/ 118 w 794"/>
                  <a:gd name="T27" fmla="*/ 325 h 533"/>
                  <a:gd name="T28" fmla="*/ 214 w 794"/>
                  <a:gd name="T29" fmla="*/ 370 h 533"/>
                  <a:gd name="T30" fmla="*/ 107 w 794"/>
                  <a:gd name="T31" fmla="*/ 382 h 533"/>
                  <a:gd name="T32" fmla="*/ 214 w 794"/>
                  <a:gd name="T33" fmla="*/ 393 h 533"/>
                  <a:gd name="T34" fmla="*/ 225 w 794"/>
                  <a:gd name="T35" fmla="*/ 532 h 533"/>
                  <a:gd name="T36" fmla="*/ 238 w 794"/>
                  <a:gd name="T37" fmla="*/ 382 h 533"/>
                  <a:gd name="T38" fmla="*/ 238 w 794"/>
                  <a:gd name="T39" fmla="*/ 382 h 533"/>
                  <a:gd name="T40" fmla="*/ 238 w 794"/>
                  <a:gd name="T41" fmla="*/ 314 h 533"/>
                  <a:gd name="T42" fmla="*/ 238 w 794"/>
                  <a:gd name="T43" fmla="*/ 245 h 533"/>
                  <a:gd name="T44" fmla="*/ 238 w 794"/>
                  <a:gd name="T45" fmla="*/ 245 h 533"/>
                  <a:gd name="T46" fmla="*/ 401 w 794"/>
                  <a:gd name="T47" fmla="*/ 23 h 533"/>
                  <a:gd name="T48" fmla="*/ 565 w 794"/>
                  <a:gd name="T49" fmla="*/ 521 h 533"/>
                  <a:gd name="T50" fmla="*/ 588 w 794"/>
                  <a:gd name="T51" fmla="*/ 521 h 533"/>
                  <a:gd name="T52" fmla="*/ 684 w 794"/>
                  <a:gd name="T53" fmla="*/ 393 h 533"/>
                  <a:gd name="T54" fmla="*/ 684 w 794"/>
                  <a:gd name="T55" fmla="*/ 370 h 533"/>
                  <a:gd name="T56" fmla="*/ 588 w 794"/>
                  <a:gd name="T57" fmla="*/ 325 h 533"/>
                  <a:gd name="T58" fmla="*/ 695 w 794"/>
                  <a:gd name="T59" fmla="*/ 314 h 533"/>
                  <a:gd name="T60" fmla="*/ 588 w 794"/>
                  <a:gd name="T61" fmla="*/ 301 h 533"/>
                  <a:gd name="T62" fmla="*/ 684 w 794"/>
                  <a:gd name="T63" fmla="*/ 257 h 533"/>
                  <a:gd name="T64" fmla="*/ 684 w 794"/>
                  <a:gd name="T65" fmla="*/ 234 h 533"/>
                  <a:gd name="T66" fmla="*/ 588 w 794"/>
                  <a:gd name="T67" fmla="*/ 191 h 533"/>
                  <a:gd name="T68" fmla="*/ 733 w 794"/>
                  <a:gd name="T69" fmla="*/ 521 h 533"/>
                  <a:gd name="T70" fmla="*/ 756 w 794"/>
                  <a:gd name="T71" fmla="*/ 521 h 533"/>
                  <a:gd name="T72" fmla="*/ 781 w 794"/>
                  <a:gd name="T73" fmla="*/ 191 h 533"/>
                  <a:gd name="T74" fmla="*/ 781 w 794"/>
                  <a:gd name="T75" fmla="*/ 168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4" h="533">
                    <a:moveTo>
                      <a:pt x="781" y="168"/>
                    </a:moveTo>
                    <a:lnTo>
                      <a:pt x="781" y="168"/>
                    </a:lnTo>
                    <a:cubicBezTo>
                      <a:pt x="588" y="168"/>
                      <a:pt x="588" y="168"/>
                      <a:pt x="588" y="168"/>
                    </a:cubicBezTo>
                    <a:cubicBezTo>
                      <a:pt x="588" y="79"/>
                      <a:pt x="588" y="79"/>
                      <a:pt x="588" y="79"/>
                    </a:cubicBezTo>
                    <a:cubicBezTo>
                      <a:pt x="588" y="73"/>
                      <a:pt x="585" y="69"/>
                      <a:pt x="581" y="67"/>
                    </a:cubicBezTo>
                    <a:cubicBezTo>
                      <a:pt x="406" y="1"/>
                      <a:pt x="406" y="1"/>
                      <a:pt x="406" y="1"/>
                    </a:cubicBezTo>
                    <a:cubicBezTo>
                      <a:pt x="402" y="0"/>
                      <a:pt x="399" y="0"/>
                      <a:pt x="397" y="1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17" y="69"/>
                      <a:pt x="214" y="73"/>
                      <a:pt x="214" y="79"/>
                    </a:cubicBezTo>
                    <a:cubicBezTo>
                      <a:pt x="214" y="168"/>
                      <a:pt x="214" y="168"/>
                      <a:pt x="214" y="168"/>
                    </a:cubicBezTo>
                    <a:cubicBezTo>
                      <a:pt x="12" y="168"/>
                      <a:pt x="12" y="168"/>
                      <a:pt x="12" y="168"/>
                    </a:cubicBezTo>
                    <a:cubicBezTo>
                      <a:pt x="5" y="168"/>
                      <a:pt x="0" y="173"/>
                      <a:pt x="0" y="180"/>
                    </a:cubicBezTo>
                    <a:cubicBezTo>
                      <a:pt x="0" y="186"/>
                      <a:pt x="5" y="191"/>
                      <a:pt x="12" y="191"/>
                    </a:cubicBezTo>
                    <a:cubicBezTo>
                      <a:pt x="38" y="191"/>
                      <a:pt x="38" y="191"/>
                      <a:pt x="38" y="191"/>
                    </a:cubicBezTo>
                    <a:cubicBezTo>
                      <a:pt x="38" y="521"/>
                      <a:pt x="38" y="521"/>
                      <a:pt x="38" y="521"/>
                    </a:cubicBezTo>
                    <a:cubicBezTo>
                      <a:pt x="38" y="527"/>
                      <a:pt x="43" y="532"/>
                      <a:pt x="50" y="532"/>
                    </a:cubicBezTo>
                    <a:cubicBezTo>
                      <a:pt x="57" y="532"/>
                      <a:pt x="62" y="527"/>
                      <a:pt x="62" y="521"/>
                    </a:cubicBezTo>
                    <a:cubicBezTo>
                      <a:pt x="62" y="191"/>
                      <a:pt x="62" y="191"/>
                      <a:pt x="62" y="191"/>
                    </a:cubicBezTo>
                    <a:cubicBezTo>
                      <a:pt x="214" y="191"/>
                      <a:pt x="214" y="191"/>
                      <a:pt x="214" y="191"/>
                    </a:cubicBezTo>
                    <a:cubicBezTo>
                      <a:pt x="214" y="234"/>
                      <a:pt x="214" y="234"/>
                      <a:pt x="214" y="234"/>
                    </a:cubicBezTo>
                    <a:cubicBezTo>
                      <a:pt x="118" y="234"/>
                      <a:pt x="118" y="234"/>
                      <a:pt x="118" y="234"/>
                    </a:cubicBezTo>
                    <a:cubicBezTo>
                      <a:pt x="112" y="234"/>
                      <a:pt x="107" y="239"/>
                      <a:pt x="107" y="245"/>
                    </a:cubicBezTo>
                    <a:cubicBezTo>
                      <a:pt x="107" y="251"/>
                      <a:pt x="112" y="257"/>
                      <a:pt x="118" y="257"/>
                    </a:cubicBezTo>
                    <a:cubicBezTo>
                      <a:pt x="214" y="257"/>
                      <a:pt x="214" y="257"/>
                      <a:pt x="214" y="257"/>
                    </a:cubicBezTo>
                    <a:cubicBezTo>
                      <a:pt x="214" y="301"/>
                      <a:pt x="214" y="301"/>
                      <a:pt x="214" y="301"/>
                    </a:cubicBezTo>
                    <a:cubicBezTo>
                      <a:pt x="118" y="301"/>
                      <a:pt x="118" y="301"/>
                      <a:pt x="118" y="301"/>
                    </a:cubicBezTo>
                    <a:cubicBezTo>
                      <a:pt x="112" y="301"/>
                      <a:pt x="107" y="307"/>
                      <a:pt x="107" y="314"/>
                    </a:cubicBezTo>
                    <a:cubicBezTo>
                      <a:pt x="107" y="320"/>
                      <a:pt x="112" y="325"/>
                      <a:pt x="118" y="325"/>
                    </a:cubicBezTo>
                    <a:cubicBezTo>
                      <a:pt x="214" y="325"/>
                      <a:pt x="214" y="325"/>
                      <a:pt x="214" y="325"/>
                    </a:cubicBezTo>
                    <a:cubicBezTo>
                      <a:pt x="214" y="370"/>
                      <a:pt x="214" y="370"/>
                      <a:pt x="214" y="370"/>
                    </a:cubicBezTo>
                    <a:cubicBezTo>
                      <a:pt x="118" y="370"/>
                      <a:pt x="118" y="370"/>
                      <a:pt x="118" y="370"/>
                    </a:cubicBezTo>
                    <a:cubicBezTo>
                      <a:pt x="112" y="370"/>
                      <a:pt x="107" y="375"/>
                      <a:pt x="107" y="382"/>
                    </a:cubicBezTo>
                    <a:cubicBezTo>
                      <a:pt x="107" y="388"/>
                      <a:pt x="112" y="393"/>
                      <a:pt x="118" y="393"/>
                    </a:cubicBezTo>
                    <a:cubicBezTo>
                      <a:pt x="214" y="393"/>
                      <a:pt x="214" y="393"/>
                      <a:pt x="214" y="393"/>
                    </a:cubicBezTo>
                    <a:cubicBezTo>
                      <a:pt x="214" y="521"/>
                      <a:pt x="214" y="521"/>
                      <a:pt x="214" y="521"/>
                    </a:cubicBezTo>
                    <a:cubicBezTo>
                      <a:pt x="214" y="527"/>
                      <a:pt x="219" y="532"/>
                      <a:pt x="225" y="532"/>
                    </a:cubicBezTo>
                    <a:cubicBezTo>
                      <a:pt x="233" y="532"/>
                      <a:pt x="238" y="527"/>
                      <a:pt x="238" y="521"/>
                    </a:cubicBezTo>
                    <a:cubicBezTo>
                      <a:pt x="238" y="382"/>
                      <a:pt x="238" y="382"/>
                      <a:pt x="238" y="382"/>
                    </a:cubicBezTo>
                    <a:lnTo>
                      <a:pt x="238" y="382"/>
                    </a:lnTo>
                    <a:lnTo>
                      <a:pt x="238" y="382"/>
                    </a:lnTo>
                    <a:cubicBezTo>
                      <a:pt x="238" y="314"/>
                      <a:pt x="238" y="314"/>
                      <a:pt x="238" y="314"/>
                    </a:cubicBezTo>
                    <a:lnTo>
                      <a:pt x="238" y="314"/>
                    </a:lnTo>
                    <a:lnTo>
                      <a:pt x="238" y="313"/>
                    </a:lnTo>
                    <a:cubicBezTo>
                      <a:pt x="238" y="245"/>
                      <a:pt x="238" y="245"/>
                      <a:pt x="238" y="245"/>
                    </a:cubicBezTo>
                    <a:lnTo>
                      <a:pt x="238" y="245"/>
                    </a:lnTo>
                    <a:lnTo>
                      <a:pt x="238" y="245"/>
                    </a:lnTo>
                    <a:cubicBezTo>
                      <a:pt x="238" y="86"/>
                      <a:pt x="238" y="86"/>
                      <a:pt x="238" y="86"/>
                    </a:cubicBezTo>
                    <a:cubicBezTo>
                      <a:pt x="401" y="23"/>
                      <a:pt x="401" y="23"/>
                      <a:pt x="401" y="23"/>
                    </a:cubicBezTo>
                    <a:cubicBezTo>
                      <a:pt x="565" y="86"/>
                      <a:pt x="565" y="86"/>
                      <a:pt x="565" y="86"/>
                    </a:cubicBezTo>
                    <a:cubicBezTo>
                      <a:pt x="565" y="521"/>
                      <a:pt x="565" y="521"/>
                      <a:pt x="565" y="521"/>
                    </a:cubicBezTo>
                    <a:cubicBezTo>
                      <a:pt x="565" y="527"/>
                      <a:pt x="570" y="532"/>
                      <a:pt x="576" y="532"/>
                    </a:cubicBezTo>
                    <a:cubicBezTo>
                      <a:pt x="583" y="532"/>
                      <a:pt x="588" y="527"/>
                      <a:pt x="588" y="521"/>
                    </a:cubicBezTo>
                    <a:cubicBezTo>
                      <a:pt x="588" y="393"/>
                      <a:pt x="588" y="393"/>
                      <a:pt x="588" y="393"/>
                    </a:cubicBezTo>
                    <a:cubicBezTo>
                      <a:pt x="684" y="393"/>
                      <a:pt x="684" y="393"/>
                      <a:pt x="684" y="393"/>
                    </a:cubicBezTo>
                    <a:cubicBezTo>
                      <a:pt x="690" y="393"/>
                      <a:pt x="695" y="388"/>
                      <a:pt x="695" y="382"/>
                    </a:cubicBezTo>
                    <a:cubicBezTo>
                      <a:pt x="695" y="375"/>
                      <a:pt x="690" y="370"/>
                      <a:pt x="684" y="370"/>
                    </a:cubicBezTo>
                    <a:cubicBezTo>
                      <a:pt x="588" y="370"/>
                      <a:pt x="588" y="370"/>
                      <a:pt x="588" y="370"/>
                    </a:cubicBezTo>
                    <a:cubicBezTo>
                      <a:pt x="588" y="325"/>
                      <a:pt x="588" y="325"/>
                      <a:pt x="588" y="325"/>
                    </a:cubicBezTo>
                    <a:cubicBezTo>
                      <a:pt x="684" y="325"/>
                      <a:pt x="684" y="325"/>
                      <a:pt x="684" y="325"/>
                    </a:cubicBezTo>
                    <a:cubicBezTo>
                      <a:pt x="690" y="325"/>
                      <a:pt x="695" y="320"/>
                      <a:pt x="695" y="314"/>
                    </a:cubicBezTo>
                    <a:cubicBezTo>
                      <a:pt x="695" y="307"/>
                      <a:pt x="690" y="301"/>
                      <a:pt x="684" y="301"/>
                    </a:cubicBezTo>
                    <a:cubicBezTo>
                      <a:pt x="588" y="301"/>
                      <a:pt x="588" y="301"/>
                      <a:pt x="588" y="301"/>
                    </a:cubicBezTo>
                    <a:cubicBezTo>
                      <a:pt x="588" y="257"/>
                      <a:pt x="588" y="257"/>
                      <a:pt x="588" y="257"/>
                    </a:cubicBezTo>
                    <a:cubicBezTo>
                      <a:pt x="684" y="257"/>
                      <a:pt x="684" y="257"/>
                      <a:pt x="684" y="257"/>
                    </a:cubicBezTo>
                    <a:cubicBezTo>
                      <a:pt x="690" y="257"/>
                      <a:pt x="695" y="251"/>
                      <a:pt x="695" y="245"/>
                    </a:cubicBezTo>
                    <a:cubicBezTo>
                      <a:pt x="695" y="239"/>
                      <a:pt x="690" y="234"/>
                      <a:pt x="684" y="234"/>
                    </a:cubicBezTo>
                    <a:cubicBezTo>
                      <a:pt x="588" y="234"/>
                      <a:pt x="588" y="234"/>
                      <a:pt x="588" y="234"/>
                    </a:cubicBezTo>
                    <a:cubicBezTo>
                      <a:pt x="588" y="191"/>
                      <a:pt x="588" y="191"/>
                      <a:pt x="588" y="191"/>
                    </a:cubicBezTo>
                    <a:cubicBezTo>
                      <a:pt x="733" y="191"/>
                      <a:pt x="733" y="191"/>
                      <a:pt x="733" y="191"/>
                    </a:cubicBezTo>
                    <a:cubicBezTo>
                      <a:pt x="733" y="521"/>
                      <a:pt x="733" y="521"/>
                      <a:pt x="733" y="521"/>
                    </a:cubicBezTo>
                    <a:cubicBezTo>
                      <a:pt x="733" y="527"/>
                      <a:pt x="738" y="532"/>
                      <a:pt x="744" y="532"/>
                    </a:cubicBezTo>
                    <a:cubicBezTo>
                      <a:pt x="751" y="532"/>
                      <a:pt x="756" y="527"/>
                      <a:pt x="756" y="521"/>
                    </a:cubicBezTo>
                    <a:cubicBezTo>
                      <a:pt x="756" y="191"/>
                      <a:pt x="756" y="191"/>
                      <a:pt x="756" y="191"/>
                    </a:cubicBezTo>
                    <a:cubicBezTo>
                      <a:pt x="781" y="191"/>
                      <a:pt x="781" y="191"/>
                      <a:pt x="781" y="191"/>
                    </a:cubicBezTo>
                    <a:cubicBezTo>
                      <a:pt x="788" y="191"/>
                      <a:pt x="793" y="186"/>
                      <a:pt x="793" y="180"/>
                    </a:cubicBezTo>
                    <a:cubicBezTo>
                      <a:pt x="793" y="173"/>
                      <a:pt x="788" y="168"/>
                      <a:pt x="781" y="1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" name="Freeform 27"/>
              <p:cNvSpPr>
                <a:spLocks noChangeArrowheads="1"/>
              </p:cNvSpPr>
              <p:nvPr/>
            </p:nvSpPr>
            <p:spPr bwMode="auto">
              <a:xfrm>
                <a:off x="640573" y="4638790"/>
                <a:ext cx="64830" cy="124101"/>
              </a:xfrm>
              <a:custGeom>
                <a:avLst/>
                <a:gdLst>
                  <a:gd name="T0" fmla="*/ 114 w 155"/>
                  <a:gd name="T1" fmla="*/ 141 h 296"/>
                  <a:gd name="T2" fmla="*/ 114 w 155"/>
                  <a:gd name="T3" fmla="*/ 141 h 296"/>
                  <a:gd name="T4" fmla="*/ 85 w 155"/>
                  <a:gd name="T5" fmla="*/ 131 h 296"/>
                  <a:gd name="T6" fmla="*/ 56 w 155"/>
                  <a:gd name="T7" fmla="*/ 122 h 296"/>
                  <a:gd name="T8" fmla="*/ 39 w 155"/>
                  <a:gd name="T9" fmla="*/ 108 h 296"/>
                  <a:gd name="T10" fmla="*/ 43 w 155"/>
                  <a:gd name="T11" fmla="*/ 81 h 296"/>
                  <a:gd name="T12" fmla="*/ 92 w 155"/>
                  <a:gd name="T13" fmla="*/ 69 h 296"/>
                  <a:gd name="T14" fmla="*/ 130 w 155"/>
                  <a:gd name="T15" fmla="*/ 83 h 296"/>
                  <a:gd name="T16" fmla="*/ 147 w 155"/>
                  <a:gd name="T17" fmla="*/ 81 h 296"/>
                  <a:gd name="T18" fmla="*/ 145 w 155"/>
                  <a:gd name="T19" fmla="*/ 64 h 296"/>
                  <a:gd name="T20" fmla="*/ 94 w 155"/>
                  <a:gd name="T21" fmla="*/ 45 h 296"/>
                  <a:gd name="T22" fmla="*/ 92 w 155"/>
                  <a:gd name="T23" fmla="*/ 45 h 296"/>
                  <a:gd name="T24" fmla="*/ 92 w 155"/>
                  <a:gd name="T25" fmla="*/ 11 h 296"/>
                  <a:gd name="T26" fmla="*/ 80 w 155"/>
                  <a:gd name="T27" fmla="*/ 0 h 296"/>
                  <a:gd name="T28" fmla="*/ 69 w 155"/>
                  <a:gd name="T29" fmla="*/ 11 h 296"/>
                  <a:gd name="T30" fmla="*/ 69 w 155"/>
                  <a:gd name="T31" fmla="*/ 45 h 296"/>
                  <a:gd name="T32" fmla="*/ 25 w 155"/>
                  <a:gd name="T33" fmla="*/ 65 h 296"/>
                  <a:gd name="T34" fmla="*/ 18 w 155"/>
                  <a:gd name="T35" fmla="*/ 117 h 296"/>
                  <a:gd name="T36" fmla="*/ 47 w 155"/>
                  <a:gd name="T37" fmla="*/ 143 h 296"/>
                  <a:gd name="T38" fmla="*/ 77 w 155"/>
                  <a:gd name="T39" fmla="*/ 154 h 296"/>
                  <a:gd name="T40" fmla="*/ 105 w 155"/>
                  <a:gd name="T41" fmla="*/ 163 h 296"/>
                  <a:gd name="T42" fmla="*/ 122 w 155"/>
                  <a:gd name="T43" fmla="*/ 172 h 296"/>
                  <a:gd name="T44" fmla="*/ 129 w 155"/>
                  <a:gd name="T45" fmla="*/ 195 h 296"/>
                  <a:gd name="T46" fmla="*/ 128 w 155"/>
                  <a:gd name="T47" fmla="*/ 200 h 296"/>
                  <a:gd name="T48" fmla="*/ 88 w 155"/>
                  <a:gd name="T49" fmla="*/ 226 h 296"/>
                  <a:gd name="T50" fmla="*/ 21 w 155"/>
                  <a:gd name="T51" fmla="*/ 203 h 296"/>
                  <a:gd name="T52" fmla="*/ 4 w 155"/>
                  <a:gd name="T53" fmla="*/ 204 h 296"/>
                  <a:gd name="T54" fmla="*/ 6 w 155"/>
                  <a:gd name="T55" fmla="*/ 220 h 296"/>
                  <a:gd name="T56" fmla="*/ 69 w 155"/>
                  <a:gd name="T57" fmla="*/ 247 h 296"/>
                  <a:gd name="T58" fmla="*/ 69 w 155"/>
                  <a:gd name="T59" fmla="*/ 284 h 296"/>
                  <a:gd name="T60" fmla="*/ 80 w 155"/>
                  <a:gd name="T61" fmla="*/ 295 h 296"/>
                  <a:gd name="T62" fmla="*/ 92 w 155"/>
                  <a:gd name="T63" fmla="*/ 284 h 296"/>
                  <a:gd name="T64" fmla="*/ 92 w 155"/>
                  <a:gd name="T65" fmla="*/ 248 h 296"/>
                  <a:gd name="T66" fmla="*/ 151 w 155"/>
                  <a:gd name="T67" fmla="*/ 205 h 296"/>
                  <a:gd name="T68" fmla="*/ 152 w 155"/>
                  <a:gd name="T69" fmla="*/ 200 h 296"/>
                  <a:gd name="T70" fmla="*/ 138 w 155"/>
                  <a:gd name="T71" fmla="*/ 155 h 296"/>
                  <a:gd name="T72" fmla="*/ 114 w 155"/>
                  <a:gd name="T73" fmla="*/ 14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296">
                    <a:moveTo>
                      <a:pt x="114" y="141"/>
                    </a:moveTo>
                    <a:lnTo>
                      <a:pt x="114" y="141"/>
                    </a:lnTo>
                    <a:cubicBezTo>
                      <a:pt x="104" y="137"/>
                      <a:pt x="94" y="134"/>
                      <a:pt x="85" y="131"/>
                    </a:cubicBezTo>
                    <a:cubicBezTo>
                      <a:pt x="75" y="129"/>
                      <a:pt x="66" y="126"/>
                      <a:pt x="56" y="122"/>
                    </a:cubicBezTo>
                    <a:cubicBezTo>
                      <a:pt x="47" y="118"/>
                      <a:pt x="42" y="114"/>
                      <a:pt x="39" y="108"/>
                    </a:cubicBezTo>
                    <a:cubicBezTo>
                      <a:pt x="36" y="100"/>
                      <a:pt x="37" y="88"/>
                      <a:pt x="43" y="81"/>
                    </a:cubicBezTo>
                    <a:cubicBezTo>
                      <a:pt x="55" y="67"/>
                      <a:pt x="78" y="67"/>
                      <a:pt x="92" y="69"/>
                    </a:cubicBezTo>
                    <a:cubicBezTo>
                      <a:pt x="115" y="71"/>
                      <a:pt x="130" y="83"/>
                      <a:pt x="130" y="83"/>
                    </a:cubicBezTo>
                    <a:cubicBezTo>
                      <a:pt x="136" y="87"/>
                      <a:pt x="143" y="86"/>
                      <a:pt x="147" y="81"/>
                    </a:cubicBezTo>
                    <a:cubicBezTo>
                      <a:pt x="151" y="76"/>
                      <a:pt x="150" y="68"/>
                      <a:pt x="145" y="64"/>
                    </a:cubicBezTo>
                    <a:cubicBezTo>
                      <a:pt x="144" y="64"/>
                      <a:pt x="123" y="50"/>
                      <a:pt x="94" y="45"/>
                    </a:cubicBezTo>
                    <a:cubicBezTo>
                      <a:pt x="94" y="45"/>
                      <a:pt x="93" y="45"/>
                      <a:pt x="92" y="4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0" y="0"/>
                    </a:cubicBezTo>
                    <a:cubicBezTo>
                      <a:pt x="74" y="0"/>
                      <a:pt x="69" y="5"/>
                      <a:pt x="69" y="11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50" y="48"/>
                      <a:pt x="36" y="54"/>
                      <a:pt x="25" y="65"/>
                    </a:cubicBezTo>
                    <a:cubicBezTo>
                      <a:pt x="13" y="80"/>
                      <a:pt x="10" y="101"/>
                      <a:pt x="18" y="117"/>
                    </a:cubicBezTo>
                    <a:cubicBezTo>
                      <a:pt x="23" y="129"/>
                      <a:pt x="32" y="137"/>
                      <a:pt x="47" y="143"/>
                    </a:cubicBezTo>
                    <a:cubicBezTo>
                      <a:pt x="57" y="147"/>
                      <a:pt x="67" y="151"/>
                      <a:pt x="77" y="154"/>
                    </a:cubicBezTo>
                    <a:cubicBezTo>
                      <a:pt x="87" y="157"/>
                      <a:pt x="96" y="159"/>
                      <a:pt x="105" y="163"/>
                    </a:cubicBezTo>
                    <a:cubicBezTo>
                      <a:pt x="112" y="166"/>
                      <a:pt x="118" y="168"/>
                      <a:pt x="122" y="172"/>
                    </a:cubicBezTo>
                    <a:cubicBezTo>
                      <a:pt x="128" y="178"/>
                      <a:pt x="130" y="186"/>
                      <a:pt x="129" y="195"/>
                    </a:cubicBezTo>
                    <a:cubicBezTo>
                      <a:pt x="129" y="196"/>
                      <a:pt x="128" y="198"/>
                      <a:pt x="128" y="200"/>
                    </a:cubicBezTo>
                    <a:cubicBezTo>
                      <a:pt x="124" y="217"/>
                      <a:pt x="104" y="226"/>
                      <a:pt x="88" y="226"/>
                    </a:cubicBezTo>
                    <a:cubicBezTo>
                      <a:pt x="64" y="227"/>
                      <a:pt x="41" y="218"/>
                      <a:pt x="21" y="203"/>
                    </a:cubicBezTo>
                    <a:cubicBezTo>
                      <a:pt x="16" y="198"/>
                      <a:pt x="9" y="200"/>
                      <a:pt x="4" y="204"/>
                    </a:cubicBezTo>
                    <a:cubicBezTo>
                      <a:pt x="0" y="209"/>
                      <a:pt x="1" y="216"/>
                      <a:pt x="6" y="220"/>
                    </a:cubicBezTo>
                    <a:cubicBezTo>
                      <a:pt x="25" y="236"/>
                      <a:pt x="47" y="244"/>
                      <a:pt x="69" y="247"/>
                    </a:cubicBezTo>
                    <a:cubicBezTo>
                      <a:pt x="69" y="284"/>
                      <a:pt x="69" y="284"/>
                      <a:pt x="69" y="284"/>
                    </a:cubicBezTo>
                    <a:cubicBezTo>
                      <a:pt x="69" y="290"/>
                      <a:pt x="74" y="295"/>
                      <a:pt x="80" y="295"/>
                    </a:cubicBezTo>
                    <a:cubicBezTo>
                      <a:pt x="87" y="295"/>
                      <a:pt x="92" y="290"/>
                      <a:pt x="92" y="284"/>
                    </a:cubicBezTo>
                    <a:cubicBezTo>
                      <a:pt x="92" y="248"/>
                      <a:pt x="92" y="248"/>
                      <a:pt x="92" y="248"/>
                    </a:cubicBezTo>
                    <a:cubicBezTo>
                      <a:pt x="117" y="246"/>
                      <a:pt x="144" y="233"/>
                      <a:pt x="151" y="205"/>
                    </a:cubicBezTo>
                    <a:cubicBezTo>
                      <a:pt x="151" y="203"/>
                      <a:pt x="152" y="202"/>
                      <a:pt x="152" y="200"/>
                    </a:cubicBezTo>
                    <a:cubicBezTo>
                      <a:pt x="154" y="182"/>
                      <a:pt x="149" y="165"/>
                      <a:pt x="138" y="155"/>
                    </a:cubicBezTo>
                    <a:cubicBezTo>
                      <a:pt x="130" y="149"/>
                      <a:pt x="122" y="144"/>
                      <a:pt x="114" y="14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9" name="Group 268"/>
          <p:cNvGrpSpPr/>
          <p:nvPr/>
        </p:nvGrpSpPr>
        <p:grpSpPr>
          <a:xfrm>
            <a:off x="6508540" y="4492461"/>
            <a:ext cx="431578" cy="429725"/>
            <a:chOff x="6508540" y="4492461"/>
            <a:chExt cx="431578" cy="429725"/>
          </a:xfrm>
        </p:grpSpPr>
        <p:sp>
          <p:nvSpPr>
            <p:cNvPr id="671" name="Freeform 8"/>
            <p:cNvSpPr>
              <a:spLocks noChangeArrowheads="1"/>
            </p:cNvSpPr>
            <p:nvPr/>
          </p:nvSpPr>
          <p:spPr bwMode="auto">
            <a:xfrm>
              <a:off x="6508540" y="4492461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2 w 1026"/>
                <a:gd name="T5" fmla="*/ 1024 h 1025"/>
                <a:gd name="T6" fmla="*/ 0 w 1026"/>
                <a:gd name="T7" fmla="*/ 512 h 1025"/>
                <a:gd name="T8" fmla="*/ 512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6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Freeform 28"/>
            <p:cNvSpPr>
              <a:spLocks noChangeArrowheads="1"/>
            </p:cNvSpPr>
            <p:nvPr/>
          </p:nvSpPr>
          <p:spPr bwMode="auto">
            <a:xfrm>
              <a:off x="6565960" y="4555438"/>
              <a:ext cx="314885" cy="301919"/>
            </a:xfrm>
            <a:custGeom>
              <a:avLst/>
              <a:gdLst>
                <a:gd name="T0" fmla="*/ 390 w 750"/>
                <a:gd name="T1" fmla="*/ 0 h 719"/>
                <a:gd name="T2" fmla="*/ 390 w 750"/>
                <a:gd name="T3" fmla="*/ 0 h 719"/>
                <a:gd name="T4" fmla="*/ 71 w 750"/>
                <a:gd name="T5" fmla="*/ 193 h 719"/>
                <a:gd name="T6" fmla="*/ 16 w 750"/>
                <a:gd name="T7" fmla="*/ 169 h 719"/>
                <a:gd name="T8" fmla="*/ 4 w 750"/>
                <a:gd name="T9" fmla="*/ 170 h 719"/>
                <a:gd name="T10" fmla="*/ 1 w 750"/>
                <a:gd name="T11" fmla="*/ 182 h 719"/>
                <a:gd name="T12" fmla="*/ 54 w 750"/>
                <a:gd name="T13" fmla="*/ 359 h 719"/>
                <a:gd name="T14" fmla="*/ 1 w 750"/>
                <a:gd name="T15" fmla="*/ 536 h 719"/>
                <a:gd name="T16" fmla="*/ 4 w 750"/>
                <a:gd name="T17" fmla="*/ 548 h 719"/>
                <a:gd name="T18" fmla="*/ 12 w 750"/>
                <a:gd name="T19" fmla="*/ 551 h 719"/>
                <a:gd name="T20" fmla="*/ 16 w 750"/>
                <a:gd name="T21" fmla="*/ 550 h 719"/>
                <a:gd name="T22" fmla="*/ 71 w 750"/>
                <a:gd name="T23" fmla="*/ 525 h 719"/>
                <a:gd name="T24" fmla="*/ 390 w 750"/>
                <a:gd name="T25" fmla="*/ 718 h 719"/>
                <a:gd name="T26" fmla="*/ 749 w 750"/>
                <a:gd name="T27" fmla="*/ 359 h 719"/>
                <a:gd name="T28" fmla="*/ 390 w 750"/>
                <a:gd name="T29" fmla="*/ 0 h 719"/>
                <a:gd name="T30" fmla="*/ 30 w 750"/>
                <a:gd name="T31" fmla="*/ 200 h 719"/>
                <a:gd name="T32" fmla="*/ 30 w 750"/>
                <a:gd name="T33" fmla="*/ 200 h 719"/>
                <a:gd name="T34" fmla="*/ 71 w 750"/>
                <a:gd name="T35" fmla="*/ 218 h 719"/>
                <a:gd name="T36" fmla="*/ 71 w 750"/>
                <a:gd name="T37" fmla="*/ 218 h 719"/>
                <a:gd name="T38" fmla="*/ 71 w 750"/>
                <a:gd name="T39" fmla="*/ 218 h 719"/>
                <a:gd name="T40" fmla="*/ 357 w 750"/>
                <a:gd name="T41" fmla="*/ 348 h 719"/>
                <a:gd name="T42" fmla="*/ 75 w 750"/>
                <a:gd name="T43" fmla="*/ 348 h 719"/>
                <a:gd name="T44" fmla="*/ 30 w 750"/>
                <a:gd name="T45" fmla="*/ 200 h 719"/>
                <a:gd name="T46" fmla="*/ 390 w 750"/>
                <a:gd name="T47" fmla="*/ 278 h 719"/>
                <a:gd name="T48" fmla="*/ 390 w 750"/>
                <a:gd name="T49" fmla="*/ 278 h 719"/>
                <a:gd name="T50" fmla="*/ 327 w 750"/>
                <a:gd name="T51" fmla="*/ 308 h 719"/>
                <a:gd name="T52" fmla="*/ 228 w 750"/>
                <a:gd name="T53" fmla="*/ 263 h 719"/>
                <a:gd name="T54" fmla="*/ 390 w 750"/>
                <a:gd name="T55" fmla="*/ 170 h 719"/>
                <a:gd name="T56" fmla="*/ 578 w 750"/>
                <a:gd name="T57" fmla="*/ 359 h 719"/>
                <a:gd name="T58" fmla="*/ 390 w 750"/>
                <a:gd name="T59" fmla="*/ 548 h 719"/>
                <a:gd name="T60" fmla="*/ 228 w 750"/>
                <a:gd name="T61" fmla="*/ 455 h 719"/>
                <a:gd name="T62" fmla="*/ 327 w 750"/>
                <a:gd name="T63" fmla="*/ 410 h 719"/>
                <a:gd name="T64" fmla="*/ 390 w 750"/>
                <a:gd name="T65" fmla="*/ 440 h 719"/>
                <a:gd name="T66" fmla="*/ 471 w 750"/>
                <a:gd name="T67" fmla="*/ 359 h 719"/>
                <a:gd name="T68" fmla="*/ 390 w 750"/>
                <a:gd name="T69" fmla="*/ 278 h 719"/>
                <a:gd name="T70" fmla="*/ 30 w 750"/>
                <a:gd name="T71" fmla="*/ 518 h 719"/>
                <a:gd name="T72" fmla="*/ 30 w 750"/>
                <a:gd name="T73" fmla="*/ 518 h 719"/>
                <a:gd name="T74" fmla="*/ 75 w 750"/>
                <a:gd name="T75" fmla="*/ 370 h 719"/>
                <a:gd name="T76" fmla="*/ 357 w 750"/>
                <a:gd name="T77" fmla="*/ 370 h 719"/>
                <a:gd name="T78" fmla="*/ 30 w 750"/>
                <a:gd name="T79" fmla="*/ 518 h 719"/>
                <a:gd name="T80" fmla="*/ 390 w 750"/>
                <a:gd name="T81" fmla="*/ 695 h 719"/>
                <a:gd name="T82" fmla="*/ 390 w 750"/>
                <a:gd name="T83" fmla="*/ 695 h 719"/>
                <a:gd name="T84" fmla="*/ 93 w 750"/>
                <a:gd name="T85" fmla="*/ 515 h 719"/>
                <a:gd name="T86" fmla="*/ 206 w 750"/>
                <a:gd name="T87" fmla="*/ 464 h 719"/>
                <a:gd name="T88" fmla="*/ 390 w 750"/>
                <a:gd name="T89" fmla="*/ 571 h 719"/>
                <a:gd name="T90" fmla="*/ 602 w 750"/>
                <a:gd name="T91" fmla="*/ 359 h 719"/>
                <a:gd name="T92" fmla="*/ 390 w 750"/>
                <a:gd name="T93" fmla="*/ 147 h 719"/>
                <a:gd name="T94" fmla="*/ 206 w 750"/>
                <a:gd name="T95" fmla="*/ 254 h 719"/>
                <a:gd name="T96" fmla="*/ 93 w 750"/>
                <a:gd name="T97" fmla="*/ 203 h 719"/>
                <a:gd name="T98" fmla="*/ 390 w 750"/>
                <a:gd name="T99" fmla="*/ 23 h 719"/>
                <a:gd name="T100" fmla="*/ 725 w 750"/>
                <a:gd name="T101" fmla="*/ 359 h 719"/>
                <a:gd name="T102" fmla="*/ 390 w 750"/>
                <a:gd name="T103" fmla="*/ 695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0" h="719">
                  <a:moveTo>
                    <a:pt x="390" y="0"/>
                  </a:moveTo>
                  <a:lnTo>
                    <a:pt x="390" y="0"/>
                  </a:lnTo>
                  <a:cubicBezTo>
                    <a:pt x="257" y="0"/>
                    <a:pt x="133" y="76"/>
                    <a:pt x="71" y="193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2" y="166"/>
                    <a:pt x="8" y="167"/>
                    <a:pt x="4" y="170"/>
                  </a:cubicBezTo>
                  <a:cubicBezTo>
                    <a:pt x="1" y="173"/>
                    <a:pt x="0" y="178"/>
                    <a:pt x="1" y="182"/>
                  </a:cubicBezTo>
                  <a:cubicBezTo>
                    <a:pt x="54" y="359"/>
                    <a:pt x="54" y="359"/>
                    <a:pt x="54" y="359"/>
                  </a:cubicBezTo>
                  <a:cubicBezTo>
                    <a:pt x="1" y="536"/>
                    <a:pt x="1" y="536"/>
                    <a:pt x="1" y="536"/>
                  </a:cubicBezTo>
                  <a:cubicBezTo>
                    <a:pt x="0" y="540"/>
                    <a:pt x="1" y="545"/>
                    <a:pt x="4" y="548"/>
                  </a:cubicBezTo>
                  <a:cubicBezTo>
                    <a:pt x="6" y="550"/>
                    <a:pt x="9" y="551"/>
                    <a:pt x="12" y="551"/>
                  </a:cubicBezTo>
                  <a:cubicBezTo>
                    <a:pt x="13" y="551"/>
                    <a:pt x="15" y="551"/>
                    <a:pt x="16" y="550"/>
                  </a:cubicBezTo>
                  <a:cubicBezTo>
                    <a:pt x="71" y="525"/>
                    <a:pt x="71" y="525"/>
                    <a:pt x="71" y="525"/>
                  </a:cubicBezTo>
                  <a:cubicBezTo>
                    <a:pt x="133" y="642"/>
                    <a:pt x="257" y="718"/>
                    <a:pt x="390" y="718"/>
                  </a:cubicBezTo>
                  <a:cubicBezTo>
                    <a:pt x="588" y="718"/>
                    <a:pt x="749" y="557"/>
                    <a:pt x="749" y="359"/>
                  </a:cubicBezTo>
                  <a:cubicBezTo>
                    <a:pt x="749" y="161"/>
                    <a:pt x="588" y="0"/>
                    <a:pt x="390" y="0"/>
                  </a:cubicBezTo>
                  <a:close/>
                  <a:moveTo>
                    <a:pt x="30" y="200"/>
                  </a:moveTo>
                  <a:lnTo>
                    <a:pt x="30" y="200"/>
                  </a:lnTo>
                  <a:cubicBezTo>
                    <a:pt x="71" y="218"/>
                    <a:pt x="71" y="218"/>
                    <a:pt x="71" y="218"/>
                  </a:cubicBezTo>
                  <a:lnTo>
                    <a:pt x="71" y="218"/>
                  </a:lnTo>
                  <a:lnTo>
                    <a:pt x="71" y="218"/>
                  </a:lnTo>
                  <a:cubicBezTo>
                    <a:pt x="357" y="348"/>
                    <a:pt x="357" y="348"/>
                    <a:pt x="357" y="348"/>
                  </a:cubicBezTo>
                  <a:cubicBezTo>
                    <a:pt x="75" y="348"/>
                    <a:pt x="75" y="348"/>
                    <a:pt x="75" y="348"/>
                  </a:cubicBezTo>
                  <a:lnTo>
                    <a:pt x="30" y="200"/>
                  </a:lnTo>
                  <a:close/>
                  <a:moveTo>
                    <a:pt x="390" y="278"/>
                  </a:moveTo>
                  <a:lnTo>
                    <a:pt x="390" y="278"/>
                  </a:lnTo>
                  <a:cubicBezTo>
                    <a:pt x="364" y="278"/>
                    <a:pt x="342" y="289"/>
                    <a:pt x="327" y="308"/>
                  </a:cubicBezTo>
                  <a:cubicBezTo>
                    <a:pt x="228" y="263"/>
                    <a:pt x="228" y="263"/>
                    <a:pt x="228" y="263"/>
                  </a:cubicBezTo>
                  <a:cubicBezTo>
                    <a:pt x="261" y="206"/>
                    <a:pt x="322" y="170"/>
                    <a:pt x="390" y="170"/>
                  </a:cubicBezTo>
                  <a:cubicBezTo>
                    <a:pt x="494" y="170"/>
                    <a:pt x="578" y="255"/>
                    <a:pt x="578" y="359"/>
                  </a:cubicBezTo>
                  <a:cubicBezTo>
                    <a:pt x="578" y="463"/>
                    <a:pt x="494" y="548"/>
                    <a:pt x="390" y="548"/>
                  </a:cubicBezTo>
                  <a:cubicBezTo>
                    <a:pt x="322" y="548"/>
                    <a:pt x="261" y="512"/>
                    <a:pt x="228" y="455"/>
                  </a:cubicBezTo>
                  <a:cubicBezTo>
                    <a:pt x="327" y="410"/>
                    <a:pt x="327" y="410"/>
                    <a:pt x="327" y="410"/>
                  </a:cubicBezTo>
                  <a:cubicBezTo>
                    <a:pt x="342" y="429"/>
                    <a:pt x="364" y="440"/>
                    <a:pt x="390" y="440"/>
                  </a:cubicBezTo>
                  <a:cubicBezTo>
                    <a:pt x="435" y="440"/>
                    <a:pt x="471" y="404"/>
                    <a:pt x="471" y="359"/>
                  </a:cubicBezTo>
                  <a:cubicBezTo>
                    <a:pt x="471" y="314"/>
                    <a:pt x="435" y="278"/>
                    <a:pt x="390" y="278"/>
                  </a:cubicBezTo>
                  <a:close/>
                  <a:moveTo>
                    <a:pt x="30" y="518"/>
                  </a:moveTo>
                  <a:lnTo>
                    <a:pt x="30" y="518"/>
                  </a:lnTo>
                  <a:cubicBezTo>
                    <a:pt x="75" y="370"/>
                    <a:pt x="75" y="370"/>
                    <a:pt x="75" y="370"/>
                  </a:cubicBezTo>
                  <a:cubicBezTo>
                    <a:pt x="357" y="370"/>
                    <a:pt x="357" y="370"/>
                    <a:pt x="357" y="370"/>
                  </a:cubicBezTo>
                  <a:lnTo>
                    <a:pt x="30" y="518"/>
                  </a:lnTo>
                  <a:close/>
                  <a:moveTo>
                    <a:pt x="390" y="695"/>
                  </a:moveTo>
                  <a:lnTo>
                    <a:pt x="390" y="695"/>
                  </a:lnTo>
                  <a:cubicBezTo>
                    <a:pt x="266" y="695"/>
                    <a:pt x="151" y="624"/>
                    <a:pt x="93" y="515"/>
                  </a:cubicBezTo>
                  <a:cubicBezTo>
                    <a:pt x="206" y="464"/>
                    <a:pt x="206" y="464"/>
                    <a:pt x="206" y="464"/>
                  </a:cubicBezTo>
                  <a:cubicBezTo>
                    <a:pt x="243" y="531"/>
                    <a:pt x="313" y="571"/>
                    <a:pt x="390" y="571"/>
                  </a:cubicBezTo>
                  <a:cubicBezTo>
                    <a:pt x="507" y="571"/>
                    <a:pt x="602" y="477"/>
                    <a:pt x="602" y="359"/>
                  </a:cubicBezTo>
                  <a:cubicBezTo>
                    <a:pt x="602" y="242"/>
                    <a:pt x="507" y="147"/>
                    <a:pt x="390" y="147"/>
                  </a:cubicBezTo>
                  <a:cubicBezTo>
                    <a:pt x="313" y="147"/>
                    <a:pt x="243" y="187"/>
                    <a:pt x="206" y="254"/>
                  </a:cubicBezTo>
                  <a:cubicBezTo>
                    <a:pt x="93" y="203"/>
                    <a:pt x="93" y="203"/>
                    <a:pt x="93" y="203"/>
                  </a:cubicBezTo>
                  <a:cubicBezTo>
                    <a:pt x="151" y="94"/>
                    <a:pt x="266" y="23"/>
                    <a:pt x="390" y="23"/>
                  </a:cubicBezTo>
                  <a:cubicBezTo>
                    <a:pt x="575" y="23"/>
                    <a:pt x="725" y="174"/>
                    <a:pt x="725" y="359"/>
                  </a:cubicBezTo>
                  <a:cubicBezTo>
                    <a:pt x="725" y="544"/>
                    <a:pt x="575" y="695"/>
                    <a:pt x="390" y="6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909817" y="4492461"/>
            <a:ext cx="429725" cy="429725"/>
            <a:chOff x="3909817" y="4492461"/>
            <a:chExt cx="429725" cy="429725"/>
          </a:xfrm>
        </p:grpSpPr>
        <p:sp>
          <p:nvSpPr>
            <p:cNvPr id="668" name="Freeform 5"/>
            <p:cNvSpPr>
              <a:spLocks noChangeArrowheads="1"/>
            </p:cNvSpPr>
            <p:nvPr/>
          </p:nvSpPr>
          <p:spPr bwMode="auto">
            <a:xfrm>
              <a:off x="3909817" y="4492461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Freeform 29"/>
            <p:cNvSpPr>
              <a:spLocks noChangeArrowheads="1"/>
            </p:cNvSpPr>
            <p:nvPr/>
          </p:nvSpPr>
          <p:spPr bwMode="auto">
            <a:xfrm>
              <a:off x="3952418" y="4544324"/>
              <a:ext cx="342669" cy="325998"/>
            </a:xfrm>
            <a:custGeom>
              <a:avLst/>
              <a:gdLst>
                <a:gd name="T0" fmla="*/ 771 w 816"/>
                <a:gd name="T1" fmla="*/ 282 h 777"/>
                <a:gd name="T2" fmla="*/ 678 w 816"/>
                <a:gd name="T3" fmla="*/ 396 h 777"/>
                <a:gd name="T4" fmla="*/ 561 w 816"/>
                <a:gd name="T5" fmla="*/ 491 h 777"/>
                <a:gd name="T6" fmla="*/ 483 w 816"/>
                <a:gd name="T7" fmla="*/ 534 h 777"/>
                <a:gd name="T8" fmla="*/ 513 w 816"/>
                <a:gd name="T9" fmla="*/ 446 h 777"/>
                <a:gd name="T10" fmla="*/ 428 w 816"/>
                <a:gd name="T11" fmla="*/ 126 h 777"/>
                <a:gd name="T12" fmla="*/ 335 w 816"/>
                <a:gd name="T13" fmla="*/ 65 h 777"/>
                <a:gd name="T14" fmla="*/ 247 w 816"/>
                <a:gd name="T15" fmla="*/ 415 h 777"/>
                <a:gd name="T16" fmla="*/ 320 w 816"/>
                <a:gd name="T17" fmla="*/ 437 h 777"/>
                <a:gd name="T18" fmla="*/ 230 w 816"/>
                <a:gd name="T19" fmla="*/ 460 h 777"/>
                <a:gd name="T20" fmla="*/ 60 w 816"/>
                <a:gd name="T21" fmla="*/ 308 h 777"/>
                <a:gd name="T22" fmla="*/ 108 w 816"/>
                <a:gd name="T23" fmla="*/ 362 h 777"/>
                <a:gd name="T24" fmla="*/ 26 w 816"/>
                <a:gd name="T25" fmla="*/ 372 h 777"/>
                <a:gd name="T26" fmla="*/ 38 w 816"/>
                <a:gd name="T27" fmla="*/ 471 h 777"/>
                <a:gd name="T28" fmla="*/ 301 w 816"/>
                <a:gd name="T29" fmla="*/ 656 h 777"/>
                <a:gd name="T30" fmla="*/ 606 w 816"/>
                <a:gd name="T31" fmla="*/ 776 h 777"/>
                <a:gd name="T32" fmla="*/ 588 w 816"/>
                <a:gd name="T33" fmla="*/ 587 h 777"/>
                <a:gd name="T34" fmla="*/ 607 w 816"/>
                <a:gd name="T35" fmla="*/ 506 h 777"/>
                <a:gd name="T36" fmla="*/ 764 w 816"/>
                <a:gd name="T37" fmla="*/ 413 h 777"/>
                <a:gd name="T38" fmla="*/ 811 w 816"/>
                <a:gd name="T39" fmla="*/ 311 h 777"/>
                <a:gd name="T40" fmla="*/ 359 w 816"/>
                <a:gd name="T41" fmla="*/ 65 h 777"/>
                <a:gd name="T42" fmla="*/ 401 w 816"/>
                <a:gd name="T43" fmla="*/ 108 h 777"/>
                <a:gd name="T44" fmla="*/ 311 w 816"/>
                <a:gd name="T45" fmla="*/ 239 h 777"/>
                <a:gd name="T46" fmla="*/ 288 w 816"/>
                <a:gd name="T47" fmla="*/ 423 h 777"/>
                <a:gd name="T48" fmla="*/ 401 w 816"/>
                <a:gd name="T49" fmla="*/ 149 h 777"/>
                <a:gd name="T50" fmla="*/ 531 w 816"/>
                <a:gd name="T51" fmla="*/ 412 h 777"/>
                <a:gd name="T52" fmla="*/ 494 w 816"/>
                <a:gd name="T53" fmla="*/ 412 h 777"/>
                <a:gd name="T54" fmla="*/ 461 w 816"/>
                <a:gd name="T55" fmla="*/ 239 h 777"/>
                <a:gd name="T56" fmla="*/ 415 w 816"/>
                <a:gd name="T57" fmla="*/ 656 h 777"/>
                <a:gd name="T58" fmla="*/ 389 w 816"/>
                <a:gd name="T59" fmla="*/ 443 h 777"/>
                <a:gd name="T60" fmla="*/ 343 w 816"/>
                <a:gd name="T61" fmla="*/ 243 h 777"/>
                <a:gd name="T62" fmla="*/ 181 w 816"/>
                <a:gd name="T63" fmla="*/ 500 h 777"/>
                <a:gd name="T64" fmla="*/ 53 w 816"/>
                <a:gd name="T65" fmla="*/ 453 h 777"/>
                <a:gd name="T66" fmla="*/ 81 w 816"/>
                <a:gd name="T67" fmla="*/ 435 h 777"/>
                <a:gd name="T68" fmla="*/ 132 w 816"/>
                <a:gd name="T69" fmla="*/ 359 h 777"/>
                <a:gd name="T70" fmla="*/ 152 w 816"/>
                <a:gd name="T71" fmla="*/ 335 h 777"/>
                <a:gd name="T72" fmla="*/ 258 w 816"/>
                <a:gd name="T73" fmla="*/ 518 h 777"/>
                <a:gd name="T74" fmla="*/ 181 w 816"/>
                <a:gd name="T75" fmla="*/ 500 h 777"/>
                <a:gd name="T76" fmla="*/ 586 w 816"/>
                <a:gd name="T77" fmla="*/ 752 h 777"/>
                <a:gd name="T78" fmla="*/ 596 w 816"/>
                <a:gd name="T79" fmla="*/ 678 h 777"/>
                <a:gd name="T80" fmla="*/ 578 w 816"/>
                <a:gd name="T81" fmla="*/ 562 h 777"/>
                <a:gd name="T82" fmla="*/ 481 w 816"/>
                <a:gd name="T83" fmla="*/ 656 h 777"/>
                <a:gd name="T84" fmla="*/ 534 w 816"/>
                <a:gd name="T85" fmla="*/ 517 h 777"/>
                <a:gd name="T86" fmla="*/ 583 w 816"/>
                <a:gd name="T87" fmla="*/ 532 h 777"/>
                <a:gd name="T88" fmla="*/ 704 w 816"/>
                <a:gd name="T89" fmla="*/ 394 h 777"/>
                <a:gd name="T90" fmla="*/ 703 w 816"/>
                <a:gd name="T91" fmla="*/ 393 h 777"/>
                <a:gd name="T92" fmla="*/ 702 w 816"/>
                <a:gd name="T93" fmla="*/ 392 h 777"/>
                <a:gd name="T94" fmla="*/ 788 w 816"/>
                <a:gd name="T95" fmla="*/ 32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16" h="777">
                  <a:moveTo>
                    <a:pt x="784" y="285"/>
                  </a:moveTo>
                  <a:lnTo>
                    <a:pt x="784" y="285"/>
                  </a:lnTo>
                  <a:cubicBezTo>
                    <a:pt x="781" y="281"/>
                    <a:pt x="775" y="280"/>
                    <a:pt x="771" y="282"/>
                  </a:cubicBezTo>
                  <a:cubicBezTo>
                    <a:pt x="690" y="321"/>
                    <a:pt x="690" y="321"/>
                    <a:pt x="690" y="321"/>
                  </a:cubicBezTo>
                  <a:cubicBezTo>
                    <a:pt x="687" y="323"/>
                    <a:pt x="684" y="327"/>
                    <a:pt x="684" y="331"/>
                  </a:cubicBezTo>
                  <a:cubicBezTo>
                    <a:pt x="678" y="396"/>
                    <a:pt x="678" y="396"/>
                    <a:pt x="678" y="396"/>
                  </a:cubicBezTo>
                  <a:cubicBezTo>
                    <a:pt x="678" y="398"/>
                    <a:pt x="678" y="399"/>
                    <a:pt x="679" y="402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61" y="491"/>
                    <a:pt x="561" y="491"/>
                    <a:pt x="561" y="491"/>
                  </a:cubicBezTo>
                  <a:cubicBezTo>
                    <a:pt x="555" y="491"/>
                    <a:pt x="534" y="491"/>
                    <a:pt x="525" y="495"/>
                  </a:cubicBezTo>
                  <a:cubicBezTo>
                    <a:pt x="519" y="498"/>
                    <a:pt x="512" y="505"/>
                    <a:pt x="509" y="508"/>
                  </a:cubicBezTo>
                  <a:cubicBezTo>
                    <a:pt x="483" y="534"/>
                    <a:pt x="483" y="534"/>
                    <a:pt x="483" y="534"/>
                  </a:cubicBezTo>
                  <a:cubicBezTo>
                    <a:pt x="483" y="498"/>
                    <a:pt x="484" y="466"/>
                    <a:pt x="484" y="437"/>
                  </a:cubicBezTo>
                  <a:cubicBezTo>
                    <a:pt x="491" y="442"/>
                    <a:pt x="502" y="446"/>
                    <a:pt x="513" y="446"/>
                  </a:cubicBezTo>
                  <a:lnTo>
                    <a:pt x="513" y="446"/>
                  </a:lnTo>
                  <a:cubicBezTo>
                    <a:pt x="537" y="446"/>
                    <a:pt x="555" y="432"/>
                    <a:pt x="555" y="412"/>
                  </a:cubicBezTo>
                  <a:cubicBezTo>
                    <a:pt x="554" y="199"/>
                    <a:pt x="554" y="199"/>
                    <a:pt x="554" y="199"/>
                  </a:cubicBezTo>
                  <a:cubicBezTo>
                    <a:pt x="554" y="156"/>
                    <a:pt x="508" y="130"/>
                    <a:pt x="428" y="126"/>
                  </a:cubicBezTo>
                  <a:cubicBezTo>
                    <a:pt x="451" y="115"/>
                    <a:pt x="467" y="92"/>
                    <a:pt x="467" y="65"/>
                  </a:cubicBezTo>
                  <a:cubicBezTo>
                    <a:pt x="467" y="30"/>
                    <a:pt x="437" y="0"/>
                    <a:pt x="401" y="0"/>
                  </a:cubicBezTo>
                  <a:cubicBezTo>
                    <a:pt x="364" y="0"/>
                    <a:pt x="335" y="30"/>
                    <a:pt x="335" y="65"/>
                  </a:cubicBezTo>
                  <a:cubicBezTo>
                    <a:pt x="335" y="92"/>
                    <a:pt x="351" y="115"/>
                    <a:pt x="374" y="126"/>
                  </a:cubicBezTo>
                  <a:cubicBezTo>
                    <a:pt x="293" y="131"/>
                    <a:pt x="248" y="158"/>
                    <a:pt x="248" y="201"/>
                  </a:cubicBezTo>
                  <a:cubicBezTo>
                    <a:pt x="247" y="415"/>
                    <a:pt x="247" y="415"/>
                    <a:pt x="247" y="415"/>
                  </a:cubicBezTo>
                  <a:cubicBezTo>
                    <a:pt x="247" y="434"/>
                    <a:pt x="263" y="447"/>
                    <a:pt x="288" y="447"/>
                  </a:cubicBezTo>
                  <a:lnTo>
                    <a:pt x="288" y="447"/>
                  </a:lnTo>
                  <a:cubicBezTo>
                    <a:pt x="300" y="447"/>
                    <a:pt x="312" y="443"/>
                    <a:pt x="320" y="437"/>
                  </a:cubicBezTo>
                  <a:cubicBezTo>
                    <a:pt x="320" y="469"/>
                    <a:pt x="322" y="506"/>
                    <a:pt x="322" y="546"/>
                  </a:cubicBezTo>
                  <a:cubicBezTo>
                    <a:pt x="305" y="531"/>
                    <a:pt x="289" y="515"/>
                    <a:pt x="274" y="501"/>
                  </a:cubicBezTo>
                  <a:cubicBezTo>
                    <a:pt x="256" y="485"/>
                    <a:pt x="241" y="470"/>
                    <a:pt x="230" y="460"/>
                  </a:cubicBezTo>
                  <a:cubicBezTo>
                    <a:pt x="201" y="432"/>
                    <a:pt x="195" y="404"/>
                    <a:pt x="192" y="378"/>
                  </a:cubicBezTo>
                  <a:cubicBezTo>
                    <a:pt x="190" y="349"/>
                    <a:pt x="182" y="330"/>
                    <a:pt x="167" y="317"/>
                  </a:cubicBezTo>
                  <a:cubicBezTo>
                    <a:pt x="136" y="291"/>
                    <a:pt x="83" y="290"/>
                    <a:pt x="60" y="308"/>
                  </a:cubicBezTo>
                  <a:cubicBezTo>
                    <a:pt x="57" y="310"/>
                    <a:pt x="55" y="313"/>
                    <a:pt x="55" y="317"/>
                  </a:cubicBezTo>
                  <a:cubicBezTo>
                    <a:pt x="55" y="320"/>
                    <a:pt x="57" y="325"/>
                    <a:pt x="60" y="327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07" y="369"/>
                    <a:pt x="106" y="381"/>
                    <a:pt x="104" y="395"/>
                  </a:cubicBezTo>
                  <a:cubicBezTo>
                    <a:pt x="77" y="410"/>
                    <a:pt x="77" y="410"/>
                    <a:pt x="77" y="410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3" y="369"/>
                    <a:pt x="19" y="369"/>
                    <a:pt x="14" y="370"/>
                  </a:cubicBezTo>
                  <a:cubicBezTo>
                    <a:pt x="10" y="372"/>
                    <a:pt x="8" y="376"/>
                    <a:pt x="7" y="380"/>
                  </a:cubicBezTo>
                  <a:cubicBezTo>
                    <a:pt x="7" y="382"/>
                    <a:pt x="0" y="440"/>
                    <a:pt x="38" y="471"/>
                  </a:cubicBezTo>
                  <a:cubicBezTo>
                    <a:pt x="52" y="483"/>
                    <a:pt x="69" y="489"/>
                    <a:pt x="86" y="489"/>
                  </a:cubicBezTo>
                  <a:cubicBezTo>
                    <a:pt x="129" y="488"/>
                    <a:pt x="140" y="493"/>
                    <a:pt x="165" y="517"/>
                  </a:cubicBezTo>
                  <a:cubicBezTo>
                    <a:pt x="182" y="533"/>
                    <a:pt x="237" y="588"/>
                    <a:pt x="301" y="656"/>
                  </a:cubicBezTo>
                  <a:cubicBezTo>
                    <a:pt x="177" y="656"/>
                    <a:pt x="177" y="656"/>
                    <a:pt x="177" y="656"/>
                  </a:cubicBezTo>
                  <a:cubicBezTo>
                    <a:pt x="192" y="776"/>
                    <a:pt x="192" y="776"/>
                    <a:pt x="192" y="776"/>
                  </a:cubicBezTo>
                  <a:cubicBezTo>
                    <a:pt x="606" y="776"/>
                    <a:pt x="606" y="776"/>
                    <a:pt x="606" y="776"/>
                  </a:cubicBezTo>
                  <a:cubicBezTo>
                    <a:pt x="623" y="656"/>
                    <a:pt x="623" y="656"/>
                    <a:pt x="623" y="656"/>
                  </a:cubicBezTo>
                  <a:cubicBezTo>
                    <a:pt x="519" y="656"/>
                    <a:pt x="519" y="656"/>
                    <a:pt x="519" y="656"/>
                  </a:cubicBezTo>
                  <a:cubicBezTo>
                    <a:pt x="588" y="587"/>
                    <a:pt x="588" y="587"/>
                    <a:pt x="588" y="587"/>
                  </a:cubicBezTo>
                  <a:cubicBezTo>
                    <a:pt x="591" y="584"/>
                    <a:pt x="597" y="576"/>
                    <a:pt x="599" y="572"/>
                  </a:cubicBezTo>
                  <a:cubicBezTo>
                    <a:pt x="604" y="563"/>
                    <a:pt x="606" y="540"/>
                    <a:pt x="606" y="533"/>
                  </a:cubicBezTo>
                  <a:cubicBezTo>
                    <a:pt x="607" y="506"/>
                    <a:pt x="607" y="506"/>
                    <a:pt x="607" y="506"/>
                  </a:cubicBezTo>
                  <a:cubicBezTo>
                    <a:pt x="695" y="417"/>
                    <a:pt x="695" y="417"/>
                    <a:pt x="695" y="417"/>
                  </a:cubicBezTo>
                  <a:cubicBezTo>
                    <a:pt x="697" y="418"/>
                    <a:pt x="698" y="418"/>
                    <a:pt x="701" y="418"/>
                  </a:cubicBezTo>
                  <a:cubicBezTo>
                    <a:pt x="764" y="413"/>
                    <a:pt x="764" y="413"/>
                    <a:pt x="764" y="413"/>
                  </a:cubicBezTo>
                  <a:cubicBezTo>
                    <a:pt x="768" y="412"/>
                    <a:pt x="772" y="410"/>
                    <a:pt x="773" y="406"/>
                  </a:cubicBezTo>
                  <a:cubicBezTo>
                    <a:pt x="813" y="325"/>
                    <a:pt x="813" y="325"/>
                    <a:pt x="813" y="325"/>
                  </a:cubicBezTo>
                  <a:cubicBezTo>
                    <a:pt x="815" y="320"/>
                    <a:pt x="814" y="315"/>
                    <a:pt x="811" y="311"/>
                  </a:cubicBezTo>
                  <a:lnTo>
                    <a:pt x="784" y="285"/>
                  </a:lnTo>
                  <a:close/>
                  <a:moveTo>
                    <a:pt x="359" y="65"/>
                  </a:moveTo>
                  <a:lnTo>
                    <a:pt x="359" y="65"/>
                  </a:lnTo>
                  <a:cubicBezTo>
                    <a:pt x="359" y="42"/>
                    <a:pt x="378" y="24"/>
                    <a:pt x="401" y="24"/>
                  </a:cubicBezTo>
                  <a:cubicBezTo>
                    <a:pt x="425" y="24"/>
                    <a:pt x="443" y="42"/>
                    <a:pt x="443" y="65"/>
                  </a:cubicBezTo>
                  <a:cubicBezTo>
                    <a:pt x="443" y="89"/>
                    <a:pt x="425" y="108"/>
                    <a:pt x="401" y="108"/>
                  </a:cubicBezTo>
                  <a:cubicBezTo>
                    <a:pt x="378" y="108"/>
                    <a:pt x="359" y="89"/>
                    <a:pt x="359" y="65"/>
                  </a:cubicBezTo>
                  <a:close/>
                  <a:moveTo>
                    <a:pt x="311" y="239"/>
                  </a:moveTo>
                  <a:lnTo>
                    <a:pt x="311" y="239"/>
                  </a:lnTo>
                  <a:cubicBezTo>
                    <a:pt x="311" y="262"/>
                    <a:pt x="310" y="410"/>
                    <a:pt x="310" y="412"/>
                  </a:cubicBezTo>
                  <a:cubicBezTo>
                    <a:pt x="310" y="419"/>
                    <a:pt x="299" y="423"/>
                    <a:pt x="288" y="423"/>
                  </a:cubicBezTo>
                  <a:lnTo>
                    <a:pt x="288" y="423"/>
                  </a:lnTo>
                  <a:cubicBezTo>
                    <a:pt x="281" y="423"/>
                    <a:pt x="270" y="421"/>
                    <a:pt x="270" y="415"/>
                  </a:cubicBezTo>
                  <a:cubicBezTo>
                    <a:pt x="270" y="201"/>
                    <a:pt x="270" y="201"/>
                    <a:pt x="270" y="201"/>
                  </a:cubicBezTo>
                  <a:cubicBezTo>
                    <a:pt x="270" y="164"/>
                    <a:pt x="336" y="149"/>
                    <a:pt x="401" y="149"/>
                  </a:cubicBezTo>
                  <a:cubicBezTo>
                    <a:pt x="404" y="149"/>
                    <a:pt x="404" y="149"/>
                    <a:pt x="404" y="149"/>
                  </a:cubicBezTo>
                  <a:cubicBezTo>
                    <a:pt x="433" y="149"/>
                    <a:pt x="531" y="152"/>
                    <a:pt x="531" y="199"/>
                  </a:cubicBezTo>
                  <a:cubicBezTo>
                    <a:pt x="531" y="412"/>
                    <a:pt x="531" y="412"/>
                    <a:pt x="531" y="412"/>
                  </a:cubicBezTo>
                  <a:cubicBezTo>
                    <a:pt x="531" y="420"/>
                    <a:pt x="520" y="422"/>
                    <a:pt x="513" y="422"/>
                  </a:cubicBezTo>
                  <a:lnTo>
                    <a:pt x="513" y="422"/>
                  </a:lnTo>
                  <a:cubicBezTo>
                    <a:pt x="506" y="422"/>
                    <a:pt x="494" y="420"/>
                    <a:pt x="494" y="412"/>
                  </a:cubicBezTo>
                  <a:cubicBezTo>
                    <a:pt x="494" y="406"/>
                    <a:pt x="494" y="406"/>
                    <a:pt x="494" y="406"/>
                  </a:cubicBezTo>
                  <a:cubicBezTo>
                    <a:pt x="494" y="376"/>
                    <a:pt x="493" y="259"/>
                    <a:pt x="493" y="239"/>
                  </a:cubicBezTo>
                  <a:cubicBezTo>
                    <a:pt x="493" y="212"/>
                    <a:pt x="461" y="212"/>
                    <a:pt x="461" y="239"/>
                  </a:cubicBezTo>
                  <a:cubicBezTo>
                    <a:pt x="461" y="243"/>
                    <a:pt x="461" y="243"/>
                    <a:pt x="461" y="243"/>
                  </a:cubicBezTo>
                  <a:cubicBezTo>
                    <a:pt x="463" y="276"/>
                    <a:pt x="461" y="415"/>
                    <a:pt x="457" y="656"/>
                  </a:cubicBezTo>
                  <a:cubicBezTo>
                    <a:pt x="415" y="656"/>
                    <a:pt x="415" y="656"/>
                    <a:pt x="415" y="656"/>
                  </a:cubicBezTo>
                  <a:cubicBezTo>
                    <a:pt x="413" y="443"/>
                    <a:pt x="413" y="443"/>
                    <a:pt x="413" y="443"/>
                  </a:cubicBezTo>
                  <a:cubicBezTo>
                    <a:pt x="412" y="437"/>
                    <a:pt x="407" y="432"/>
                    <a:pt x="401" y="432"/>
                  </a:cubicBezTo>
                  <a:cubicBezTo>
                    <a:pt x="394" y="432"/>
                    <a:pt x="389" y="437"/>
                    <a:pt x="389" y="443"/>
                  </a:cubicBezTo>
                  <a:cubicBezTo>
                    <a:pt x="391" y="656"/>
                    <a:pt x="391" y="656"/>
                    <a:pt x="391" y="656"/>
                  </a:cubicBezTo>
                  <a:cubicBezTo>
                    <a:pt x="348" y="656"/>
                    <a:pt x="348" y="656"/>
                    <a:pt x="348" y="656"/>
                  </a:cubicBezTo>
                  <a:cubicBezTo>
                    <a:pt x="343" y="415"/>
                    <a:pt x="341" y="276"/>
                    <a:pt x="343" y="243"/>
                  </a:cubicBezTo>
                  <a:cubicBezTo>
                    <a:pt x="343" y="239"/>
                    <a:pt x="343" y="239"/>
                    <a:pt x="343" y="239"/>
                  </a:cubicBezTo>
                  <a:cubicBezTo>
                    <a:pt x="343" y="213"/>
                    <a:pt x="311" y="212"/>
                    <a:pt x="311" y="239"/>
                  </a:cubicBezTo>
                  <a:close/>
                  <a:moveTo>
                    <a:pt x="181" y="500"/>
                  </a:moveTo>
                  <a:lnTo>
                    <a:pt x="181" y="500"/>
                  </a:lnTo>
                  <a:cubicBezTo>
                    <a:pt x="152" y="472"/>
                    <a:pt x="135" y="464"/>
                    <a:pt x="86" y="465"/>
                  </a:cubicBezTo>
                  <a:cubicBezTo>
                    <a:pt x="74" y="465"/>
                    <a:pt x="63" y="461"/>
                    <a:pt x="53" y="453"/>
                  </a:cubicBezTo>
                  <a:cubicBezTo>
                    <a:pt x="37" y="440"/>
                    <a:pt x="32" y="420"/>
                    <a:pt x="30" y="405"/>
                  </a:cubicBezTo>
                  <a:cubicBezTo>
                    <a:pt x="69" y="434"/>
                    <a:pt x="69" y="434"/>
                    <a:pt x="69" y="434"/>
                  </a:cubicBezTo>
                  <a:cubicBezTo>
                    <a:pt x="72" y="436"/>
                    <a:pt x="77" y="437"/>
                    <a:pt x="81" y="435"/>
                  </a:cubicBezTo>
                  <a:cubicBezTo>
                    <a:pt x="120" y="413"/>
                    <a:pt x="120" y="413"/>
                    <a:pt x="120" y="413"/>
                  </a:cubicBezTo>
                  <a:cubicBezTo>
                    <a:pt x="124" y="412"/>
                    <a:pt x="126" y="408"/>
                    <a:pt x="126" y="405"/>
                  </a:cubicBezTo>
                  <a:cubicBezTo>
                    <a:pt x="126" y="405"/>
                    <a:pt x="132" y="360"/>
                    <a:pt x="132" y="359"/>
                  </a:cubicBezTo>
                  <a:cubicBezTo>
                    <a:pt x="133" y="355"/>
                    <a:pt x="131" y="349"/>
                    <a:pt x="128" y="347"/>
                  </a:cubicBezTo>
                  <a:cubicBezTo>
                    <a:pt x="91" y="320"/>
                    <a:pt x="91" y="320"/>
                    <a:pt x="91" y="320"/>
                  </a:cubicBezTo>
                  <a:cubicBezTo>
                    <a:pt x="109" y="317"/>
                    <a:pt x="135" y="321"/>
                    <a:pt x="152" y="335"/>
                  </a:cubicBezTo>
                  <a:cubicBezTo>
                    <a:pt x="162" y="343"/>
                    <a:pt x="167" y="358"/>
                    <a:pt x="168" y="380"/>
                  </a:cubicBezTo>
                  <a:cubicBezTo>
                    <a:pt x="172" y="409"/>
                    <a:pt x="179" y="443"/>
                    <a:pt x="213" y="476"/>
                  </a:cubicBezTo>
                  <a:cubicBezTo>
                    <a:pt x="225" y="488"/>
                    <a:pt x="240" y="501"/>
                    <a:pt x="258" y="518"/>
                  </a:cubicBezTo>
                  <a:cubicBezTo>
                    <a:pt x="278" y="537"/>
                    <a:pt x="301" y="558"/>
                    <a:pt x="323" y="579"/>
                  </a:cubicBezTo>
                  <a:cubicBezTo>
                    <a:pt x="323" y="599"/>
                    <a:pt x="324" y="622"/>
                    <a:pt x="324" y="645"/>
                  </a:cubicBezTo>
                  <a:cubicBezTo>
                    <a:pt x="257" y="575"/>
                    <a:pt x="199" y="516"/>
                    <a:pt x="181" y="500"/>
                  </a:cubicBezTo>
                  <a:close/>
                  <a:moveTo>
                    <a:pt x="596" y="678"/>
                  </a:moveTo>
                  <a:lnTo>
                    <a:pt x="596" y="678"/>
                  </a:lnTo>
                  <a:cubicBezTo>
                    <a:pt x="586" y="752"/>
                    <a:pt x="586" y="752"/>
                    <a:pt x="586" y="752"/>
                  </a:cubicBezTo>
                  <a:cubicBezTo>
                    <a:pt x="213" y="752"/>
                    <a:pt x="213" y="752"/>
                    <a:pt x="213" y="752"/>
                  </a:cubicBezTo>
                  <a:cubicBezTo>
                    <a:pt x="204" y="678"/>
                    <a:pt x="204" y="678"/>
                    <a:pt x="204" y="678"/>
                  </a:cubicBezTo>
                  <a:lnTo>
                    <a:pt x="596" y="678"/>
                  </a:lnTo>
                  <a:close/>
                  <a:moveTo>
                    <a:pt x="583" y="532"/>
                  </a:moveTo>
                  <a:lnTo>
                    <a:pt x="583" y="532"/>
                  </a:lnTo>
                  <a:cubicBezTo>
                    <a:pt x="582" y="543"/>
                    <a:pt x="580" y="559"/>
                    <a:pt x="578" y="562"/>
                  </a:cubicBezTo>
                  <a:cubicBezTo>
                    <a:pt x="577" y="564"/>
                    <a:pt x="573" y="568"/>
                    <a:pt x="571" y="570"/>
                  </a:cubicBezTo>
                  <a:cubicBezTo>
                    <a:pt x="486" y="656"/>
                    <a:pt x="486" y="656"/>
                    <a:pt x="486" y="656"/>
                  </a:cubicBezTo>
                  <a:cubicBezTo>
                    <a:pt x="481" y="656"/>
                    <a:pt x="481" y="656"/>
                    <a:pt x="481" y="656"/>
                  </a:cubicBezTo>
                  <a:cubicBezTo>
                    <a:pt x="481" y="624"/>
                    <a:pt x="482" y="595"/>
                    <a:pt x="482" y="567"/>
                  </a:cubicBezTo>
                  <a:cubicBezTo>
                    <a:pt x="526" y="524"/>
                    <a:pt x="526" y="524"/>
                    <a:pt x="526" y="524"/>
                  </a:cubicBezTo>
                  <a:cubicBezTo>
                    <a:pt x="528" y="521"/>
                    <a:pt x="533" y="518"/>
                    <a:pt x="534" y="517"/>
                  </a:cubicBezTo>
                  <a:cubicBezTo>
                    <a:pt x="537" y="515"/>
                    <a:pt x="552" y="514"/>
                    <a:pt x="562" y="514"/>
                  </a:cubicBezTo>
                  <a:cubicBezTo>
                    <a:pt x="583" y="513"/>
                    <a:pt x="583" y="513"/>
                    <a:pt x="583" y="513"/>
                  </a:cubicBezTo>
                  <a:lnTo>
                    <a:pt x="583" y="532"/>
                  </a:lnTo>
                  <a:close/>
                  <a:moveTo>
                    <a:pt x="756" y="390"/>
                  </a:moveTo>
                  <a:lnTo>
                    <a:pt x="756" y="390"/>
                  </a:lnTo>
                  <a:cubicBezTo>
                    <a:pt x="704" y="394"/>
                    <a:pt x="704" y="394"/>
                    <a:pt x="704" y="394"/>
                  </a:cubicBezTo>
                  <a:cubicBezTo>
                    <a:pt x="703" y="393"/>
                    <a:pt x="703" y="393"/>
                    <a:pt x="703" y="393"/>
                  </a:cubicBezTo>
                  <a:lnTo>
                    <a:pt x="703" y="393"/>
                  </a:lnTo>
                  <a:lnTo>
                    <a:pt x="703" y="393"/>
                  </a:lnTo>
                  <a:lnTo>
                    <a:pt x="703" y="393"/>
                  </a:lnTo>
                  <a:cubicBezTo>
                    <a:pt x="703" y="393"/>
                    <a:pt x="703" y="393"/>
                    <a:pt x="702" y="392"/>
                  </a:cubicBezTo>
                  <a:lnTo>
                    <a:pt x="702" y="392"/>
                  </a:lnTo>
                  <a:cubicBezTo>
                    <a:pt x="707" y="340"/>
                    <a:pt x="707" y="340"/>
                    <a:pt x="707" y="340"/>
                  </a:cubicBezTo>
                  <a:cubicBezTo>
                    <a:pt x="773" y="307"/>
                    <a:pt x="773" y="307"/>
                    <a:pt x="773" y="307"/>
                  </a:cubicBezTo>
                  <a:cubicBezTo>
                    <a:pt x="788" y="322"/>
                    <a:pt x="788" y="322"/>
                    <a:pt x="788" y="322"/>
                  </a:cubicBezTo>
                  <a:lnTo>
                    <a:pt x="756" y="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7393921" y="4492461"/>
            <a:ext cx="429725" cy="429725"/>
            <a:chOff x="7393921" y="4492461"/>
            <a:chExt cx="429725" cy="429725"/>
          </a:xfrm>
        </p:grpSpPr>
        <p:sp>
          <p:nvSpPr>
            <p:cNvPr id="672" name="Freeform 9"/>
            <p:cNvSpPr>
              <a:spLocks noChangeArrowheads="1"/>
            </p:cNvSpPr>
            <p:nvPr/>
          </p:nvSpPr>
          <p:spPr bwMode="auto">
            <a:xfrm>
              <a:off x="7393921" y="4492461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Freeform 30"/>
            <p:cNvSpPr>
              <a:spLocks noChangeArrowheads="1"/>
            </p:cNvSpPr>
            <p:nvPr/>
          </p:nvSpPr>
          <p:spPr bwMode="auto">
            <a:xfrm>
              <a:off x="7530988" y="4553586"/>
              <a:ext cx="159295" cy="307476"/>
            </a:xfrm>
            <a:custGeom>
              <a:avLst/>
              <a:gdLst>
                <a:gd name="T0" fmla="*/ 367 w 378"/>
                <a:gd name="T1" fmla="*/ 568 h 732"/>
                <a:gd name="T2" fmla="*/ 367 w 378"/>
                <a:gd name="T3" fmla="*/ 568 h 732"/>
                <a:gd name="T4" fmla="*/ 273 w 378"/>
                <a:gd name="T5" fmla="*/ 308 h 732"/>
                <a:gd name="T6" fmla="*/ 352 w 378"/>
                <a:gd name="T7" fmla="*/ 308 h 732"/>
                <a:gd name="T8" fmla="*/ 363 w 378"/>
                <a:gd name="T9" fmla="*/ 301 h 732"/>
                <a:gd name="T10" fmla="*/ 363 w 378"/>
                <a:gd name="T11" fmla="*/ 290 h 732"/>
                <a:gd name="T12" fmla="*/ 199 w 378"/>
                <a:gd name="T13" fmla="*/ 7 h 732"/>
                <a:gd name="T14" fmla="*/ 178 w 378"/>
                <a:gd name="T15" fmla="*/ 7 h 732"/>
                <a:gd name="T16" fmla="*/ 15 w 378"/>
                <a:gd name="T17" fmla="*/ 290 h 732"/>
                <a:gd name="T18" fmla="*/ 15 w 378"/>
                <a:gd name="T19" fmla="*/ 301 h 732"/>
                <a:gd name="T20" fmla="*/ 25 w 378"/>
                <a:gd name="T21" fmla="*/ 308 h 732"/>
                <a:gd name="T22" fmla="*/ 104 w 378"/>
                <a:gd name="T23" fmla="*/ 308 h 732"/>
                <a:gd name="T24" fmla="*/ 11 w 378"/>
                <a:gd name="T25" fmla="*/ 568 h 732"/>
                <a:gd name="T26" fmla="*/ 0 w 378"/>
                <a:gd name="T27" fmla="*/ 579 h 732"/>
                <a:gd name="T28" fmla="*/ 0 w 378"/>
                <a:gd name="T29" fmla="*/ 719 h 732"/>
                <a:gd name="T30" fmla="*/ 12 w 378"/>
                <a:gd name="T31" fmla="*/ 731 h 732"/>
                <a:gd name="T32" fmla="*/ 189 w 378"/>
                <a:gd name="T33" fmla="*/ 585 h 732"/>
                <a:gd name="T34" fmla="*/ 366 w 378"/>
                <a:gd name="T35" fmla="*/ 731 h 732"/>
                <a:gd name="T36" fmla="*/ 377 w 378"/>
                <a:gd name="T37" fmla="*/ 720 h 732"/>
                <a:gd name="T38" fmla="*/ 377 w 378"/>
                <a:gd name="T39" fmla="*/ 579 h 732"/>
                <a:gd name="T40" fmla="*/ 367 w 378"/>
                <a:gd name="T41" fmla="*/ 568 h 732"/>
                <a:gd name="T42" fmla="*/ 354 w 378"/>
                <a:gd name="T43" fmla="*/ 706 h 732"/>
                <a:gd name="T44" fmla="*/ 354 w 378"/>
                <a:gd name="T45" fmla="*/ 706 h 732"/>
                <a:gd name="T46" fmla="*/ 200 w 378"/>
                <a:gd name="T47" fmla="*/ 544 h 732"/>
                <a:gd name="T48" fmla="*/ 189 w 378"/>
                <a:gd name="T49" fmla="*/ 533 h 732"/>
                <a:gd name="T50" fmla="*/ 177 w 378"/>
                <a:gd name="T51" fmla="*/ 544 h 732"/>
                <a:gd name="T52" fmla="*/ 24 w 378"/>
                <a:gd name="T53" fmla="*/ 706 h 732"/>
                <a:gd name="T54" fmla="*/ 24 w 378"/>
                <a:gd name="T55" fmla="*/ 588 h 732"/>
                <a:gd name="T56" fmla="*/ 128 w 378"/>
                <a:gd name="T57" fmla="*/ 296 h 732"/>
                <a:gd name="T58" fmla="*/ 116 w 378"/>
                <a:gd name="T59" fmla="*/ 284 h 732"/>
                <a:gd name="T60" fmla="*/ 45 w 378"/>
                <a:gd name="T61" fmla="*/ 284 h 732"/>
                <a:gd name="T62" fmla="*/ 189 w 378"/>
                <a:gd name="T63" fmla="*/ 36 h 732"/>
                <a:gd name="T64" fmla="*/ 332 w 378"/>
                <a:gd name="T65" fmla="*/ 284 h 732"/>
                <a:gd name="T66" fmla="*/ 262 w 378"/>
                <a:gd name="T67" fmla="*/ 284 h 732"/>
                <a:gd name="T68" fmla="*/ 250 w 378"/>
                <a:gd name="T69" fmla="*/ 296 h 732"/>
                <a:gd name="T70" fmla="*/ 354 w 378"/>
                <a:gd name="T71" fmla="*/ 589 h 732"/>
                <a:gd name="T72" fmla="*/ 354 w 378"/>
                <a:gd name="T73" fmla="*/ 70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8" h="732">
                  <a:moveTo>
                    <a:pt x="367" y="568"/>
                  </a:moveTo>
                  <a:lnTo>
                    <a:pt x="367" y="568"/>
                  </a:lnTo>
                  <a:cubicBezTo>
                    <a:pt x="366" y="568"/>
                    <a:pt x="276" y="558"/>
                    <a:pt x="273" y="308"/>
                  </a:cubicBezTo>
                  <a:cubicBezTo>
                    <a:pt x="352" y="308"/>
                    <a:pt x="352" y="308"/>
                    <a:pt x="352" y="308"/>
                  </a:cubicBezTo>
                  <a:cubicBezTo>
                    <a:pt x="356" y="308"/>
                    <a:pt x="361" y="306"/>
                    <a:pt x="363" y="301"/>
                  </a:cubicBezTo>
                  <a:cubicBezTo>
                    <a:pt x="365" y="298"/>
                    <a:pt x="365" y="294"/>
                    <a:pt x="363" y="290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5" y="0"/>
                    <a:pt x="183" y="0"/>
                    <a:pt x="178" y="7"/>
                  </a:cubicBezTo>
                  <a:cubicBezTo>
                    <a:pt x="15" y="290"/>
                    <a:pt x="15" y="290"/>
                    <a:pt x="15" y="290"/>
                  </a:cubicBezTo>
                  <a:cubicBezTo>
                    <a:pt x="13" y="294"/>
                    <a:pt x="13" y="298"/>
                    <a:pt x="15" y="301"/>
                  </a:cubicBezTo>
                  <a:cubicBezTo>
                    <a:pt x="17" y="306"/>
                    <a:pt x="21" y="308"/>
                    <a:pt x="25" y="308"/>
                  </a:cubicBezTo>
                  <a:cubicBezTo>
                    <a:pt x="104" y="308"/>
                    <a:pt x="104" y="308"/>
                    <a:pt x="104" y="308"/>
                  </a:cubicBezTo>
                  <a:cubicBezTo>
                    <a:pt x="101" y="548"/>
                    <a:pt x="11" y="568"/>
                    <a:pt x="11" y="568"/>
                  </a:cubicBezTo>
                  <a:cubicBezTo>
                    <a:pt x="5" y="569"/>
                    <a:pt x="0" y="574"/>
                    <a:pt x="0" y="579"/>
                  </a:cubicBezTo>
                  <a:cubicBezTo>
                    <a:pt x="0" y="719"/>
                    <a:pt x="0" y="719"/>
                    <a:pt x="0" y="719"/>
                  </a:cubicBezTo>
                  <a:cubicBezTo>
                    <a:pt x="0" y="726"/>
                    <a:pt x="6" y="731"/>
                    <a:pt x="12" y="731"/>
                  </a:cubicBezTo>
                  <a:cubicBezTo>
                    <a:pt x="75" y="731"/>
                    <a:pt x="159" y="647"/>
                    <a:pt x="189" y="585"/>
                  </a:cubicBezTo>
                  <a:cubicBezTo>
                    <a:pt x="219" y="647"/>
                    <a:pt x="302" y="731"/>
                    <a:pt x="366" y="731"/>
                  </a:cubicBezTo>
                  <a:cubicBezTo>
                    <a:pt x="372" y="731"/>
                    <a:pt x="377" y="726"/>
                    <a:pt x="377" y="720"/>
                  </a:cubicBezTo>
                  <a:cubicBezTo>
                    <a:pt x="377" y="579"/>
                    <a:pt x="377" y="579"/>
                    <a:pt x="377" y="579"/>
                  </a:cubicBezTo>
                  <a:cubicBezTo>
                    <a:pt x="377" y="573"/>
                    <a:pt x="372" y="569"/>
                    <a:pt x="367" y="568"/>
                  </a:cubicBezTo>
                  <a:close/>
                  <a:moveTo>
                    <a:pt x="354" y="706"/>
                  </a:moveTo>
                  <a:lnTo>
                    <a:pt x="354" y="706"/>
                  </a:lnTo>
                  <a:cubicBezTo>
                    <a:pt x="289" y="695"/>
                    <a:pt x="200" y="589"/>
                    <a:pt x="200" y="544"/>
                  </a:cubicBezTo>
                  <a:cubicBezTo>
                    <a:pt x="200" y="538"/>
                    <a:pt x="195" y="533"/>
                    <a:pt x="189" y="533"/>
                  </a:cubicBezTo>
                  <a:cubicBezTo>
                    <a:pt x="183" y="533"/>
                    <a:pt x="177" y="538"/>
                    <a:pt x="177" y="544"/>
                  </a:cubicBezTo>
                  <a:cubicBezTo>
                    <a:pt x="177" y="589"/>
                    <a:pt x="89" y="695"/>
                    <a:pt x="24" y="706"/>
                  </a:cubicBezTo>
                  <a:cubicBezTo>
                    <a:pt x="24" y="588"/>
                    <a:pt x="24" y="588"/>
                    <a:pt x="24" y="588"/>
                  </a:cubicBezTo>
                  <a:cubicBezTo>
                    <a:pt x="51" y="577"/>
                    <a:pt x="128" y="524"/>
                    <a:pt x="128" y="296"/>
                  </a:cubicBezTo>
                  <a:cubicBezTo>
                    <a:pt x="128" y="290"/>
                    <a:pt x="123" y="284"/>
                    <a:pt x="116" y="284"/>
                  </a:cubicBezTo>
                  <a:cubicBezTo>
                    <a:pt x="45" y="284"/>
                    <a:pt x="45" y="284"/>
                    <a:pt x="45" y="284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332" y="284"/>
                    <a:pt x="332" y="284"/>
                    <a:pt x="332" y="284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55" y="284"/>
                    <a:pt x="250" y="290"/>
                    <a:pt x="250" y="296"/>
                  </a:cubicBezTo>
                  <a:cubicBezTo>
                    <a:pt x="250" y="533"/>
                    <a:pt x="325" y="579"/>
                    <a:pt x="354" y="589"/>
                  </a:cubicBezTo>
                  <a:lnTo>
                    <a:pt x="354" y="7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255224" y="4492461"/>
            <a:ext cx="431576" cy="429725"/>
            <a:chOff x="8255224" y="4492461"/>
            <a:chExt cx="431576" cy="429725"/>
          </a:xfrm>
        </p:grpSpPr>
        <p:sp>
          <p:nvSpPr>
            <p:cNvPr id="673" name="Freeform 10"/>
            <p:cNvSpPr>
              <a:spLocks noChangeArrowheads="1"/>
            </p:cNvSpPr>
            <p:nvPr/>
          </p:nvSpPr>
          <p:spPr bwMode="auto">
            <a:xfrm>
              <a:off x="8255224" y="4492461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6" y="1024"/>
                    <a:pt x="513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Freeform 31"/>
            <p:cNvSpPr>
              <a:spLocks noChangeArrowheads="1"/>
            </p:cNvSpPr>
            <p:nvPr/>
          </p:nvSpPr>
          <p:spPr bwMode="auto">
            <a:xfrm>
              <a:off x="8283007" y="4586927"/>
              <a:ext cx="374157" cy="238941"/>
            </a:xfrm>
            <a:custGeom>
              <a:avLst/>
              <a:gdLst>
                <a:gd name="T0" fmla="*/ 816 w 890"/>
                <a:gd name="T1" fmla="*/ 48 h 571"/>
                <a:gd name="T2" fmla="*/ 651 w 890"/>
                <a:gd name="T3" fmla="*/ 147 h 571"/>
                <a:gd name="T4" fmla="*/ 648 w 890"/>
                <a:gd name="T5" fmla="*/ 165 h 571"/>
                <a:gd name="T6" fmla="*/ 600 w 890"/>
                <a:gd name="T7" fmla="*/ 182 h 571"/>
                <a:gd name="T8" fmla="*/ 480 w 890"/>
                <a:gd name="T9" fmla="*/ 155 h 571"/>
                <a:gd name="T10" fmla="*/ 328 w 890"/>
                <a:gd name="T11" fmla="*/ 175 h 571"/>
                <a:gd name="T12" fmla="*/ 271 w 890"/>
                <a:gd name="T13" fmla="*/ 133 h 571"/>
                <a:gd name="T14" fmla="*/ 100 w 890"/>
                <a:gd name="T15" fmla="*/ 3 h 571"/>
                <a:gd name="T16" fmla="*/ 0 w 890"/>
                <a:gd name="T17" fmla="*/ 265 h 571"/>
                <a:gd name="T18" fmla="*/ 8 w 890"/>
                <a:gd name="T19" fmla="*/ 316 h 571"/>
                <a:gd name="T20" fmla="*/ 107 w 890"/>
                <a:gd name="T21" fmla="*/ 349 h 571"/>
                <a:gd name="T22" fmla="*/ 175 w 890"/>
                <a:gd name="T23" fmla="*/ 363 h 571"/>
                <a:gd name="T24" fmla="*/ 391 w 890"/>
                <a:gd name="T25" fmla="*/ 570 h 571"/>
                <a:gd name="T26" fmla="*/ 425 w 890"/>
                <a:gd name="T27" fmla="*/ 549 h 571"/>
                <a:gd name="T28" fmla="*/ 615 w 890"/>
                <a:gd name="T29" fmla="*/ 521 h 571"/>
                <a:gd name="T30" fmla="*/ 623 w 890"/>
                <a:gd name="T31" fmla="*/ 518 h 571"/>
                <a:gd name="T32" fmla="*/ 702 w 890"/>
                <a:gd name="T33" fmla="*/ 453 h 571"/>
                <a:gd name="T34" fmla="*/ 676 w 890"/>
                <a:gd name="T35" fmla="*/ 382 h 571"/>
                <a:gd name="T36" fmla="*/ 759 w 890"/>
                <a:gd name="T37" fmla="*/ 371 h 571"/>
                <a:gd name="T38" fmla="*/ 776 w 890"/>
                <a:gd name="T39" fmla="*/ 379 h 571"/>
                <a:gd name="T40" fmla="*/ 867 w 890"/>
                <a:gd name="T41" fmla="*/ 335 h 571"/>
                <a:gd name="T42" fmla="*/ 816 w 890"/>
                <a:gd name="T43" fmla="*/ 48 h 571"/>
                <a:gd name="T44" fmla="*/ 114 w 890"/>
                <a:gd name="T45" fmla="*/ 307 h 571"/>
                <a:gd name="T46" fmla="*/ 25 w 890"/>
                <a:gd name="T47" fmla="*/ 297 h 571"/>
                <a:gd name="T48" fmla="*/ 97 w 890"/>
                <a:gd name="T49" fmla="*/ 29 h 571"/>
                <a:gd name="T50" fmla="*/ 221 w 890"/>
                <a:gd name="T51" fmla="*/ 166 h 571"/>
                <a:gd name="T52" fmla="*/ 114 w 890"/>
                <a:gd name="T53" fmla="*/ 307 h 571"/>
                <a:gd name="T54" fmla="*/ 392 w 890"/>
                <a:gd name="T55" fmla="*/ 547 h 571"/>
                <a:gd name="T56" fmla="*/ 197 w 890"/>
                <a:gd name="T57" fmla="*/ 376 h 571"/>
                <a:gd name="T58" fmla="*/ 405 w 890"/>
                <a:gd name="T59" fmla="*/ 525 h 571"/>
                <a:gd name="T60" fmla="*/ 679 w 890"/>
                <a:gd name="T61" fmla="*/ 453 h 571"/>
                <a:gd name="T62" fmla="*/ 671 w 890"/>
                <a:gd name="T63" fmla="*/ 469 h 571"/>
                <a:gd name="T64" fmla="*/ 643 w 890"/>
                <a:gd name="T65" fmla="*/ 484 h 571"/>
                <a:gd name="T66" fmla="*/ 613 w 890"/>
                <a:gd name="T67" fmla="*/ 437 h 571"/>
                <a:gd name="T68" fmla="*/ 619 w 890"/>
                <a:gd name="T69" fmla="*/ 491 h 571"/>
                <a:gd name="T70" fmla="*/ 581 w 890"/>
                <a:gd name="T71" fmla="*/ 509 h 571"/>
                <a:gd name="T72" fmla="*/ 554 w 890"/>
                <a:gd name="T73" fmla="*/ 458 h 571"/>
                <a:gd name="T74" fmla="*/ 557 w 890"/>
                <a:gd name="T75" fmla="*/ 512 h 571"/>
                <a:gd name="T76" fmla="*/ 555 w 890"/>
                <a:gd name="T77" fmla="*/ 517 h 571"/>
                <a:gd name="T78" fmla="*/ 499 w 890"/>
                <a:gd name="T79" fmla="*/ 488 h 571"/>
                <a:gd name="T80" fmla="*/ 482 w 890"/>
                <a:gd name="T81" fmla="*/ 504 h 571"/>
                <a:gd name="T82" fmla="*/ 479 w 890"/>
                <a:gd name="T83" fmla="*/ 534 h 571"/>
                <a:gd name="T84" fmla="*/ 466 w 890"/>
                <a:gd name="T85" fmla="*/ 538 h 571"/>
                <a:gd name="T86" fmla="*/ 371 w 890"/>
                <a:gd name="T87" fmla="*/ 459 h 571"/>
                <a:gd name="T88" fmla="*/ 240 w 890"/>
                <a:gd name="T89" fmla="*/ 180 h 571"/>
                <a:gd name="T90" fmla="*/ 301 w 890"/>
                <a:gd name="T91" fmla="*/ 192 h 571"/>
                <a:gd name="T92" fmla="*/ 392 w 890"/>
                <a:gd name="T93" fmla="*/ 264 h 571"/>
                <a:gd name="T94" fmla="*/ 609 w 890"/>
                <a:gd name="T95" fmla="*/ 295 h 571"/>
                <a:gd name="T96" fmla="*/ 674 w 890"/>
                <a:gd name="T97" fmla="*/ 436 h 571"/>
                <a:gd name="T98" fmla="*/ 669 w 890"/>
                <a:gd name="T99" fmla="*/ 358 h 571"/>
                <a:gd name="T100" fmla="*/ 637 w 890"/>
                <a:gd name="T101" fmla="*/ 295 h 571"/>
                <a:gd name="T102" fmla="*/ 636 w 890"/>
                <a:gd name="T103" fmla="*/ 293 h 571"/>
                <a:gd name="T104" fmla="*/ 497 w 890"/>
                <a:gd name="T105" fmla="*/ 225 h 571"/>
                <a:gd name="T106" fmla="*/ 384 w 890"/>
                <a:gd name="T107" fmla="*/ 235 h 571"/>
                <a:gd name="T108" fmla="*/ 333 w 890"/>
                <a:gd name="T109" fmla="*/ 208 h 571"/>
                <a:gd name="T110" fmla="*/ 542 w 890"/>
                <a:gd name="T111" fmla="*/ 190 h 571"/>
                <a:gd name="T112" fmla="*/ 595 w 890"/>
                <a:gd name="T113" fmla="*/ 205 h 571"/>
                <a:gd name="T114" fmla="*/ 733 w 890"/>
                <a:gd name="T115" fmla="*/ 320 h 571"/>
                <a:gd name="T116" fmla="*/ 849 w 890"/>
                <a:gd name="T117" fmla="*/ 321 h 571"/>
                <a:gd name="T118" fmla="*/ 778 w 890"/>
                <a:gd name="T119" fmla="*/ 352 h 571"/>
                <a:gd name="T120" fmla="*/ 805 w 890"/>
                <a:gd name="T121" fmla="*/ 71 h 571"/>
                <a:gd name="T122" fmla="*/ 849 w 890"/>
                <a:gd name="T123" fmla="*/ 32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0" h="571">
                  <a:moveTo>
                    <a:pt x="816" y="48"/>
                  </a:moveTo>
                  <a:lnTo>
                    <a:pt x="816" y="48"/>
                  </a:lnTo>
                  <a:cubicBezTo>
                    <a:pt x="812" y="42"/>
                    <a:pt x="806" y="41"/>
                    <a:pt x="801" y="45"/>
                  </a:cubicBezTo>
                  <a:cubicBezTo>
                    <a:pt x="712" y="107"/>
                    <a:pt x="669" y="137"/>
                    <a:pt x="651" y="147"/>
                  </a:cubicBezTo>
                  <a:cubicBezTo>
                    <a:pt x="648" y="149"/>
                    <a:pt x="646" y="152"/>
                    <a:pt x="645" y="155"/>
                  </a:cubicBezTo>
                  <a:cubicBezTo>
                    <a:pt x="645" y="159"/>
                    <a:pt x="646" y="162"/>
                    <a:pt x="648" y="165"/>
                  </a:cubicBezTo>
                  <a:cubicBezTo>
                    <a:pt x="650" y="167"/>
                    <a:pt x="652" y="170"/>
                    <a:pt x="655" y="174"/>
                  </a:cubicBezTo>
                  <a:cubicBezTo>
                    <a:pt x="637" y="183"/>
                    <a:pt x="620" y="186"/>
                    <a:pt x="600" y="182"/>
                  </a:cubicBezTo>
                  <a:cubicBezTo>
                    <a:pt x="546" y="167"/>
                    <a:pt x="546" y="167"/>
                    <a:pt x="546" y="167"/>
                  </a:cubicBezTo>
                  <a:cubicBezTo>
                    <a:pt x="512" y="158"/>
                    <a:pt x="492" y="153"/>
                    <a:pt x="480" y="155"/>
                  </a:cubicBezTo>
                  <a:cubicBezTo>
                    <a:pt x="337" y="183"/>
                    <a:pt x="337" y="183"/>
                    <a:pt x="337" y="183"/>
                  </a:cubicBezTo>
                  <a:cubicBezTo>
                    <a:pt x="336" y="179"/>
                    <a:pt x="333" y="175"/>
                    <a:pt x="328" y="175"/>
                  </a:cubicBezTo>
                  <a:cubicBezTo>
                    <a:pt x="312" y="173"/>
                    <a:pt x="277" y="161"/>
                    <a:pt x="257" y="155"/>
                  </a:cubicBezTo>
                  <a:cubicBezTo>
                    <a:pt x="264" y="145"/>
                    <a:pt x="268" y="138"/>
                    <a:pt x="271" y="133"/>
                  </a:cubicBezTo>
                  <a:cubicBezTo>
                    <a:pt x="274" y="128"/>
                    <a:pt x="273" y="120"/>
                    <a:pt x="268" y="117"/>
                  </a:cubicBezTo>
                  <a:cubicBezTo>
                    <a:pt x="247" y="102"/>
                    <a:pt x="192" y="65"/>
                    <a:pt x="100" y="3"/>
                  </a:cubicBezTo>
                  <a:cubicBezTo>
                    <a:pt x="95" y="0"/>
                    <a:pt x="88" y="1"/>
                    <a:pt x="83" y="6"/>
                  </a:cubicBezTo>
                  <a:cubicBezTo>
                    <a:pt x="29" y="83"/>
                    <a:pt x="0" y="173"/>
                    <a:pt x="0" y="265"/>
                  </a:cubicBezTo>
                  <a:cubicBezTo>
                    <a:pt x="0" y="279"/>
                    <a:pt x="1" y="293"/>
                    <a:pt x="2" y="307"/>
                  </a:cubicBezTo>
                  <a:cubicBezTo>
                    <a:pt x="2" y="311"/>
                    <a:pt x="5" y="314"/>
                    <a:pt x="8" y="316"/>
                  </a:cubicBezTo>
                  <a:cubicBezTo>
                    <a:pt x="32" y="328"/>
                    <a:pt x="68" y="343"/>
                    <a:pt x="95" y="353"/>
                  </a:cubicBezTo>
                  <a:cubicBezTo>
                    <a:pt x="99" y="355"/>
                    <a:pt x="104" y="353"/>
                    <a:pt x="107" y="349"/>
                  </a:cubicBezTo>
                  <a:cubicBezTo>
                    <a:pt x="112" y="345"/>
                    <a:pt x="116" y="340"/>
                    <a:pt x="120" y="335"/>
                  </a:cubicBezTo>
                  <a:cubicBezTo>
                    <a:pt x="134" y="341"/>
                    <a:pt x="154" y="352"/>
                    <a:pt x="175" y="363"/>
                  </a:cubicBezTo>
                  <a:cubicBezTo>
                    <a:pt x="161" y="379"/>
                    <a:pt x="146" y="403"/>
                    <a:pt x="146" y="419"/>
                  </a:cubicBezTo>
                  <a:cubicBezTo>
                    <a:pt x="146" y="459"/>
                    <a:pt x="374" y="570"/>
                    <a:pt x="391" y="570"/>
                  </a:cubicBezTo>
                  <a:cubicBezTo>
                    <a:pt x="405" y="570"/>
                    <a:pt x="417" y="562"/>
                    <a:pt x="423" y="547"/>
                  </a:cubicBezTo>
                  <a:cubicBezTo>
                    <a:pt x="424" y="548"/>
                    <a:pt x="424" y="548"/>
                    <a:pt x="425" y="549"/>
                  </a:cubicBezTo>
                  <a:cubicBezTo>
                    <a:pt x="436" y="566"/>
                    <a:pt x="455" y="563"/>
                    <a:pt x="470" y="561"/>
                  </a:cubicBezTo>
                  <a:cubicBezTo>
                    <a:pt x="523" y="551"/>
                    <a:pt x="572" y="538"/>
                    <a:pt x="615" y="521"/>
                  </a:cubicBezTo>
                  <a:cubicBezTo>
                    <a:pt x="617" y="521"/>
                    <a:pt x="617" y="521"/>
                    <a:pt x="618" y="520"/>
                  </a:cubicBezTo>
                  <a:cubicBezTo>
                    <a:pt x="619" y="520"/>
                    <a:pt x="621" y="519"/>
                    <a:pt x="623" y="518"/>
                  </a:cubicBezTo>
                  <a:cubicBezTo>
                    <a:pt x="645" y="510"/>
                    <a:pt x="664" y="500"/>
                    <a:pt x="682" y="490"/>
                  </a:cubicBezTo>
                  <a:cubicBezTo>
                    <a:pt x="694" y="484"/>
                    <a:pt x="702" y="467"/>
                    <a:pt x="702" y="453"/>
                  </a:cubicBezTo>
                  <a:cubicBezTo>
                    <a:pt x="702" y="443"/>
                    <a:pt x="700" y="434"/>
                    <a:pt x="695" y="426"/>
                  </a:cubicBezTo>
                  <a:cubicBezTo>
                    <a:pt x="676" y="382"/>
                    <a:pt x="676" y="382"/>
                    <a:pt x="676" y="382"/>
                  </a:cubicBezTo>
                  <a:cubicBezTo>
                    <a:pt x="693" y="369"/>
                    <a:pt x="728" y="348"/>
                    <a:pt x="747" y="339"/>
                  </a:cubicBezTo>
                  <a:cubicBezTo>
                    <a:pt x="753" y="354"/>
                    <a:pt x="757" y="365"/>
                    <a:pt x="759" y="371"/>
                  </a:cubicBezTo>
                  <a:cubicBezTo>
                    <a:pt x="760" y="374"/>
                    <a:pt x="763" y="378"/>
                    <a:pt x="766" y="379"/>
                  </a:cubicBezTo>
                  <a:cubicBezTo>
                    <a:pt x="770" y="380"/>
                    <a:pt x="773" y="380"/>
                    <a:pt x="776" y="379"/>
                  </a:cubicBezTo>
                  <a:cubicBezTo>
                    <a:pt x="790" y="371"/>
                    <a:pt x="821" y="359"/>
                    <a:pt x="862" y="341"/>
                  </a:cubicBezTo>
                  <a:cubicBezTo>
                    <a:pt x="864" y="340"/>
                    <a:pt x="866" y="338"/>
                    <a:pt x="867" y="335"/>
                  </a:cubicBezTo>
                  <a:cubicBezTo>
                    <a:pt x="879" y="310"/>
                    <a:pt x="889" y="285"/>
                    <a:pt x="889" y="265"/>
                  </a:cubicBezTo>
                  <a:cubicBezTo>
                    <a:pt x="889" y="186"/>
                    <a:pt x="863" y="109"/>
                    <a:pt x="816" y="48"/>
                  </a:cubicBezTo>
                  <a:close/>
                  <a:moveTo>
                    <a:pt x="114" y="307"/>
                  </a:moveTo>
                  <a:lnTo>
                    <a:pt x="114" y="307"/>
                  </a:lnTo>
                  <a:cubicBezTo>
                    <a:pt x="107" y="315"/>
                    <a:pt x="101" y="321"/>
                    <a:pt x="96" y="328"/>
                  </a:cubicBezTo>
                  <a:cubicBezTo>
                    <a:pt x="76" y="320"/>
                    <a:pt x="49" y="309"/>
                    <a:pt x="25" y="297"/>
                  </a:cubicBezTo>
                  <a:cubicBezTo>
                    <a:pt x="24" y="287"/>
                    <a:pt x="23" y="277"/>
                    <a:pt x="23" y="265"/>
                  </a:cubicBezTo>
                  <a:cubicBezTo>
                    <a:pt x="23" y="181"/>
                    <a:pt x="49" y="100"/>
                    <a:pt x="97" y="29"/>
                  </a:cubicBezTo>
                  <a:cubicBezTo>
                    <a:pt x="171" y="79"/>
                    <a:pt x="221" y="113"/>
                    <a:pt x="246" y="130"/>
                  </a:cubicBezTo>
                  <a:cubicBezTo>
                    <a:pt x="240" y="139"/>
                    <a:pt x="230" y="152"/>
                    <a:pt x="221" y="166"/>
                  </a:cubicBezTo>
                  <a:cubicBezTo>
                    <a:pt x="209" y="181"/>
                    <a:pt x="192" y="205"/>
                    <a:pt x="173" y="229"/>
                  </a:cubicBezTo>
                  <a:cubicBezTo>
                    <a:pt x="149" y="260"/>
                    <a:pt x="125" y="292"/>
                    <a:pt x="114" y="307"/>
                  </a:cubicBezTo>
                  <a:close/>
                  <a:moveTo>
                    <a:pt x="392" y="547"/>
                  </a:moveTo>
                  <a:lnTo>
                    <a:pt x="392" y="547"/>
                  </a:lnTo>
                  <a:cubicBezTo>
                    <a:pt x="368" y="544"/>
                    <a:pt x="179" y="442"/>
                    <a:pt x="169" y="419"/>
                  </a:cubicBezTo>
                  <a:cubicBezTo>
                    <a:pt x="169" y="410"/>
                    <a:pt x="183" y="386"/>
                    <a:pt x="197" y="376"/>
                  </a:cubicBezTo>
                  <a:cubicBezTo>
                    <a:pt x="263" y="413"/>
                    <a:pt x="339" y="462"/>
                    <a:pt x="356" y="477"/>
                  </a:cubicBezTo>
                  <a:cubicBezTo>
                    <a:pt x="376" y="493"/>
                    <a:pt x="393" y="511"/>
                    <a:pt x="405" y="525"/>
                  </a:cubicBezTo>
                  <a:cubicBezTo>
                    <a:pt x="403" y="537"/>
                    <a:pt x="398" y="547"/>
                    <a:pt x="392" y="547"/>
                  </a:cubicBezTo>
                  <a:close/>
                  <a:moveTo>
                    <a:pt x="679" y="453"/>
                  </a:moveTo>
                  <a:lnTo>
                    <a:pt x="679" y="453"/>
                  </a:lnTo>
                  <a:cubicBezTo>
                    <a:pt x="679" y="460"/>
                    <a:pt x="674" y="468"/>
                    <a:pt x="671" y="469"/>
                  </a:cubicBezTo>
                  <a:cubicBezTo>
                    <a:pt x="671" y="469"/>
                    <a:pt x="668" y="470"/>
                    <a:pt x="668" y="471"/>
                  </a:cubicBezTo>
                  <a:cubicBezTo>
                    <a:pt x="660" y="475"/>
                    <a:pt x="651" y="480"/>
                    <a:pt x="643" y="484"/>
                  </a:cubicBezTo>
                  <a:cubicBezTo>
                    <a:pt x="643" y="469"/>
                    <a:pt x="639" y="447"/>
                    <a:pt x="630" y="437"/>
                  </a:cubicBezTo>
                  <a:cubicBezTo>
                    <a:pt x="625" y="433"/>
                    <a:pt x="618" y="433"/>
                    <a:pt x="613" y="437"/>
                  </a:cubicBezTo>
                  <a:cubicBezTo>
                    <a:pt x="608" y="441"/>
                    <a:pt x="608" y="448"/>
                    <a:pt x="612" y="454"/>
                  </a:cubicBezTo>
                  <a:cubicBezTo>
                    <a:pt x="617" y="458"/>
                    <a:pt x="621" y="482"/>
                    <a:pt x="619" y="491"/>
                  </a:cubicBezTo>
                  <a:cubicBezTo>
                    <a:pt x="618" y="493"/>
                    <a:pt x="614" y="496"/>
                    <a:pt x="610" y="498"/>
                  </a:cubicBezTo>
                  <a:cubicBezTo>
                    <a:pt x="601" y="501"/>
                    <a:pt x="592" y="506"/>
                    <a:pt x="581" y="509"/>
                  </a:cubicBezTo>
                  <a:cubicBezTo>
                    <a:pt x="583" y="492"/>
                    <a:pt x="580" y="468"/>
                    <a:pt x="570" y="458"/>
                  </a:cubicBezTo>
                  <a:cubicBezTo>
                    <a:pt x="566" y="454"/>
                    <a:pt x="558" y="454"/>
                    <a:pt x="554" y="458"/>
                  </a:cubicBezTo>
                  <a:cubicBezTo>
                    <a:pt x="549" y="462"/>
                    <a:pt x="549" y="469"/>
                    <a:pt x="553" y="474"/>
                  </a:cubicBezTo>
                  <a:cubicBezTo>
                    <a:pt x="557" y="479"/>
                    <a:pt x="560" y="505"/>
                    <a:pt x="557" y="512"/>
                  </a:cubicBezTo>
                  <a:cubicBezTo>
                    <a:pt x="557" y="514"/>
                    <a:pt x="556" y="515"/>
                    <a:pt x="555" y="516"/>
                  </a:cubicBezTo>
                  <a:lnTo>
                    <a:pt x="555" y="517"/>
                  </a:lnTo>
                  <a:cubicBezTo>
                    <a:pt x="539" y="521"/>
                    <a:pt x="524" y="525"/>
                    <a:pt x="508" y="530"/>
                  </a:cubicBezTo>
                  <a:cubicBezTo>
                    <a:pt x="511" y="515"/>
                    <a:pt x="509" y="498"/>
                    <a:pt x="499" y="488"/>
                  </a:cubicBezTo>
                  <a:cubicBezTo>
                    <a:pt x="495" y="483"/>
                    <a:pt x="486" y="483"/>
                    <a:pt x="482" y="487"/>
                  </a:cubicBezTo>
                  <a:cubicBezTo>
                    <a:pt x="478" y="492"/>
                    <a:pt x="477" y="499"/>
                    <a:pt x="482" y="504"/>
                  </a:cubicBezTo>
                  <a:cubicBezTo>
                    <a:pt x="486" y="508"/>
                    <a:pt x="487" y="520"/>
                    <a:pt x="484" y="528"/>
                  </a:cubicBezTo>
                  <a:cubicBezTo>
                    <a:pt x="483" y="530"/>
                    <a:pt x="481" y="532"/>
                    <a:pt x="479" y="534"/>
                  </a:cubicBezTo>
                  <a:cubicBezTo>
                    <a:pt x="479" y="534"/>
                    <a:pt x="479" y="535"/>
                    <a:pt x="478" y="535"/>
                  </a:cubicBezTo>
                  <a:cubicBezTo>
                    <a:pt x="474" y="536"/>
                    <a:pt x="470" y="537"/>
                    <a:pt x="466" y="538"/>
                  </a:cubicBezTo>
                  <a:cubicBezTo>
                    <a:pt x="452" y="540"/>
                    <a:pt x="447" y="540"/>
                    <a:pt x="444" y="535"/>
                  </a:cubicBezTo>
                  <a:cubicBezTo>
                    <a:pt x="435" y="524"/>
                    <a:pt x="407" y="488"/>
                    <a:pt x="371" y="459"/>
                  </a:cubicBezTo>
                  <a:cubicBezTo>
                    <a:pt x="346" y="437"/>
                    <a:pt x="204" y="348"/>
                    <a:pt x="136" y="316"/>
                  </a:cubicBezTo>
                  <a:cubicBezTo>
                    <a:pt x="170" y="276"/>
                    <a:pt x="210" y="220"/>
                    <a:pt x="240" y="180"/>
                  </a:cubicBezTo>
                  <a:cubicBezTo>
                    <a:pt x="241" y="178"/>
                    <a:pt x="243" y="176"/>
                    <a:pt x="244" y="175"/>
                  </a:cubicBezTo>
                  <a:cubicBezTo>
                    <a:pt x="257" y="180"/>
                    <a:pt x="281" y="187"/>
                    <a:pt x="301" y="192"/>
                  </a:cubicBezTo>
                  <a:cubicBezTo>
                    <a:pt x="296" y="202"/>
                    <a:pt x="296" y="213"/>
                    <a:pt x="299" y="230"/>
                  </a:cubicBezTo>
                  <a:cubicBezTo>
                    <a:pt x="310" y="275"/>
                    <a:pt x="361" y="268"/>
                    <a:pt x="392" y="264"/>
                  </a:cubicBezTo>
                  <a:cubicBezTo>
                    <a:pt x="500" y="251"/>
                    <a:pt x="500" y="251"/>
                    <a:pt x="500" y="251"/>
                  </a:cubicBezTo>
                  <a:cubicBezTo>
                    <a:pt x="513" y="252"/>
                    <a:pt x="599" y="284"/>
                    <a:pt x="609" y="295"/>
                  </a:cubicBezTo>
                  <a:cubicBezTo>
                    <a:pt x="617" y="306"/>
                    <a:pt x="617" y="306"/>
                    <a:pt x="617" y="306"/>
                  </a:cubicBezTo>
                  <a:cubicBezTo>
                    <a:pt x="674" y="436"/>
                    <a:pt x="674" y="436"/>
                    <a:pt x="674" y="436"/>
                  </a:cubicBezTo>
                  <a:cubicBezTo>
                    <a:pt x="677" y="441"/>
                    <a:pt x="679" y="447"/>
                    <a:pt x="679" y="453"/>
                  </a:cubicBezTo>
                  <a:close/>
                  <a:moveTo>
                    <a:pt x="669" y="358"/>
                  </a:moveTo>
                  <a:lnTo>
                    <a:pt x="669" y="358"/>
                  </a:lnTo>
                  <a:cubicBezTo>
                    <a:pt x="660" y="339"/>
                    <a:pt x="646" y="312"/>
                    <a:pt x="637" y="295"/>
                  </a:cubicBezTo>
                  <a:lnTo>
                    <a:pt x="637" y="295"/>
                  </a:lnTo>
                  <a:cubicBezTo>
                    <a:pt x="637" y="294"/>
                    <a:pt x="636" y="293"/>
                    <a:pt x="636" y="293"/>
                  </a:cubicBezTo>
                  <a:cubicBezTo>
                    <a:pt x="633" y="287"/>
                    <a:pt x="631" y="283"/>
                    <a:pt x="630" y="282"/>
                  </a:cubicBezTo>
                  <a:cubicBezTo>
                    <a:pt x="607" y="254"/>
                    <a:pt x="512" y="225"/>
                    <a:pt x="497" y="225"/>
                  </a:cubicBezTo>
                  <a:lnTo>
                    <a:pt x="497" y="225"/>
                  </a:lnTo>
                  <a:cubicBezTo>
                    <a:pt x="384" y="235"/>
                    <a:pt x="384" y="235"/>
                    <a:pt x="384" y="235"/>
                  </a:cubicBezTo>
                  <a:cubicBezTo>
                    <a:pt x="331" y="242"/>
                    <a:pt x="329" y="231"/>
                    <a:pt x="327" y="223"/>
                  </a:cubicBezTo>
                  <a:cubicBezTo>
                    <a:pt x="325" y="211"/>
                    <a:pt x="326" y="210"/>
                    <a:pt x="333" y="208"/>
                  </a:cubicBezTo>
                  <a:cubicBezTo>
                    <a:pt x="485" y="178"/>
                    <a:pt x="485" y="178"/>
                    <a:pt x="485" y="178"/>
                  </a:cubicBezTo>
                  <a:cubicBezTo>
                    <a:pt x="493" y="177"/>
                    <a:pt x="522" y="185"/>
                    <a:pt x="542" y="190"/>
                  </a:cubicBezTo>
                  <a:cubicBezTo>
                    <a:pt x="594" y="205"/>
                    <a:pt x="594" y="205"/>
                    <a:pt x="594" y="205"/>
                  </a:cubicBezTo>
                  <a:cubicBezTo>
                    <a:pt x="594" y="205"/>
                    <a:pt x="594" y="205"/>
                    <a:pt x="595" y="205"/>
                  </a:cubicBezTo>
                  <a:cubicBezTo>
                    <a:pt x="620" y="210"/>
                    <a:pt x="643" y="206"/>
                    <a:pt x="664" y="194"/>
                  </a:cubicBezTo>
                  <a:cubicBezTo>
                    <a:pt x="700" y="253"/>
                    <a:pt x="726" y="301"/>
                    <a:pt x="733" y="320"/>
                  </a:cubicBezTo>
                  <a:cubicBezTo>
                    <a:pt x="714" y="329"/>
                    <a:pt x="686" y="345"/>
                    <a:pt x="669" y="358"/>
                  </a:cubicBezTo>
                  <a:close/>
                  <a:moveTo>
                    <a:pt x="849" y="321"/>
                  </a:moveTo>
                  <a:lnTo>
                    <a:pt x="849" y="321"/>
                  </a:lnTo>
                  <a:cubicBezTo>
                    <a:pt x="825" y="331"/>
                    <a:pt x="797" y="343"/>
                    <a:pt x="778" y="352"/>
                  </a:cubicBezTo>
                  <a:cubicBezTo>
                    <a:pt x="760" y="309"/>
                    <a:pt x="713" y="210"/>
                    <a:pt x="674" y="160"/>
                  </a:cubicBezTo>
                  <a:cubicBezTo>
                    <a:pt x="696" y="145"/>
                    <a:pt x="736" y="118"/>
                    <a:pt x="805" y="71"/>
                  </a:cubicBezTo>
                  <a:cubicBezTo>
                    <a:pt x="845" y="127"/>
                    <a:pt x="866" y="195"/>
                    <a:pt x="866" y="265"/>
                  </a:cubicBezTo>
                  <a:cubicBezTo>
                    <a:pt x="866" y="281"/>
                    <a:pt x="855" y="307"/>
                    <a:pt x="849" y="3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2209440" y="4492461"/>
            <a:ext cx="429725" cy="429725"/>
            <a:chOff x="2209440" y="4492461"/>
            <a:chExt cx="429725" cy="429725"/>
          </a:xfrm>
        </p:grpSpPr>
        <p:sp>
          <p:nvSpPr>
            <p:cNvPr id="666" name="Freeform 3"/>
            <p:cNvSpPr>
              <a:spLocks noChangeArrowheads="1"/>
            </p:cNvSpPr>
            <p:nvPr/>
          </p:nvSpPr>
          <p:spPr bwMode="auto">
            <a:xfrm>
              <a:off x="2209440" y="4492461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2292791" y="4559142"/>
              <a:ext cx="266726" cy="294510"/>
              <a:chOff x="2292791" y="4559142"/>
              <a:chExt cx="266726" cy="294510"/>
            </a:xfrm>
            <a:solidFill>
              <a:schemeClr val="bg1"/>
            </a:solidFill>
          </p:grpSpPr>
          <p:sp>
            <p:nvSpPr>
              <p:cNvPr id="685" name="Freeform 32"/>
              <p:cNvSpPr>
                <a:spLocks noChangeArrowheads="1"/>
              </p:cNvSpPr>
              <p:nvPr/>
            </p:nvSpPr>
            <p:spPr bwMode="auto">
              <a:xfrm>
                <a:off x="2292791" y="4559142"/>
                <a:ext cx="266726" cy="246351"/>
              </a:xfrm>
              <a:custGeom>
                <a:avLst/>
                <a:gdLst>
                  <a:gd name="T0" fmla="*/ 317 w 636"/>
                  <a:gd name="T1" fmla="*/ 0 h 585"/>
                  <a:gd name="T2" fmla="*/ 317 w 636"/>
                  <a:gd name="T3" fmla="*/ 0 h 585"/>
                  <a:gd name="T4" fmla="*/ 0 w 636"/>
                  <a:gd name="T5" fmla="*/ 282 h 585"/>
                  <a:gd name="T6" fmla="*/ 91 w 636"/>
                  <a:gd name="T7" fmla="*/ 481 h 585"/>
                  <a:gd name="T8" fmla="*/ 105 w 636"/>
                  <a:gd name="T9" fmla="*/ 539 h 585"/>
                  <a:gd name="T10" fmla="*/ 106 w 636"/>
                  <a:gd name="T11" fmla="*/ 541 h 585"/>
                  <a:gd name="T12" fmla="*/ 174 w 636"/>
                  <a:gd name="T13" fmla="*/ 583 h 585"/>
                  <a:gd name="T14" fmla="*/ 189 w 636"/>
                  <a:gd name="T15" fmla="*/ 584 h 585"/>
                  <a:gd name="T16" fmla="*/ 257 w 636"/>
                  <a:gd name="T17" fmla="*/ 560 h 585"/>
                  <a:gd name="T18" fmla="*/ 317 w 636"/>
                  <a:gd name="T19" fmla="*/ 565 h 585"/>
                  <a:gd name="T20" fmla="*/ 635 w 636"/>
                  <a:gd name="T21" fmla="*/ 282 h 585"/>
                  <a:gd name="T22" fmla="*/ 317 w 636"/>
                  <a:gd name="T23" fmla="*/ 0 h 585"/>
                  <a:gd name="T24" fmla="*/ 317 w 636"/>
                  <a:gd name="T25" fmla="*/ 542 h 585"/>
                  <a:gd name="T26" fmla="*/ 317 w 636"/>
                  <a:gd name="T27" fmla="*/ 542 h 585"/>
                  <a:gd name="T28" fmla="*/ 256 w 636"/>
                  <a:gd name="T29" fmla="*/ 536 h 585"/>
                  <a:gd name="T30" fmla="*/ 245 w 636"/>
                  <a:gd name="T31" fmla="*/ 539 h 585"/>
                  <a:gd name="T32" fmla="*/ 176 w 636"/>
                  <a:gd name="T33" fmla="*/ 559 h 585"/>
                  <a:gd name="T34" fmla="*/ 124 w 636"/>
                  <a:gd name="T35" fmla="*/ 527 h 585"/>
                  <a:gd name="T36" fmla="*/ 115 w 636"/>
                  <a:gd name="T37" fmla="*/ 478 h 585"/>
                  <a:gd name="T38" fmla="*/ 111 w 636"/>
                  <a:gd name="T39" fmla="*/ 468 h 585"/>
                  <a:gd name="T40" fmla="*/ 23 w 636"/>
                  <a:gd name="T41" fmla="*/ 282 h 585"/>
                  <a:gd name="T42" fmla="*/ 317 w 636"/>
                  <a:gd name="T43" fmla="*/ 23 h 585"/>
                  <a:gd name="T44" fmla="*/ 612 w 636"/>
                  <a:gd name="T45" fmla="*/ 282 h 585"/>
                  <a:gd name="T46" fmla="*/ 317 w 636"/>
                  <a:gd name="T47" fmla="*/ 542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6" h="585">
                    <a:moveTo>
                      <a:pt x="317" y="0"/>
                    </a:moveTo>
                    <a:lnTo>
                      <a:pt x="317" y="0"/>
                    </a:lnTo>
                    <a:cubicBezTo>
                      <a:pt x="142" y="0"/>
                      <a:pt x="0" y="127"/>
                      <a:pt x="0" y="282"/>
                    </a:cubicBezTo>
                    <a:cubicBezTo>
                      <a:pt x="0" y="357"/>
                      <a:pt x="33" y="428"/>
                      <a:pt x="91" y="481"/>
                    </a:cubicBezTo>
                    <a:cubicBezTo>
                      <a:pt x="90" y="503"/>
                      <a:pt x="94" y="523"/>
                      <a:pt x="105" y="539"/>
                    </a:cubicBezTo>
                    <a:cubicBezTo>
                      <a:pt x="105" y="539"/>
                      <a:pt x="106" y="539"/>
                      <a:pt x="106" y="541"/>
                    </a:cubicBezTo>
                    <a:cubicBezTo>
                      <a:pt x="118" y="558"/>
                      <a:pt x="141" y="581"/>
                      <a:pt x="174" y="583"/>
                    </a:cubicBezTo>
                    <a:cubicBezTo>
                      <a:pt x="180" y="583"/>
                      <a:pt x="185" y="584"/>
                      <a:pt x="189" y="584"/>
                    </a:cubicBezTo>
                    <a:cubicBezTo>
                      <a:pt x="214" y="584"/>
                      <a:pt x="238" y="576"/>
                      <a:pt x="257" y="560"/>
                    </a:cubicBezTo>
                    <a:cubicBezTo>
                      <a:pt x="276" y="563"/>
                      <a:pt x="297" y="565"/>
                      <a:pt x="317" y="565"/>
                    </a:cubicBezTo>
                    <a:cubicBezTo>
                      <a:pt x="493" y="565"/>
                      <a:pt x="635" y="438"/>
                      <a:pt x="635" y="282"/>
                    </a:cubicBezTo>
                    <a:cubicBezTo>
                      <a:pt x="635" y="127"/>
                      <a:pt x="493" y="0"/>
                      <a:pt x="317" y="0"/>
                    </a:cubicBezTo>
                    <a:close/>
                    <a:moveTo>
                      <a:pt x="317" y="542"/>
                    </a:moveTo>
                    <a:lnTo>
                      <a:pt x="317" y="542"/>
                    </a:lnTo>
                    <a:cubicBezTo>
                      <a:pt x="297" y="542"/>
                      <a:pt x="276" y="539"/>
                      <a:pt x="256" y="536"/>
                    </a:cubicBezTo>
                    <a:cubicBezTo>
                      <a:pt x="252" y="535"/>
                      <a:pt x="247" y="536"/>
                      <a:pt x="245" y="539"/>
                    </a:cubicBezTo>
                    <a:cubicBezTo>
                      <a:pt x="228" y="555"/>
                      <a:pt x="203" y="563"/>
                      <a:pt x="176" y="559"/>
                    </a:cubicBezTo>
                    <a:cubicBezTo>
                      <a:pt x="157" y="558"/>
                      <a:pt x="139" y="548"/>
                      <a:pt x="124" y="527"/>
                    </a:cubicBezTo>
                    <a:cubicBezTo>
                      <a:pt x="116" y="513"/>
                      <a:pt x="113" y="497"/>
                      <a:pt x="115" y="478"/>
                    </a:cubicBezTo>
                    <a:cubicBezTo>
                      <a:pt x="116" y="474"/>
                      <a:pt x="114" y="470"/>
                      <a:pt x="111" y="468"/>
                    </a:cubicBezTo>
                    <a:cubicBezTo>
                      <a:pt x="55" y="419"/>
                      <a:pt x="23" y="353"/>
                      <a:pt x="23" y="282"/>
                    </a:cubicBezTo>
                    <a:cubicBezTo>
                      <a:pt x="23" y="140"/>
                      <a:pt x="156" y="23"/>
                      <a:pt x="317" y="23"/>
                    </a:cubicBezTo>
                    <a:cubicBezTo>
                      <a:pt x="480" y="23"/>
                      <a:pt x="612" y="140"/>
                      <a:pt x="612" y="282"/>
                    </a:cubicBezTo>
                    <a:cubicBezTo>
                      <a:pt x="612" y="426"/>
                      <a:pt x="480" y="542"/>
                      <a:pt x="317" y="5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" name="Freeform 33"/>
              <p:cNvSpPr>
                <a:spLocks noChangeArrowheads="1"/>
              </p:cNvSpPr>
              <p:nvPr/>
            </p:nvSpPr>
            <p:spPr bwMode="auto">
              <a:xfrm>
                <a:off x="2296496" y="4809198"/>
                <a:ext cx="44454" cy="44454"/>
              </a:xfrm>
              <a:custGeom>
                <a:avLst/>
                <a:gdLst>
                  <a:gd name="T0" fmla="*/ 73 w 105"/>
                  <a:gd name="T1" fmla="*/ 11 h 108"/>
                  <a:gd name="T2" fmla="*/ 73 w 105"/>
                  <a:gd name="T3" fmla="*/ 11 h 108"/>
                  <a:gd name="T4" fmla="*/ 6 w 105"/>
                  <a:gd name="T5" fmla="*/ 35 h 108"/>
                  <a:gd name="T6" fmla="*/ 4 w 105"/>
                  <a:gd name="T7" fmla="*/ 73 h 108"/>
                  <a:gd name="T8" fmla="*/ 31 w 105"/>
                  <a:gd name="T9" fmla="*/ 103 h 108"/>
                  <a:gd name="T10" fmla="*/ 52 w 105"/>
                  <a:gd name="T11" fmla="*/ 107 h 108"/>
                  <a:gd name="T12" fmla="*/ 98 w 105"/>
                  <a:gd name="T13" fmla="*/ 78 h 108"/>
                  <a:gd name="T14" fmla="*/ 99 w 105"/>
                  <a:gd name="T15" fmla="*/ 39 h 108"/>
                  <a:gd name="T16" fmla="*/ 73 w 105"/>
                  <a:gd name="T17" fmla="*/ 11 h 108"/>
                  <a:gd name="T18" fmla="*/ 76 w 105"/>
                  <a:gd name="T19" fmla="*/ 68 h 108"/>
                  <a:gd name="T20" fmla="*/ 76 w 105"/>
                  <a:gd name="T21" fmla="*/ 68 h 108"/>
                  <a:gd name="T22" fmla="*/ 41 w 105"/>
                  <a:gd name="T23" fmla="*/ 81 h 108"/>
                  <a:gd name="T24" fmla="*/ 26 w 105"/>
                  <a:gd name="T25" fmla="*/ 66 h 108"/>
                  <a:gd name="T26" fmla="*/ 27 w 105"/>
                  <a:gd name="T27" fmla="*/ 45 h 108"/>
                  <a:gd name="T28" fmla="*/ 43 w 105"/>
                  <a:gd name="T29" fmla="*/ 31 h 108"/>
                  <a:gd name="T30" fmla="*/ 52 w 105"/>
                  <a:gd name="T31" fmla="*/ 30 h 108"/>
                  <a:gd name="T32" fmla="*/ 64 w 105"/>
                  <a:gd name="T33" fmla="*/ 32 h 108"/>
                  <a:gd name="T34" fmla="*/ 77 w 105"/>
                  <a:gd name="T35" fmla="*/ 47 h 108"/>
                  <a:gd name="T36" fmla="*/ 76 w 105"/>
                  <a:gd name="T37" fmla="*/ 6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" h="108">
                    <a:moveTo>
                      <a:pt x="73" y="11"/>
                    </a:moveTo>
                    <a:lnTo>
                      <a:pt x="73" y="11"/>
                    </a:lnTo>
                    <a:cubicBezTo>
                      <a:pt x="48" y="0"/>
                      <a:pt x="18" y="10"/>
                      <a:pt x="6" y="35"/>
                    </a:cubicBezTo>
                    <a:cubicBezTo>
                      <a:pt x="0" y="47"/>
                      <a:pt x="0" y="61"/>
                      <a:pt x="4" y="73"/>
                    </a:cubicBezTo>
                    <a:cubicBezTo>
                      <a:pt x="9" y="87"/>
                      <a:pt x="19" y="96"/>
                      <a:pt x="31" y="103"/>
                    </a:cubicBezTo>
                    <a:cubicBezTo>
                      <a:pt x="38" y="106"/>
                      <a:pt x="45" y="107"/>
                      <a:pt x="52" y="107"/>
                    </a:cubicBezTo>
                    <a:cubicBezTo>
                      <a:pt x="71" y="107"/>
                      <a:pt x="90" y="96"/>
                      <a:pt x="98" y="78"/>
                    </a:cubicBezTo>
                    <a:cubicBezTo>
                      <a:pt x="103" y="65"/>
                      <a:pt x="104" y="52"/>
                      <a:pt x="99" y="39"/>
                    </a:cubicBezTo>
                    <a:cubicBezTo>
                      <a:pt x="95" y="27"/>
                      <a:pt x="85" y="16"/>
                      <a:pt x="73" y="11"/>
                    </a:cubicBezTo>
                    <a:close/>
                    <a:moveTo>
                      <a:pt x="76" y="68"/>
                    </a:moveTo>
                    <a:lnTo>
                      <a:pt x="76" y="68"/>
                    </a:lnTo>
                    <a:cubicBezTo>
                      <a:pt x="70" y="82"/>
                      <a:pt x="54" y="87"/>
                      <a:pt x="41" y="81"/>
                    </a:cubicBezTo>
                    <a:cubicBezTo>
                      <a:pt x="34" y="78"/>
                      <a:pt x="29" y="72"/>
                      <a:pt x="26" y="66"/>
                    </a:cubicBezTo>
                    <a:cubicBezTo>
                      <a:pt x="24" y="59"/>
                      <a:pt x="24" y="52"/>
                      <a:pt x="27" y="45"/>
                    </a:cubicBezTo>
                    <a:cubicBezTo>
                      <a:pt x="30" y="39"/>
                      <a:pt x="35" y="34"/>
                      <a:pt x="43" y="31"/>
                    </a:cubicBezTo>
                    <a:cubicBezTo>
                      <a:pt x="46" y="30"/>
                      <a:pt x="49" y="30"/>
                      <a:pt x="52" y="30"/>
                    </a:cubicBezTo>
                    <a:cubicBezTo>
                      <a:pt x="56" y="30"/>
                      <a:pt x="59" y="30"/>
                      <a:pt x="64" y="32"/>
                    </a:cubicBezTo>
                    <a:cubicBezTo>
                      <a:pt x="70" y="35"/>
                      <a:pt x="75" y="40"/>
                      <a:pt x="77" y="47"/>
                    </a:cubicBezTo>
                    <a:cubicBezTo>
                      <a:pt x="80" y="54"/>
                      <a:pt x="79" y="61"/>
                      <a:pt x="7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" name="Freeform 34"/>
              <p:cNvSpPr>
                <a:spLocks noChangeArrowheads="1"/>
              </p:cNvSpPr>
              <p:nvPr/>
            </p:nvSpPr>
            <p:spPr bwMode="auto">
              <a:xfrm>
                <a:off x="2365030" y="4673982"/>
                <a:ext cx="9261" cy="53716"/>
              </a:xfrm>
              <a:custGeom>
                <a:avLst/>
                <a:gdLst>
                  <a:gd name="T0" fmla="*/ 12 w 24"/>
                  <a:gd name="T1" fmla="*/ 0 h 128"/>
                  <a:gd name="T2" fmla="*/ 12 w 24"/>
                  <a:gd name="T3" fmla="*/ 0 h 128"/>
                  <a:gd name="T4" fmla="*/ 0 w 24"/>
                  <a:gd name="T5" fmla="*/ 11 h 128"/>
                  <a:gd name="T6" fmla="*/ 0 w 24"/>
                  <a:gd name="T7" fmla="*/ 115 h 128"/>
                  <a:gd name="T8" fmla="*/ 12 w 24"/>
                  <a:gd name="T9" fmla="*/ 127 h 128"/>
                  <a:gd name="T10" fmla="*/ 23 w 24"/>
                  <a:gd name="T11" fmla="*/ 115 h 128"/>
                  <a:gd name="T12" fmla="*/ 23 w 24"/>
                  <a:gd name="T13" fmla="*/ 11 h 128"/>
                  <a:gd name="T14" fmla="*/ 12 w 24"/>
                  <a:gd name="T1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28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5"/>
                      <a:pt x="0" y="1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22"/>
                      <a:pt x="6" y="127"/>
                      <a:pt x="12" y="127"/>
                    </a:cubicBezTo>
                    <a:cubicBezTo>
                      <a:pt x="18" y="127"/>
                      <a:pt x="23" y="122"/>
                      <a:pt x="23" y="1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" name="Freeform 35"/>
              <p:cNvSpPr>
                <a:spLocks noChangeArrowheads="1"/>
              </p:cNvSpPr>
              <p:nvPr/>
            </p:nvSpPr>
            <p:spPr bwMode="auto">
              <a:xfrm>
                <a:off x="2396518" y="4653608"/>
                <a:ext cx="11114" cy="74090"/>
              </a:xfrm>
              <a:custGeom>
                <a:avLst/>
                <a:gdLst>
                  <a:gd name="T0" fmla="*/ 12 w 25"/>
                  <a:gd name="T1" fmla="*/ 0 h 178"/>
                  <a:gd name="T2" fmla="*/ 12 w 25"/>
                  <a:gd name="T3" fmla="*/ 0 h 178"/>
                  <a:gd name="T4" fmla="*/ 0 w 25"/>
                  <a:gd name="T5" fmla="*/ 12 h 178"/>
                  <a:gd name="T6" fmla="*/ 0 w 25"/>
                  <a:gd name="T7" fmla="*/ 165 h 178"/>
                  <a:gd name="T8" fmla="*/ 12 w 25"/>
                  <a:gd name="T9" fmla="*/ 177 h 178"/>
                  <a:gd name="T10" fmla="*/ 24 w 25"/>
                  <a:gd name="T11" fmla="*/ 165 h 178"/>
                  <a:gd name="T12" fmla="*/ 24 w 25"/>
                  <a:gd name="T13" fmla="*/ 12 h 178"/>
                  <a:gd name="T14" fmla="*/ 12 w 25"/>
                  <a:gd name="T15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78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6"/>
                      <a:pt x="0" y="1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72"/>
                      <a:pt x="6" y="177"/>
                      <a:pt x="12" y="177"/>
                    </a:cubicBezTo>
                    <a:cubicBezTo>
                      <a:pt x="19" y="177"/>
                      <a:pt x="24" y="172"/>
                      <a:pt x="24" y="165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9" name="Freeform 36"/>
              <p:cNvSpPr>
                <a:spLocks noChangeArrowheads="1"/>
              </p:cNvSpPr>
              <p:nvPr/>
            </p:nvSpPr>
            <p:spPr bwMode="auto">
              <a:xfrm>
                <a:off x="2429859" y="4635085"/>
                <a:ext cx="9262" cy="92613"/>
              </a:xfrm>
              <a:custGeom>
                <a:avLst/>
                <a:gdLst>
                  <a:gd name="T0" fmla="*/ 12 w 24"/>
                  <a:gd name="T1" fmla="*/ 0 h 219"/>
                  <a:gd name="T2" fmla="*/ 12 w 24"/>
                  <a:gd name="T3" fmla="*/ 0 h 219"/>
                  <a:gd name="T4" fmla="*/ 0 w 24"/>
                  <a:gd name="T5" fmla="*/ 12 h 219"/>
                  <a:gd name="T6" fmla="*/ 0 w 24"/>
                  <a:gd name="T7" fmla="*/ 206 h 219"/>
                  <a:gd name="T8" fmla="*/ 12 w 24"/>
                  <a:gd name="T9" fmla="*/ 218 h 219"/>
                  <a:gd name="T10" fmla="*/ 23 w 24"/>
                  <a:gd name="T11" fmla="*/ 206 h 219"/>
                  <a:gd name="T12" fmla="*/ 23 w 24"/>
                  <a:gd name="T13" fmla="*/ 12 h 219"/>
                  <a:gd name="T14" fmla="*/ 12 w 24"/>
                  <a:gd name="T1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19">
                    <a:moveTo>
                      <a:pt x="12" y="0"/>
                    </a:moveTo>
                    <a:lnTo>
                      <a:pt x="12" y="0"/>
                    </a:lnTo>
                    <a:cubicBezTo>
                      <a:pt x="5" y="0"/>
                      <a:pt x="0" y="6"/>
                      <a:pt x="0" y="12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13"/>
                      <a:pt x="5" y="218"/>
                      <a:pt x="12" y="218"/>
                    </a:cubicBezTo>
                    <a:cubicBezTo>
                      <a:pt x="18" y="218"/>
                      <a:pt x="23" y="213"/>
                      <a:pt x="23" y="20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8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0" name="Freeform 37"/>
              <p:cNvSpPr>
                <a:spLocks noChangeArrowheads="1"/>
              </p:cNvSpPr>
              <p:nvPr/>
            </p:nvSpPr>
            <p:spPr bwMode="auto">
              <a:xfrm>
                <a:off x="2463199" y="4620267"/>
                <a:ext cx="11114" cy="107431"/>
              </a:xfrm>
              <a:custGeom>
                <a:avLst/>
                <a:gdLst>
                  <a:gd name="T0" fmla="*/ 12 w 25"/>
                  <a:gd name="T1" fmla="*/ 0 h 257"/>
                  <a:gd name="T2" fmla="*/ 12 w 25"/>
                  <a:gd name="T3" fmla="*/ 0 h 257"/>
                  <a:gd name="T4" fmla="*/ 0 w 25"/>
                  <a:gd name="T5" fmla="*/ 11 h 257"/>
                  <a:gd name="T6" fmla="*/ 0 w 25"/>
                  <a:gd name="T7" fmla="*/ 244 h 257"/>
                  <a:gd name="T8" fmla="*/ 12 w 25"/>
                  <a:gd name="T9" fmla="*/ 256 h 257"/>
                  <a:gd name="T10" fmla="*/ 24 w 25"/>
                  <a:gd name="T11" fmla="*/ 244 h 257"/>
                  <a:gd name="T12" fmla="*/ 24 w 25"/>
                  <a:gd name="T13" fmla="*/ 11 h 257"/>
                  <a:gd name="T14" fmla="*/ 12 w 25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7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5"/>
                      <a:pt x="0" y="11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51"/>
                      <a:pt x="6" y="256"/>
                      <a:pt x="12" y="256"/>
                    </a:cubicBezTo>
                    <a:cubicBezTo>
                      <a:pt x="18" y="256"/>
                      <a:pt x="24" y="251"/>
                      <a:pt x="24" y="24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0" name="Group 269"/>
          <p:cNvGrpSpPr/>
          <p:nvPr/>
        </p:nvGrpSpPr>
        <p:grpSpPr>
          <a:xfrm>
            <a:off x="5660204" y="4492461"/>
            <a:ext cx="431578" cy="429725"/>
            <a:chOff x="5660204" y="4492461"/>
            <a:chExt cx="431578" cy="429725"/>
          </a:xfrm>
        </p:grpSpPr>
        <p:sp>
          <p:nvSpPr>
            <p:cNvPr id="670" name="Freeform 7"/>
            <p:cNvSpPr>
              <a:spLocks noChangeArrowheads="1"/>
            </p:cNvSpPr>
            <p:nvPr/>
          </p:nvSpPr>
          <p:spPr bwMode="auto">
            <a:xfrm>
              <a:off x="5660204" y="4492461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6" y="1024"/>
                    <a:pt x="513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Freeform 38"/>
            <p:cNvSpPr>
              <a:spLocks noChangeArrowheads="1"/>
            </p:cNvSpPr>
            <p:nvPr/>
          </p:nvSpPr>
          <p:spPr bwMode="auto">
            <a:xfrm>
              <a:off x="5756521" y="4568404"/>
              <a:ext cx="237090" cy="275987"/>
            </a:xfrm>
            <a:custGeom>
              <a:avLst/>
              <a:gdLst>
                <a:gd name="T0" fmla="*/ 537 w 565"/>
                <a:gd name="T1" fmla="*/ 0 h 657"/>
                <a:gd name="T2" fmla="*/ 196 w 565"/>
                <a:gd name="T3" fmla="*/ 27 h 657"/>
                <a:gd name="T4" fmla="*/ 42 w 565"/>
                <a:gd name="T5" fmla="*/ 308 h 657"/>
                <a:gd name="T6" fmla="*/ 42 w 565"/>
                <a:gd name="T7" fmla="*/ 394 h 657"/>
                <a:gd name="T8" fmla="*/ 196 w 565"/>
                <a:gd name="T9" fmla="*/ 629 h 657"/>
                <a:gd name="T10" fmla="*/ 537 w 565"/>
                <a:gd name="T11" fmla="*/ 656 h 657"/>
                <a:gd name="T12" fmla="*/ 564 w 565"/>
                <a:gd name="T13" fmla="*/ 27 h 657"/>
                <a:gd name="T14" fmla="*/ 208 w 565"/>
                <a:gd name="T15" fmla="*/ 370 h 657"/>
                <a:gd name="T16" fmla="*/ 208 w 565"/>
                <a:gd name="T17" fmla="*/ 370 h 657"/>
                <a:gd name="T18" fmla="*/ 23 w 565"/>
                <a:gd name="T19" fmla="*/ 351 h 657"/>
                <a:gd name="T20" fmla="*/ 306 w 565"/>
                <a:gd name="T21" fmla="*/ 331 h 657"/>
                <a:gd name="T22" fmla="*/ 313 w 565"/>
                <a:gd name="T23" fmla="*/ 311 h 657"/>
                <a:gd name="T24" fmla="*/ 291 w 565"/>
                <a:gd name="T25" fmla="*/ 281 h 657"/>
                <a:gd name="T26" fmla="*/ 324 w 565"/>
                <a:gd name="T27" fmla="*/ 268 h 657"/>
                <a:gd name="T28" fmla="*/ 397 w 565"/>
                <a:gd name="T29" fmla="*/ 344 h 657"/>
                <a:gd name="T30" fmla="*/ 393 w 565"/>
                <a:gd name="T31" fmla="*/ 364 h 657"/>
                <a:gd name="T32" fmla="*/ 296 w 565"/>
                <a:gd name="T33" fmla="*/ 434 h 657"/>
                <a:gd name="T34" fmla="*/ 296 w 565"/>
                <a:gd name="T35" fmla="*/ 407 h 657"/>
                <a:gd name="T36" fmla="*/ 316 w 565"/>
                <a:gd name="T37" fmla="*/ 377 h 657"/>
                <a:gd name="T38" fmla="*/ 208 w 565"/>
                <a:gd name="T39" fmla="*/ 370 h 657"/>
                <a:gd name="T40" fmla="*/ 219 w 565"/>
                <a:gd name="T41" fmla="*/ 394 h 657"/>
                <a:gd name="T42" fmla="*/ 267 w 565"/>
                <a:gd name="T43" fmla="*/ 421 h 657"/>
                <a:gd name="T44" fmla="*/ 310 w 565"/>
                <a:gd name="T45" fmla="*/ 463 h 657"/>
                <a:gd name="T46" fmla="*/ 410 w 565"/>
                <a:gd name="T47" fmla="*/ 381 h 657"/>
                <a:gd name="T48" fmla="*/ 419 w 565"/>
                <a:gd name="T49" fmla="*/ 367 h 657"/>
                <a:gd name="T50" fmla="*/ 410 w 565"/>
                <a:gd name="T51" fmla="*/ 321 h 657"/>
                <a:gd name="T52" fmla="*/ 280 w 565"/>
                <a:gd name="T53" fmla="*/ 251 h 657"/>
                <a:gd name="T54" fmla="*/ 278 w 565"/>
                <a:gd name="T55" fmla="*/ 308 h 657"/>
                <a:gd name="T56" fmla="*/ 219 w 565"/>
                <a:gd name="T57" fmla="*/ 27 h 657"/>
                <a:gd name="T58" fmla="*/ 467 w 565"/>
                <a:gd name="T59" fmla="*/ 24 h 657"/>
                <a:gd name="T60" fmla="*/ 465 w 565"/>
                <a:gd name="T61" fmla="*/ 530 h 657"/>
                <a:gd name="T62" fmla="*/ 219 w 565"/>
                <a:gd name="T63" fmla="*/ 394 h 657"/>
                <a:gd name="T64" fmla="*/ 541 w 565"/>
                <a:gd name="T65" fmla="*/ 629 h 657"/>
                <a:gd name="T66" fmla="*/ 223 w 565"/>
                <a:gd name="T67" fmla="*/ 632 h 657"/>
                <a:gd name="T68" fmla="*/ 472 w 565"/>
                <a:gd name="T69" fmla="*/ 553 h 657"/>
                <a:gd name="T70" fmla="*/ 490 w 565"/>
                <a:gd name="T71" fmla="*/ 24 h 657"/>
                <a:gd name="T72" fmla="*/ 541 w 565"/>
                <a:gd name="T73" fmla="*/ 2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5" h="657">
                  <a:moveTo>
                    <a:pt x="537" y="0"/>
                  </a:moveTo>
                  <a:lnTo>
                    <a:pt x="537" y="0"/>
                  </a:lnTo>
                  <a:cubicBezTo>
                    <a:pt x="223" y="0"/>
                    <a:pt x="223" y="0"/>
                    <a:pt x="223" y="0"/>
                  </a:cubicBezTo>
                  <a:cubicBezTo>
                    <a:pt x="208" y="0"/>
                    <a:pt x="196" y="13"/>
                    <a:pt x="196" y="27"/>
                  </a:cubicBezTo>
                  <a:cubicBezTo>
                    <a:pt x="196" y="308"/>
                    <a:pt x="196" y="308"/>
                    <a:pt x="196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19" y="308"/>
                    <a:pt x="0" y="327"/>
                    <a:pt x="0" y="351"/>
                  </a:cubicBezTo>
                  <a:cubicBezTo>
                    <a:pt x="0" y="374"/>
                    <a:pt x="19" y="394"/>
                    <a:pt x="42" y="394"/>
                  </a:cubicBezTo>
                  <a:cubicBezTo>
                    <a:pt x="196" y="394"/>
                    <a:pt x="196" y="394"/>
                    <a:pt x="196" y="394"/>
                  </a:cubicBezTo>
                  <a:cubicBezTo>
                    <a:pt x="196" y="629"/>
                    <a:pt x="196" y="629"/>
                    <a:pt x="196" y="629"/>
                  </a:cubicBezTo>
                  <a:cubicBezTo>
                    <a:pt x="196" y="643"/>
                    <a:pt x="208" y="656"/>
                    <a:pt x="223" y="656"/>
                  </a:cubicBezTo>
                  <a:cubicBezTo>
                    <a:pt x="537" y="656"/>
                    <a:pt x="537" y="656"/>
                    <a:pt x="537" y="656"/>
                  </a:cubicBezTo>
                  <a:cubicBezTo>
                    <a:pt x="551" y="656"/>
                    <a:pt x="564" y="643"/>
                    <a:pt x="564" y="629"/>
                  </a:cubicBezTo>
                  <a:cubicBezTo>
                    <a:pt x="564" y="27"/>
                    <a:pt x="564" y="27"/>
                    <a:pt x="564" y="27"/>
                  </a:cubicBezTo>
                  <a:cubicBezTo>
                    <a:pt x="564" y="13"/>
                    <a:pt x="551" y="0"/>
                    <a:pt x="537" y="0"/>
                  </a:cubicBezTo>
                  <a:close/>
                  <a:moveTo>
                    <a:pt x="208" y="370"/>
                  </a:moveTo>
                  <a:lnTo>
                    <a:pt x="208" y="370"/>
                  </a:lnTo>
                  <a:lnTo>
                    <a:pt x="208" y="370"/>
                  </a:lnTo>
                  <a:cubicBezTo>
                    <a:pt x="42" y="370"/>
                    <a:pt x="42" y="370"/>
                    <a:pt x="42" y="370"/>
                  </a:cubicBezTo>
                  <a:cubicBezTo>
                    <a:pt x="32" y="370"/>
                    <a:pt x="23" y="361"/>
                    <a:pt x="23" y="351"/>
                  </a:cubicBezTo>
                  <a:cubicBezTo>
                    <a:pt x="23" y="340"/>
                    <a:pt x="32" y="331"/>
                    <a:pt x="42" y="331"/>
                  </a:cubicBezTo>
                  <a:cubicBezTo>
                    <a:pt x="306" y="331"/>
                    <a:pt x="306" y="331"/>
                    <a:pt x="306" y="331"/>
                  </a:cubicBezTo>
                  <a:cubicBezTo>
                    <a:pt x="310" y="331"/>
                    <a:pt x="314" y="328"/>
                    <a:pt x="316" y="324"/>
                  </a:cubicBezTo>
                  <a:cubicBezTo>
                    <a:pt x="318" y="320"/>
                    <a:pt x="317" y="314"/>
                    <a:pt x="313" y="311"/>
                  </a:cubicBezTo>
                  <a:cubicBezTo>
                    <a:pt x="296" y="295"/>
                    <a:pt x="296" y="295"/>
                    <a:pt x="296" y="295"/>
                  </a:cubicBezTo>
                  <a:cubicBezTo>
                    <a:pt x="293" y="291"/>
                    <a:pt x="291" y="286"/>
                    <a:pt x="291" y="281"/>
                  </a:cubicBezTo>
                  <a:cubicBezTo>
                    <a:pt x="291" y="276"/>
                    <a:pt x="293" y="271"/>
                    <a:pt x="296" y="268"/>
                  </a:cubicBezTo>
                  <a:cubicBezTo>
                    <a:pt x="305" y="259"/>
                    <a:pt x="316" y="259"/>
                    <a:pt x="324" y="268"/>
                  </a:cubicBezTo>
                  <a:cubicBezTo>
                    <a:pt x="393" y="337"/>
                    <a:pt x="393" y="337"/>
                    <a:pt x="393" y="337"/>
                  </a:cubicBezTo>
                  <a:cubicBezTo>
                    <a:pt x="395" y="338"/>
                    <a:pt x="397" y="340"/>
                    <a:pt x="397" y="344"/>
                  </a:cubicBezTo>
                  <a:cubicBezTo>
                    <a:pt x="399" y="348"/>
                    <a:pt x="399" y="353"/>
                    <a:pt x="398" y="358"/>
                  </a:cubicBezTo>
                  <a:cubicBezTo>
                    <a:pt x="397" y="360"/>
                    <a:pt x="395" y="362"/>
                    <a:pt x="393" y="364"/>
                  </a:cubicBezTo>
                  <a:cubicBezTo>
                    <a:pt x="324" y="434"/>
                    <a:pt x="324" y="434"/>
                    <a:pt x="324" y="434"/>
                  </a:cubicBezTo>
                  <a:cubicBezTo>
                    <a:pt x="317" y="441"/>
                    <a:pt x="304" y="441"/>
                    <a:pt x="296" y="434"/>
                  </a:cubicBezTo>
                  <a:cubicBezTo>
                    <a:pt x="293" y="430"/>
                    <a:pt x="291" y="426"/>
                    <a:pt x="291" y="421"/>
                  </a:cubicBezTo>
                  <a:cubicBezTo>
                    <a:pt x="291" y="415"/>
                    <a:pt x="293" y="410"/>
                    <a:pt x="296" y="407"/>
                  </a:cubicBezTo>
                  <a:cubicBezTo>
                    <a:pt x="314" y="389"/>
                    <a:pt x="314" y="389"/>
                    <a:pt x="314" y="389"/>
                  </a:cubicBezTo>
                  <a:cubicBezTo>
                    <a:pt x="317" y="386"/>
                    <a:pt x="318" y="381"/>
                    <a:pt x="316" y="377"/>
                  </a:cubicBezTo>
                  <a:cubicBezTo>
                    <a:pt x="314" y="373"/>
                    <a:pt x="310" y="370"/>
                    <a:pt x="306" y="370"/>
                  </a:cubicBezTo>
                  <a:cubicBezTo>
                    <a:pt x="208" y="370"/>
                    <a:pt x="208" y="370"/>
                    <a:pt x="208" y="370"/>
                  </a:cubicBezTo>
                  <a:close/>
                  <a:moveTo>
                    <a:pt x="219" y="394"/>
                  </a:moveTo>
                  <a:lnTo>
                    <a:pt x="219" y="394"/>
                  </a:lnTo>
                  <a:cubicBezTo>
                    <a:pt x="278" y="394"/>
                    <a:pt x="278" y="394"/>
                    <a:pt x="278" y="394"/>
                  </a:cubicBezTo>
                  <a:cubicBezTo>
                    <a:pt x="271" y="401"/>
                    <a:pt x="267" y="410"/>
                    <a:pt x="267" y="421"/>
                  </a:cubicBezTo>
                  <a:cubicBezTo>
                    <a:pt x="267" y="432"/>
                    <a:pt x="272" y="443"/>
                    <a:pt x="280" y="451"/>
                  </a:cubicBezTo>
                  <a:cubicBezTo>
                    <a:pt x="288" y="458"/>
                    <a:pt x="299" y="463"/>
                    <a:pt x="310" y="463"/>
                  </a:cubicBezTo>
                  <a:cubicBezTo>
                    <a:pt x="321" y="463"/>
                    <a:pt x="333" y="458"/>
                    <a:pt x="340" y="451"/>
                  </a:cubicBezTo>
                  <a:cubicBezTo>
                    <a:pt x="410" y="381"/>
                    <a:pt x="410" y="381"/>
                    <a:pt x="410" y="381"/>
                  </a:cubicBezTo>
                  <a:cubicBezTo>
                    <a:pt x="414" y="377"/>
                    <a:pt x="417" y="372"/>
                    <a:pt x="419" y="367"/>
                  </a:cubicBezTo>
                  <a:lnTo>
                    <a:pt x="419" y="367"/>
                  </a:lnTo>
                  <a:cubicBezTo>
                    <a:pt x="423" y="356"/>
                    <a:pt x="423" y="345"/>
                    <a:pt x="419" y="334"/>
                  </a:cubicBezTo>
                  <a:cubicBezTo>
                    <a:pt x="417" y="329"/>
                    <a:pt x="414" y="324"/>
                    <a:pt x="410" y="321"/>
                  </a:cubicBezTo>
                  <a:cubicBezTo>
                    <a:pt x="340" y="251"/>
                    <a:pt x="340" y="251"/>
                    <a:pt x="340" y="251"/>
                  </a:cubicBezTo>
                  <a:cubicBezTo>
                    <a:pt x="323" y="234"/>
                    <a:pt x="296" y="234"/>
                    <a:pt x="280" y="251"/>
                  </a:cubicBezTo>
                  <a:cubicBezTo>
                    <a:pt x="272" y="259"/>
                    <a:pt x="267" y="270"/>
                    <a:pt x="267" y="281"/>
                  </a:cubicBezTo>
                  <a:cubicBezTo>
                    <a:pt x="267" y="291"/>
                    <a:pt x="271" y="300"/>
                    <a:pt x="278" y="308"/>
                  </a:cubicBezTo>
                  <a:cubicBezTo>
                    <a:pt x="219" y="308"/>
                    <a:pt x="219" y="308"/>
                    <a:pt x="219" y="308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19" y="25"/>
                    <a:pt x="221" y="24"/>
                    <a:pt x="223" y="24"/>
                  </a:cubicBezTo>
                  <a:cubicBezTo>
                    <a:pt x="467" y="24"/>
                    <a:pt x="467" y="24"/>
                    <a:pt x="467" y="24"/>
                  </a:cubicBezTo>
                  <a:cubicBezTo>
                    <a:pt x="467" y="528"/>
                    <a:pt x="467" y="528"/>
                    <a:pt x="467" y="528"/>
                  </a:cubicBezTo>
                  <a:cubicBezTo>
                    <a:pt x="467" y="529"/>
                    <a:pt x="466" y="530"/>
                    <a:pt x="465" y="530"/>
                  </a:cubicBezTo>
                  <a:cubicBezTo>
                    <a:pt x="219" y="607"/>
                    <a:pt x="219" y="607"/>
                    <a:pt x="219" y="607"/>
                  </a:cubicBezTo>
                  <a:lnTo>
                    <a:pt x="219" y="394"/>
                  </a:lnTo>
                  <a:close/>
                  <a:moveTo>
                    <a:pt x="541" y="629"/>
                  </a:moveTo>
                  <a:lnTo>
                    <a:pt x="541" y="629"/>
                  </a:lnTo>
                  <a:cubicBezTo>
                    <a:pt x="541" y="631"/>
                    <a:pt x="539" y="632"/>
                    <a:pt x="537" y="632"/>
                  </a:cubicBezTo>
                  <a:cubicBezTo>
                    <a:pt x="223" y="632"/>
                    <a:pt x="223" y="632"/>
                    <a:pt x="223" y="632"/>
                  </a:cubicBezTo>
                  <a:cubicBezTo>
                    <a:pt x="222" y="632"/>
                    <a:pt x="221" y="632"/>
                    <a:pt x="220" y="631"/>
                  </a:cubicBezTo>
                  <a:cubicBezTo>
                    <a:pt x="472" y="553"/>
                    <a:pt x="472" y="553"/>
                    <a:pt x="472" y="553"/>
                  </a:cubicBezTo>
                  <a:cubicBezTo>
                    <a:pt x="483" y="550"/>
                    <a:pt x="490" y="539"/>
                    <a:pt x="490" y="528"/>
                  </a:cubicBezTo>
                  <a:cubicBezTo>
                    <a:pt x="490" y="24"/>
                    <a:pt x="490" y="24"/>
                    <a:pt x="490" y="24"/>
                  </a:cubicBezTo>
                  <a:cubicBezTo>
                    <a:pt x="537" y="24"/>
                    <a:pt x="537" y="24"/>
                    <a:pt x="537" y="24"/>
                  </a:cubicBezTo>
                  <a:cubicBezTo>
                    <a:pt x="539" y="24"/>
                    <a:pt x="541" y="25"/>
                    <a:pt x="541" y="27"/>
                  </a:cubicBezTo>
                  <a:lnTo>
                    <a:pt x="541" y="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5359" y="4968493"/>
            <a:ext cx="335259" cy="174113"/>
            <a:chOff x="505359" y="4968493"/>
            <a:chExt cx="335259" cy="174113"/>
          </a:xfrm>
        </p:grpSpPr>
        <p:sp>
          <p:nvSpPr>
            <p:cNvPr id="692" name="Freeform 60"/>
            <p:cNvSpPr>
              <a:spLocks noChangeArrowheads="1"/>
            </p:cNvSpPr>
            <p:nvPr/>
          </p:nvSpPr>
          <p:spPr bwMode="auto">
            <a:xfrm>
              <a:off x="575745" y="4970344"/>
              <a:ext cx="46306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1 w 110"/>
                <a:gd name="T11" fmla="*/ 6 h 155"/>
                <a:gd name="T12" fmla="*/ 104 w 110"/>
                <a:gd name="T13" fmla="*/ 20 h 155"/>
                <a:gd name="T14" fmla="*/ 109 w 110"/>
                <a:gd name="T15" fmla="*/ 44 h 155"/>
                <a:gd name="T16" fmla="*/ 104 w 110"/>
                <a:gd name="T17" fmla="*/ 67 h 155"/>
                <a:gd name="T18" fmla="*/ 90 w 110"/>
                <a:gd name="T19" fmla="*/ 83 h 155"/>
                <a:gd name="T20" fmla="*/ 77 w 110"/>
                <a:gd name="T21" fmla="*/ 87 h 155"/>
                <a:gd name="T22" fmla="*/ 52 w 110"/>
                <a:gd name="T23" fmla="*/ 89 h 155"/>
                <a:gd name="T24" fmla="*/ 21 w 110"/>
                <a:gd name="T25" fmla="*/ 89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0 h 155"/>
                <a:gd name="T32" fmla="*/ 21 w 110"/>
                <a:gd name="T33" fmla="*/ 70 h 155"/>
                <a:gd name="T34" fmla="*/ 55 w 110"/>
                <a:gd name="T35" fmla="*/ 70 h 155"/>
                <a:gd name="T36" fmla="*/ 81 w 110"/>
                <a:gd name="T37" fmla="*/ 64 h 155"/>
                <a:gd name="T38" fmla="*/ 89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1 w 110"/>
                <a:gd name="T45" fmla="*/ 18 h 155"/>
                <a:gd name="T46" fmla="*/ 21 w 110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1"/>
                    <a:pt x="77" y="1"/>
                  </a:cubicBezTo>
                  <a:cubicBezTo>
                    <a:pt x="82" y="2"/>
                    <a:pt x="87" y="4"/>
                    <a:pt x="91" y="6"/>
                  </a:cubicBezTo>
                  <a:cubicBezTo>
                    <a:pt x="97" y="9"/>
                    <a:pt x="101" y="14"/>
                    <a:pt x="104" y="20"/>
                  </a:cubicBezTo>
                  <a:cubicBezTo>
                    <a:pt x="108" y="28"/>
                    <a:pt x="109" y="35"/>
                    <a:pt x="109" y="44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3"/>
                    <a:pt x="97" y="79"/>
                    <a:pt x="90" y="83"/>
                  </a:cubicBezTo>
                  <a:cubicBezTo>
                    <a:pt x="87" y="85"/>
                    <a:pt x="82" y="86"/>
                    <a:pt x="77" y="87"/>
                  </a:cubicBezTo>
                  <a:cubicBezTo>
                    <a:pt x="72" y="88"/>
                    <a:pt x="64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5" y="70"/>
                    <a:pt x="55" y="70"/>
                    <a:pt x="55" y="70"/>
                  </a:cubicBezTo>
                  <a:cubicBezTo>
                    <a:pt x="68" y="70"/>
                    <a:pt x="76" y="68"/>
                    <a:pt x="81" y="64"/>
                  </a:cubicBezTo>
                  <a:cubicBezTo>
                    <a:pt x="87" y="60"/>
                    <a:pt x="89" y="54"/>
                    <a:pt x="89" y="44"/>
                  </a:cubicBezTo>
                  <a:cubicBezTo>
                    <a:pt x="89" y="35"/>
                    <a:pt x="87" y="29"/>
                    <a:pt x="81" y="25"/>
                  </a:cubicBezTo>
                  <a:cubicBezTo>
                    <a:pt x="76" y="20"/>
                    <a:pt x="6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Freeform 61"/>
            <p:cNvSpPr>
              <a:spLocks noChangeArrowheads="1"/>
            </p:cNvSpPr>
            <p:nvPr/>
          </p:nvSpPr>
          <p:spPr bwMode="auto">
            <a:xfrm>
              <a:off x="631313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1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6"/>
                    <a:pt x="25" y="10"/>
                    <a:pt x="31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Freeform 62"/>
            <p:cNvSpPr>
              <a:spLocks noChangeArrowheads="1"/>
            </p:cNvSpPr>
            <p:nvPr/>
          </p:nvSpPr>
          <p:spPr bwMode="auto">
            <a:xfrm>
              <a:off x="659096" y="4985162"/>
              <a:ext cx="44454" cy="50012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3 w 108"/>
                <a:gd name="T5" fmla="*/ 16 h 120"/>
                <a:gd name="T6" fmla="*/ 53 w 108"/>
                <a:gd name="T7" fmla="*/ 0 h 120"/>
                <a:gd name="T8" fmla="*/ 93 w 108"/>
                <a:gd name="T9" fmla="*/ 16 h 120"/>
                <a:gd name="T10" fmla="*/ 107 w 108"/>
                <a:gd name="T11" fmla="*/ 59 h 120"/>
                <a:gd name="T12" fmla="*/ 93 w 108"/>
                <a:gd name="T13" fmla="*/ 103 h 120"/>
                <a:gd name="T14" fmla="*/ 53 w 108"/>
                <a:gd name="T15" fmla="*/ 119 h 120"/>
                <a:gd name="T16" fmla="*/ 13 w 108"/>
                <a:gd name="T17" fmla="*/ 103 h 120"/>
                <a:gd name="T18" fmla="*/ 0 w 108"/>
                <a:gd name="T19" fmla="*/ 59 h 120"/>
                <a:gd name="T20" fmla="*/ 19 w 108"/>
                <a:gd name="T21" fmla="*/ 59 h 120"/>
                <a:gd name="T22" fmla="*/ 19 w 108"/>
                <a:gd name="T23" fmla="*/ 59 h 120"/>
                <a:gd name="T24" fmla="*/ 28 w 108"/>
                <a:gd name="T25" fmla="*/ 92 h 120"/>
                <a:gd name="T26" fmla="*/ 53 w 108"/>
                <a:gd name="T27" fmla="*/ 102 h 120"/>
                <a:gd name="T28" fmla="*/ 79 w 108"/>
                <a:gd name="T29" fmla="*/ 92 h 120"/>
                <a:gd name="T30" fmla="*/ 87 w 108"/>
                <a:gd name="T31" fmla="*/ 59 h 120"/>
                <a:gd name="T32" fmla="*/ 79 w 108"/>
                <a:gd name="T33" fmla="*/ 28 h 120"/>
                <a:gd name="T34" fmla="*/ 53 w 108"/>
                <a:gd name="T35" fmla="*/ 17 h 120"/>
                <a:gd name="T36" fmla="*/ 28 w 108"/>
                <a:gd name="T37" fmla="*/ 28 h 120"/>
                <a:gd name="T38" fmla="*/ 19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1" y="0"/>
                    <a:pt x="83" y="5"/>
                    <a:pt x="93" y="16"/>
                  </a:cubicBezTo>
                  <a:cubicBezTo>
                    <a:pt x="102" y="26"/>
                    <a:pt x="107" y="41"/>
                    <a:pt x="107" y="59"/>
                  </a:cubicBezTo>
                  <a:cubicBezTo>
                    <a:pt x="107" y="78"/>
                    <a:pt x="102" y="93"/>
                    <a:pt x="93" y="103"/>
                  </a:cubicBezTo>
                  <a:cubicBezTo>
                    <a:pt x="83" y="114"/>
                    <a:pt x="71" y="119"/>
                    <a:pt x="53" y="119"/>
                  </a:cubicBezTo>
                  <a:cubicBezTo>
                    <a:pt x="36" y="119"/>
                    <a:pt x="23" y="114"/>
                    <a:pt x="13" y="103"/>
                  </a:cubicBezTo>
                  <a:cubicBezTo>
                    <a:pt x="4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2" y="84"/>
                    <a:pt x="28" y="92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4" y="102"/>
                    <a:pt x="73" y="99"/>
                    <a:pt x="79" y="92"/>
                  </a:cubicBezTo>
                  <a:cubicBezTo>
                    <a:pt x="84" y="84"/>
                    <a:pt x="87" y="73"/>
                    <a:pt x="87" y="59"/>
                  </a:cubicBezTo>
                  <a:cubicBezTo>
                    <a:pt x="87" y="46"/>
                    <a:pt x="84" y="35"/>
                    <a:pt x="79" y="28"/>
                  </a:cubicBezTo>
                  <a:cubicBezTo>
                    <a:pt x="73" y="21"/>
                    <a:pt x="64" y="17"/>
                    <a:pt x="53" y="17"/>
                  </a:cubicBezTo>
                  <a:cubicBezTo>
                    <a:pt x="43" y="17"/>
                    <a:pt x="33" y="21"/>
                    <a:pt x="28" y="28"/>
                  </a:cubicBezTo>
                  <a:cubicBezTo>
                    <a:pt x="22" y="35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Freeform 63"/>
            <p:cNvSpPr>
              <a:spLocks noChangeArrowheads="1"/>
            </p:cNvSpPr>
            <p:nvPr/>
          </p:nvSpPr>
          <p:spPr bwMode="auto">
            <a:xfrm>
              <a:off x="707255" y="4968493"/>
              <a:ext cx="24080" cy="66681"/>
            </a:xfrm>
            <a:custGeom>
              <a:avLst/>
              <a:gdLst>
                <a:gd name="T0" fmla="*/ 19 w 59"/>
                <a:gd name="T1" fmla="*/ 156 h 157"/>
                <a:gd name="T2" fmla="*/ 19 w 59"/>
                <a:gd name="T3" fmla="*/ 156 h 157"/>
                <a:gd name="T4" fmla="*/ 19 w 59"/>
                <a:gd name="T5" fmla="*/ 59 h 157"/>
                <a:gd name="T6" fmla="*/ 0 w 59"/>
                <a:gd name="T7" fmla="*/ 59 h 157"/>
                <a:gd name="T8" fmla="*/ 0 w 59"/>
                <a:gd name="T9" fmla="*/ 43 h 157"/>
                <a:gd name="T10" fmla="*/ 19 w 59"/>
                <a:gd name="T11" fmla="*/ 43 h 157"/>
                <a:gd name="T12" fmla="*/ 19 w 59"/>
                <a:gd name="T13" fmla="*/ 28 h 157"/>
                <a:gd name="T14" fmla="*/ 25 w 59"/>
                <a:gd name="T15" fmla="*/ 7 h 157"/>
                <a:gd name="T16" fmla="*/ 44 w 59"/>
                <a:gd name="T17" fmla="*/ 0 h 157"/>
                <a:gd name="T18" fmla="*/ 49 w 59"/>
                <a:gd name="T19" fmla="*/ 0 h 157"/>
                <a:gd name="T20" fmla="*/ 58 w 59"/>
                <a:gd name="T21" fmla="*/ 1 h 157"/>
                <a:gd name="T22" fmla="*/ 58 w 59"/>
                <a:gd name="T23" fmla="*/ 18 h 157"/>
                <a:gd name="T24" fmla="*/ 53 w 59"/>
                <a:gd name="T25" fmla="*/ 17 h 157"/>
                <a:gd name="T26" fmla="*/ 49 w 59"/>
                <a:gd name="T27" fmla="*/ 17 h 157"/>
                <a:gd name="T28" fmla="*/ 40 w 59"/>
                <a:gd name="T29" fmla="*/ 20 h 157"/>
                <a:gd name="T30" fmla="*/ 38 w 59"/>
                <a:gd name="T31" fmla="*/ 34 h 157"/>
                <a:gd name="T32" fmla="*/ 38 w 59"/>
                <a:gd name="T33" fmla="*/ 43 h 157"/>
                <a:gd name="T34" fmla="*/ 58 w 59"/>
                <a:gd name="T35" fmla="*/ 43 h 157"/>
                <a:gd name="T36" fmla="*/ 58 w 59"/>
                <a:gd name="T37" fmla="*/ 59 h 157"/>
                <a:gd name="T38" fmla="*/ 38 w 59"/>
                <a:gd name="T39" fmla="*/ 59 h 157"/>
                <a:gd name="T40" fmla="*/ 38 w 59"/>
                <a:gd name="T41" fmla="*/ 156 h 157"/>
                <a:gd name="T42" fmla="*/ 19 w 59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57">
                  <a:moveTo>
                    <a:pt x="19" y="156"/>
                  </a:moveTo>
                  <a:lnTo>
                    <a:pt x="19" y="156"/>
                  </a:lnTo>
                  <a:cubicBezTo>
                    <a:pt x="19" y="59"/>
                    <a:pt x="19" y="59"/>
                    <a:pt x="1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8"/>
                    <a:pt x="21" y="11"/>
                    <a:pt x="25" y="7"/>
                  </a:cubicBezTo>
                  <a:cubicBezTo>
                    <a:pt x="30" y="2"/>
                    <a:pt x="36" y="0"/>
                    <a:pt x="44" y="0"/>
                  </a:cubicBezTo>
                  <a:cubicBezTo>
                    <a:pt x="45" y="0"/>
                    <a:pt x="47" y="0"/>
                    <a:pt x="49" y="0"/>
                  </a:cubicBezTo>
                  <a:cubicBezTo>
                    <a:pt x="52" y="0"/>
                    <a:pt x="55" y="1"/>
                    <a:pt x="58" y="1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6" y="17"/>
                    <a:pt x="55" y="17"/>
                    <a:pt x="53" y="17"/>
                  </a:cubicBezTo>
                  <a:cubicBezTo>
                    <a:pt x="52" y="17"/>
                    <a:pt x="50" y="17"/>
                    <a:pt x="49" y="17"/>
                  </a:cubicBezTo>
                  <a:cubicBezTo>
                    <a:pt x="45" y="17"/>
                    <a:pt x="42" y="18"/>
                    <a:pt x="40" y="20"/>
                  </a:cubicBezTo>
                  <a:cubicBezTo>
                    <a:pt x="39" y="22"/>
                    <a:pt x="38" y="28"/>
                    <a:pt x="38" y="3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156"/>
                    <a:pt x="38" y="156"/>
                    <a:pt x="38" y="156"/>
                  </a:cubicBezTo>
                  <a:lnTo>
                    <a:pt x="19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Freeform 64"/>
            <p:cNvSpPr>
              <a:spLocks noChangeArrowheads="1"/>
            </p:cNvSpPr>
            <p:nvPr/>
          </p:nvSpPr>
          <p:spPr bwMode="auto">
            <a:xfrm>
              <a:off x="736891" y="4970344"/>
              <a:ext cx="9262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Freeform 65"/>
            <p:cNvSpPr>
              <a:spLocks noChangeArrowheads="1"/>
            </p:cNvSpPr>
            <p:nvPr/>
          </p:nvSpPr>
          <p:spPr bwMode="auto">
            <a:xfrm>
              <a:off x="751709" y="4974049"/>
              <a:ext cx="24080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6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4 h 146"/>
                <a:gd name="T14" fmla="*/ 46 w 56"/>
                <a:gd name="T15" fmla="*/ 145 h 146"/>
                <a:gd name="T16" fmla="*/ 40 w 56"/>
                <a:gd name="T17" fmla="*/ 145 h 146"/>
                <a:gd name="T18" fmla="*/ 21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8" y="127"/>
                    <a:pt x="41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8"/>
                    <a:pt x="53" y="128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5"/>
                    <a:pt x="46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1" y="145"/>
                    <a:pt x="25" y="144"/>
                    <a:pt x="21" y="139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Freeform 66"/>
            <p:cNvSpPr>
              <a:spLocks noChangeArrowheads="1"/>
            </p:cNvSpPr>
            <p:nvPr/>
          </p:nvSpPr>
          <p:spPr bwMode="auto">
            <a:xfrm>
              <a:off x="505359" y="5077776"/>
              <a:ext cx="46306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5 h 155"/>
                <a:gd name="T12" fmla="*/ 104 w 110"/>
                <a:gd name="T13" fmla="*/ 21 h 155"/>
                <a:gd name="T14" fmla="*/ 109 w 110"/>
                <a:gd name="T15" fmla="*/ 44 h 155"/>
                <a:gd name="T16" fmla="*/ 104 w 110"/>
                <a:gd name="T17" fmla="*/ 66 h 155"/>
                <a:gd name="T18" fmla="*/ 89 w 110"/>
                <a:gd name="T19" fmla="*/ 82 h 155"/>
                <a:gd name="T20" fmla="*/ 77 w 110"/>
                <a:gd name="T21" fmla="*/ 87 h 155"/>
                <a:gd name="T22" fmla="*/ 52 w 110"/>
                <a:gd name="T23" fmla="*/ 88 h 155"/>
                <a:gd name="T24" fmla="*/ 20 w 110"/>
                <a:gd name="T25" fmla="*/ 88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69 h 155"/>
                <a:gd name="T32" fmla="*/ 20 w 110"/>
                <a:gd name="T33" fmla="*/ 69 h 155"/>
                <a:gd name="T34" fmla="*/ 55 w 110"/>
                <a:gd name="T35" fmla="*/ 69 h 155"/>
                <a:gd name="T36" fmla="*/ 81 w 110"/>
                <a:gd name="T37" fmla="*/ 64 h 155"/>
                <a:gd name="T38" fmla="*/ 88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0 w 110"/>
                <a:gd name="T45" fmla="*/ 18 h 155"/>
                <a:gd name="T46" fmla="*/ 20 w 110"/>
                <a:gd name="T47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0"/>
                    <a:pt x="77" y="1"/>
                  </a:cubicBezTo>
                  <a:cubicBezTo>
                    <a:pt x="82" y="2"/>
                    <a:pt x="86" y="3"/>
                    <a:pt x="90" y="5"/>
                  </a:cubicBezTo>
                  <a:cubicBezTo>
                    <a:pt x="96" y="9"/>
                    <a:pt x="101" y="14"/>
                    <a:pt x="104" y="21"/>
                  </a:cubicBezTo>
                  <a:cubicBezTo>
                    <a:pt x="108" y="27"/>
                    <a:pt x="109" y="35"/>
                    <a:pt x="109" y="44"/>
                  </a:cubicBezTo>
                  <a:cubicBezTo>
                    <a:pt x="109" y="53"/>
                    <a:pt x="108" y="60"/>
                    <a:pt x="104" y="66"/>
                  </a:cubicBezTo>
                  <a:cubicBezTo>
                    <a:pt x="101" y="74"/>
                    <a:pt x="96" y="79"/>
                    <a:pt x="89" y="82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1" y="88"/>
                    <a:pt x="63" y="88"/>
                    <a:pt x="52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69"/>
                  </a:moveTo>
                  <a:lnTo>
                    <a:pt x="20" y="69"/>
                  </a:lnTo>
                  <a:cubicBezTo>
                    <a:pt x="55" y="69"/>
                    <a:pt x="55" y="69"/>
                    <a:pt x="55" y="69"/>
                  </a:cubicBezTo>
                  <a:cubicBezTo>
                    <a:pt x="67" y="69"/>
                    <a:pt x="76" y="68"/>
                    <a:pt x="81" y="64"/>
                  </a:cubicBezTo>
                  <a:cubicBezTo>
                    <a:pt x="86" y="60"/>
                    <a:pt x="88" y="54"/>
                    <a:pt x="88" y="44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6" y="21"/>
                    <a:pt x="68" y="18"/>
                    <a:pt x="57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Freeform 67"/>
            <p:cNvSpPr>
              <a:spLocks noChangeArrowheads="1"/>
            </p:cNvSpPr>
            <p:nvPr/>
          </p:nvSpPr>
          <p:spPr bwMode="auto">
            <a:xfrm>
              <a:off x="557222" y="5092594"/>
              <a:ext cx="46306" cy="50012"/>
            </a:xfrm>
            <a:custGeom>
              <a:avLst/>
              <a:gdLst>
                <a:gd name="T0" fmla="*/ 0 w 109"/>
                <a:gd name="T1" fmla="*/ 60 h 120"/>
                <a:gd name="T2" fmla="*/ 0 w 109"/>
                <a:gd name="T3" fmla="*/ 60 h 120"/>
                <a:gd name="T4" fmla="*/ 14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60 h 120"/>
                <a:gd name="T12" fmla="*/ 93 w 109"/>
                <a:gd name="T13" fmla="*/ 103 h 120"/>
                <a:gd name="T14" fmla="*/ 55 w 109"/>
                <a:gd name="T15" fmla="*/ 119 h 120"/>
                <a:gd name="T16" fmla="*/ 15 w 109"/>
                <a:gd name="T17" fmla="*/ 103 h 120"/>
                <a:gd name="T18" fmla="*/ 0 w 109"/>
                <a:gd name="T19" fmla="*/ 60 h 120"/>
                <a:gd name="T20" fmla="*/ 19 w 109"/>
                <a:gd name="T21" fmla="*/ 60 h 120"/>
                <a:gd name="T22" fmla="*/ 19 w 109"/>
                <a:gd name="T23" fmla="*/ 60 h 120"/>
                <a:gd name="T24" fmla="*/ 28 w 109"/>
                <a:gd name="T25" fmla="*/ 91 h 120"/>
                <a:gd name="T26" fmla="*/ 55 w 109"/>
                <a:gd name="T27" fmla="*/ 102 h 120"/>
                <a:gd name="T28" fmla="*/ 80 w 109"/>
                <a:gd name="T29" fmla="*/ 91 h 120"/>
                <a:gd name="T30" fmla="*/ 88 w 109"/>
                <a:gd name="T31" fmla="*/ 60 h 120"/>
                <a:gd name="T32" fmla="*/ 80 w 109"/>
                <a:gd name="T33" fmla="*/ 27 h 120"/>
                <a:gd name="T34" fmla="*/ 55 w 109"/>
                <a:gd name="T35" fmla="*/ 17 h 120"/>
                <a:gd name="T36" fmla="*/ 28 w 109"/>
                <a:gd name="T37" fmla="*/ 27 h 120"/>
                <a:gd name="T38" fmla="*/ 19 w 109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1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60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4"/>
                    <a:pt x="71" y="119"/>
                    <a:pt x="55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5" y="98"/>
                    <a:pt x="43" y="102"/>
                    <a:pt x="55" y="102"/>
                  </a:cubicBezTo>
                  <a:cubicBezTo>
                    <a:pt x="65" y="102"/>
                    <a:pt x="73" y="98"/>
                    <a:pt x="80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80" y="27"/>
                  </a:cubicBezTo>
                  <a:cubicBezTo>
                    <a:pt x="73" y="20"/>
                    <a:pt x="65" y="17"/>
                    <a:pt x="55" y="17"/>
                  </a:cubicBezTo>
                  <a:cubicBezTo>
                    <a:pt x="43" y="17"/>
                    <a:pt x="35" y="20"/>
                    <a:pt x="28" y="27"/>
                  </a:cubicBezTo>
                  <a:cubicBezTo>
                    <a:pt x="22" y="35"/>
                    <a:pt x="19" y="45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Freeform 68"/>
            <p:cNvSpPr>
              <a:spLocks noChangeArrowheads="1"/>
            </p:cNvSpPr>
            <p:nvPr/>
          </p:nvSpPr>
          <p:spPr bwMode="auto">
            <a:xfrm>
              <a:off x="605381" y="5081480"/>
              <a:ext cx="24079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Freeform 69"/>
            <p:cNvSpPr>
              <a:spLocks noChangeArrowheads="1"/>
            </p:cNvSpPr>
            <p:nvPr/>
          </p:nvSpPr>
          <p:spPr bwMode="auto">
            <a:xfrm>
              <a:off x="635017" y="5092594"/>
              <a:ext cx="42601" cy="5001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2 w 101"/>
                <a:gd name="T11" fmla="*/ 103 h 120"/>
                <a:gd name="T12" fmla="*/ 0 w 101"/>
                <a:gd name="T13" fmla="*/ 61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18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0 w 101"/>
                <a:gd name="T33" fmla="*/ 96 h 120"/>
                <a:gd name="T34" fmla="*/ 80 w 101"/>
                <a:gd name="T35" fmla="*/ 79 h 120"/>
                <a:gd name="T36" fmla="*/ 18 w 101"/>
                <a:gd name="T37" fmla="*/ 49 h 120"/>
                <a:gd name="T38" fmla="*/ 18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8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1" y="101"/>
                    <a:pt x="82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6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4"/>
                    <a:pt x="87" y="15"/>
                  </a:cubicBezTo>
                  <a:cubicBezTo>
                    <a:pt x="95" y="24"/>
                    <a:pt x="100" y="39"/>
                    <a:pt x="100" y="56"/>
                  </a:cubicBezTo>
                  <a:cubicBezTo>
                    <a:pt x="100" y="59"/>
                    <a:pt x="100" y="61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76"/>
                    <a:pt x="23" y="86"/>
                    <a:pt x="28" y="92"/>
                  </a:cubicBezTo>
                  <a:cubicBezTo>
                    <a:pt x="33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18" y="49"/>
                  </a:moveTo>
                  <a:lnTo>
                    <a:pt x="18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9"/>
                    <a:pt x="78" y="30"/>
                    <a:pt x="73" y="25"/>
                  </a:cubicBezTo>
                  <a:cubicBezTo>
                    <a:pt x="67" y="19"/>
                    <a:pt x="60" y="17"/>
                    <a:pt x="50" y="17"/>
                  </a:cubicBezTo>
                  <a:cubicBezTo>
                    <a:pt x="41" y="17"/>
                    <a:pt x="34" y="19"/>
                    <a:pt x="28" y="25"/>
                  </a:cubicBezTo>
                  <a:cubicBezTo>
                    <a:pt x="23" y="30"/>
                    <a:pt x="19" y="39"/>
                    <a:pt x="18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Freeform 70"/>
            <p:cNvSpPr>
              <a:spLocks noChangeArrowheads="1"/>
            </p:cNvSpPr>
            <p:nvPr/>
          </p:nvSpPr>
          <p:spPr bwMode="auto">
            <a:xfrm>
              <a:off x="686881" y="5092594"/>
              <a:ext cx="38897" cy="50012"/>
            </a:xfrm>
            <a:custGeom>
              <a:avLst/>
              <a:gdLst>
                <a:gd name="T0" fmla="*/ 74 w 94"/>
                <a:gd name="T1" fmla="*/ 116 h 117"/>
                <a:gd name="T2" fmla="*/ 74 w 94"/>
                <a:gd name="T3" fmla="*/ 116 h 117"/>
                <a:gd name="T4" fmla="*/ 74 w 94"/>
                <a:gd name="T5" fmla="*/ 47 h 117"/>
                <a:gd name="T6" fmla="*/ 69 w 94"/>
                <a:gd name="T7" fmla="*/ 24 h 117"/>
                <a:gd name="T8" fmla="*/ 52 w 94"/>
                <a:gd name="T9" fmla="*/ 18 h 117"/>
                <a:gd name="T10" fmla="*/ 28 w 94"/>
                <a:gd name="T11" fmla="*/ 26 h 117"/>
                <a:gd name="T12" fmla="*/ 18 w 94"/>
                <a:gd name="T13" fmla="*/ 51 h 117"/>
                <a:gd name="T14" fmla="*/ 18 w 94"/>
                <a:gd name="T15" fmla="*/ 116 h 117"/>
                <a:gd name="T16" fmla="*/ 0 w 94"/>
                <a:gd name="T17" fmla="*/ 116 h 117"/>
                <a:gd name="T18" fmla="*/ 0 w 94"/>
                <a:gd name="T19" fmla="*/ 3 h 117"/>
                <a:gd name="T20" fmla="*/ 17 w 94"/>
                <a:gd name="T21" fmla="*/ 3 h 117"/>
                <a:gd name="T22" fmla="*/ 17 w 94"/>
                <a:gd name="T23" fmla="*/ 20 h 117"/>
                <a:gd name="T24" fmla="*/ 33 w 94"/>
                <a:gd name="T25" fmla="*/ 5 h 117"/>
                <a:gd name="T26" fmla="*/ 54 w 94"/>
                <a:gd name="T27" fmla="*/ 0 h 117"/>
                <a:gd name="T28" fmla="*/ 74 w 94"/>
                <a:gd name="T29" fmla="*/ 4 h 117"/>
                <a:gd name="T30" fmla="*/ 88 w 94"/>
                <a:gd name="T31" fmla="*/ 16 h 117"/>
                <a:gd name="T32" fmla="*/ 92 w 94"/>
                <a:gd name="T33" fmla="*/ 25 h 117"/>
                <a:gd name="T34" fmla="*/ 93 w 94"/>
                <a:gd name="T35" fmla="*/ 43 h 117"/>
                <a:gd name="T36" fmla="*/ 93 w 94"/>
                <a:gd name="T37" fmla="*/ 48 h 117"/>
                <a:gd name="T38" fmla="*/ 93 w 94"/>
                <a:gd name="T39" fmla="*/ 116 h 117"/>
                <a:gd name="T40" fmla="*/ 74 w 94"/>
                <a:gd name="T4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7">
                  <a:moveTo>
                    <a:pt x="74" y="116"/>
                  </a:moveTo>
                  <a:lnTo>
                    <a:pt x="74" y="116"/>
                  </a:lnTo>
                  <a:cubicBezTo>
                    <a:pt x="74" y="47"/>
                    <a:pt x="74" y="47"/>
                    <a:pt x="74" y="47"/>
                  </a:cubicBezTo>
                  <a:cubicBezTo>
                    <a:pt x="74" y="36"/>
                    <a:pt x="72" y="28"/>
                    <a:pt x="69" y="24"/>
                  </a:cubicBezTo>
                  <a:cubicBezTo>
                    <a:pt x="66" y="20"/>
                    <a:pt x="60" y="18"/>
                    <a:pt x="52" y="18"/>
                  </a:cubicBezTo>
                  <a:cubicBezTo>
                    <a:pt x="41" y="18"/>
                    <a:pt x="33" y="20"/>
                    <a:pt x="28" y="26"/>
                  </a:cubicBezTo>
                  <a:cubicBezTo>
                    <a:pt x="21" y="32"/>
                    <a:pt x="18" y="41"/>
                    <a:pt x="18" y="51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1" y="14"/>
                    <a:pt x="27" y="9"/>
                    <a:pt x="33" y="5"/>
                  </a:cubicBezTo>
                  <a:cubicBezTo>
                    <a:pt x="39" y="2"/>
                    <a:pt x="45" y="0"/>
                    <a:pt x="54" y="0"/>
                  </a:cubicBezTo>
                  <a:cubicBezTo>
                    <a:pt x="62" y="0"/>
                    <a:pt x="69" y="2"/>
                    <a:pt x="74" y="4"/>
                  </a:cubicBezTo>
                  <a:cubicBezTo>
                    <a:pt x="81" y="8"/>
                    <a:pt x="85" y="11"/>
                    <a:pt x="88" y="16"/>
                  </a:cubicBezTo>
                  <a:cubicBezTo>
                    <a:pt x="90" y="19"/>
                    <a:pt x="91" y="22"/>
                    <a:pt x="92" y="25"/>
                  </a:cubicBezTo>
                  <a:cubicBezTo>
                    <a:pt x="93" y="29"/>
                    <a:pt x="93" y="35"/>
                    <a:pt x="93" y="43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4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Freeform 71"/>
            <p:cNvSpPr>
              <a:spLocks noChangeArrowheads="1"/>
            </p:cNvSpPr>
            <p:nvPr/>
          </p:nvSpPr>
          <p:spPr bwMode="auto">
            <a:xfrm>
              <a:off x="731335" y="5081480"/>
              <a:ext cx="24079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5 h 146"/>
                <a:gd name="T16" fmla="*/ 40 w 57"/>
                <a:gd name="T17" fmla="*/ 145 h 146"/>
                <a:gd name="T18" fmla="*/ 22 w 57"/>
                <a:gd name="T19" fmla="*/ 140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9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Freeform 72"/>
            <p:cNvSpPr>
              <a:spLocks noChangeArrowheads="1"/>
            </p:cNvSpPr>
            <p:nvPr/>
          </p:nvSpPr>
          <p:spPr bwMode="auto">
            <a:xfrm>
              <a:off x="762823" y="5077776"/>
              <a:ext cx="7409" cy="64830"/>
            </a:xfrm>
            <a:custGeom>
              <a:avLst/>
              <a:gdLst>
                <a:gd name="T0" fmla="*/ 0 w 19"/>
                <a:gd name="T1" fmla="*/ 21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1 h 155"/>
                <a:gd name="T8" fmla="*/ 0 w 19"/>
                <a:gd name="T9" fmla="*/ 21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Freeform 73"/>
            <p:cNvSpPr>
              <a:spLocks noChangeArrowheads="1"/>
            </p:cNvSpPr>
            <p:nvPr/>
          </p:nvSpPr>
          <p:spPr bwMode="auto">
            <a:xfrm>
              <a:off x="779494" y="5092594"/>
              <a:ext cx="44454" cy="50012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8 w 106"/>
                <a:gd name="T5" fmla="*/ 115 h 120"/>
                <a:gd name="T6" fmla="*/ 37 w 106"/>
                <a:gd name="T7" fmla="*/ 119 h 120"/>
                <a:gd name="T8" fmla="*/ 10 w 106"/>
                <a:gd name="T9" fmla="*/ 110 h 120"/>
                <a:gd name="T10" fmla="*/ 0 w 106"/>
                <a:gd name="T11" fmla="*/ 86 h 120"/>
                <a:gd name="T12" fmla="*/ 10 w 106"/>
                <a:gd name="T13" fmla="*/ 62 h 120"/>
                <a:gd name="T14" fmla="*/ 39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4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6 w 106"/>
                <a:gd name="T33" fmla="*/ 38 h 120"/>
                <a:gd name="T34" fmla="*/ 6 w 106"/>
                <a:gd name="T35" fmla="*/ 37 h 120"/>
                <a:gd name="T36" fmla="*/ 17 w 106"/>
                <a:gd name="T37" fmla="*/ 10 h 120"/>
                <a:gd name="T38" fmla="*/ 50 w 106"/>
                <a:gd name="T39" fmla="*/ 0 h 120"/>
                <a:gd name="T40" fmla="*/ 84 w 106"/>
                <a:gd name="T41" fmla="*/ 9 h 120"/>
                <a:gd name="T42" fmla="*/ 94 w 106"/>
                <a:gd name="T43" fmla="*/ 35 h 120"/>
                <a:gd name="T44" fmla="*/ 94 w 106"/>
                <a:gd name="T45" fmla="*/ 91 h 120"/>
                <a:gd name="T46" fmla="*/ 95 w 106"/>
                <a:gd name="T47" fmla="*/ 100 h 120"/>
                <a:gd name="T48" fmla="*/ 101 w 106"/>
                <a:gd name="T49" fmla="*/ 102 h 120"/>
                <a:gd name="T50" fmla="*/ 103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100 w 106"/>
                <a:gd name="T57" fmla="*/ 117 h 120"/>
                <a:gd name="T58" fmla="*/ 95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9 h 120"/>
                <a:gd name="T68" fmla="*/ 74 w 106"/>
                <a:gd name="T69" fmla="*/ 59 h 120"/>
                <a:gd name="T70" fmla="*/ 48 w 106"/>
                <a:gd name="T71" fmla="*/ 65 h 120"/>
                <a:gd name="T72" fmla="*/ 39 w 106"/>
                <a:gd name="T73" fmla="*/ 66 h 120"/>
                <a:gd name="T74" fmla="*/ 24 w 106"/>
                <a:gd name="T75" fmla="*/ 72 h 120"/>
                <a:gd name="T76" fmla="*/ 20 w 106"/>
                <a:gd name="T77" fmla="*/ 85 h 120"/>
                <a:gd name="T78" fmla="*/ 25 w 106"/>
                <a:gd name="T79" fmla="*/ 98 h 120"/>
                <a:gd name="T80" fmla="*/ 40 w 106"/>
                <a:gd name="T81" fmla="*/ 102 h 120"/>
                <a:gd name="T82" fmla="*/ 65 w 106"/>
                <a:gd name="T83" fmla="*/ 95 h 120"/>
                <a:gd name="T84" fmla="*/ 74 w 106"/>
                <a:gd name="T85" fmla="*/ 75 h 120"/>
                <a:gd name="T86" fmla="*/ 74 w 106"/>
                <a:gd name="T87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2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4" y="18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4" y="9"/>
                  </a:cubicBezTo>
                  <a:cubicBezTo>
                    <a:pt x="90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6"/>
                    <a:pt x="80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9"/>
                  </a:moveTo>
                  <a:lnTo>
                    <a:pt x="74" y="59"/>
                  </a:lnTo>
                  <a:cubicBezTo>
                    <a:pt x="69" y="62"/>
                    <a:pt x="61" y="64"/>
                    <a:pt x="48" y="65"/>
                  </a:cubicBezTo>
                  <a:cubicBezTo>
                    <a:pt x="44" y="66"/>
                    <a:pt x="41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Freeform 74"/>
            <p:cNvSpPr>
              <a:spLocks noChangeArrowheads="1"/>
            </p:cNvSpPr>
            <p:nvPr/>
          </p:nvSpPr>
          <p:spPr bwMode="auto">
            <a:xfrm>
              <a:off x="831357" y="5077776"/>
              <a:ext cx="9261" cy="64830"/>
            </a:xfrm>
            <a:custGeom>
              <a:avLst/>
              <a:gdLst>
                <a:gd name="T0" fmla="*/ 0 w 21"/>
                <a:gd name="T1" fmla="*/ 154 h 155"/>
                <a:gd name="T2" fmla="*/ 0 w 21"/>
                <a:gd name="T3" fmla="*/ 0 h 155"/>
                <a:gd name="T4" fmla="*/ 20 w 21"/>
                <a:gd name="T5" fmla="*/ 0 h 155"/>
                <a:gd name="T6" fmla="*/ 20 w 21"/>
                <a:gd name="T7" fmla="*/ 154 h 155"/>
                <a:gd name="T8" fmla="*/ 0 w 21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154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4808" y="4970344"/>
            <a:ext cx="342669" cy="64830"/>
            <a:chOff x="1364808" y="4970344"/>
            <a:chExt cx="342669" cy="64830"/>
          </a:xfrm>
        </p:grpSpPr>
        <p:sp>
          <p:nvSpPr>
            <p:cNvPr id="707" name="Freeform 75"/>
            <p:cNvSpPr>
              <a:spLocks noChangeArrowheads="1"/>
            </p:cNvSpPr>
            <p:nvPr/>
          </p:nvSpPr>
          <p:spPr bwMode="auto">
            <a:xfrm>
              <a:off x="1364808" y="4970344"/>
              <a:ext cx="53715" cy="64830"/>
            </a:xfrm>
            <a:custGeom>
              <a:avLst/>
              <a:gdLst>
                <a:gd name="T0" fmla="*/ 0 w 126"/>
                <a:gd name="T1" fmla="*/ 154 h 155"/>
                <a:gd name="T2" fmla="*/ 0 w 126"/>
                <a:gd name="T3" fmla="*/ 154 h 155"/>
                <a:gd name="T4" fmla="*/ 0 w 126"/>
                <a:gd name="T5" fmla="*/ 0 h 155"/>
                <a:gd name="T6" fmla="*/ 59 w 126"/>
                <a:gd name="T7" fmla="*/ 0 h 155"/>
                <a:gd name="T8" fmla="*/ 109 w 126"/>
                <a:gd name="T9" fmla="*/ 19 h 155"/>
                <a:gd name="T10" fmla="*/ 125 w 126"/>
                <a:gd name="T11" fmla="*/ 75 h 155"/>
                <a:gd name="T12" fmla="*/ 108 w 126"/>
                <a:gd name="T13" fmla="*/ 133 h 155"/>
                <a:gd name="T14" fmla="*/ 58 w 126"/>
                <a:gd name="T15" fmla="*/ 154 h 155"/>
                <a:gd name="T16" fmla="*/ 0 w 126"/>
                <a:gd name="T17" fmla="*/ 154 h 155"/>
                <a:gd name="T18" fmla="*/ 57 w 126"/>
                <a:gd name="T19" fmla="*/ 17 h 155"/>
                <a:gd name="T20" fmla="*/ 57 w 126"/>
                <a:gd name="T21" fmla="*/ 17 h 155"/>
                <a:gd name="T22" fmla="*/ 21 w 126"/>
                <a:gd name="T23" fmla="*/ 17 h 155"/>
                <a:gd name="T24" fmla="*/ 21 w 126"/>
                <a:gd name="T25" fmla="*/ 135 h 155"/>
                <a:gd name="T26" fmla="*/ 57 w 126"/>
                <a:gd name="T27" fmla="*/ 135 h 155"/>
                <a:gd name="T28" fmla="*/ 92 w 126"/>
                <a:gd name="T29" fmla="*/ 119 h 155"/>
                <a:gd name="T30" fmla="*/ 103 w 126"/>
                <a:gd name="T31" fmla="*/ 76 h 155"/>
                <a:gd name="T32" fmla="*/ 92 w 126"/>
                <a:gd name="T33" fmla="*/ 33 h 155"/>
                <a:gd name="T34" fmla="*/ 57 w 126"/>
                <a:gd name="T35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1" y="0"/>
                    <a:pt x="97" y="6"/>
                    <a:pt x="109" y="19"/>
                  </a:cubicBezTo>
                  <a:cubicBezTo>
                    <a:pt x="119" y="32"/>
                    <a:pt x="125" y="51"/>
                    <a:pt x="125" y="75"/>
                  </a:cubicBezTo>
                  <a:cubicBezTo>
                    <a:pt x="125" y="100"/>
                    <a:pt x="119" y="119"/>
                    <a:pt x="108" y="133"/>
                  </a:cubicBezTo>
                  <a:cubicBezTo>
                    <a:pt x="96" y="146"/>
                    <a:pt x="80" y="154"/>
                    <a:pt x="58" y="154"/>
                  </a:cubicBezTo>
                  <a:lnTo>
                    <a:pt x="0" y="154"/>
                  </a:lnTo>
                  <a:close/>
                  <a:moveTo>
                    <a:pt x="57" y="17"/>
                  </a:moveTo>
                  <a:lnTo>
                    <a:pt x="57" y="17"/>
                  </a:lnTo>
                  <a:cubicBezTo>
                    <a:pt x="21" y="17"/>
                    <a:pt x="21" y="17"/>
                    <a:pt x="21" y="17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72" y="135"/>
                    <a:pt x="84" y="130"/>
                    <a:pt x="92" y="119"/>
                  </a:cubicBezTo>
                  <a:cubicBezTo>
                    <a:pt x="100" y="110"/>
                    <a:pt x="103" y="95"/>
                    <a:pt x="103" y="76"/>
                  </a:cubicBezTo>
                  <a:cubicBezTo>
                    <a:pt x="103" y="57"/>
                    <a:pt x="100" y="42"/>
                    <a:pt x="92" y="33"/>
                  </a:cubicBezTo>
                  <a:cubicBezTo>
                    <a:pt x="84" y="23"/>
                    <a:pt x="72" y="17"/>
                    <a:pt x="57" y="1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Freeform 76"/>
            <p:cNvSpPr>
              <a:spLocks noChangeArrowheads="1"/>
            </p:cNvSpPr>
            <p:nvPr/>
          </p:nvSpPr>
          <p:spPr bwMode="auto">
            <a:xfrm>
              <a:off x="1427785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Freeform 77"/>
            <p:cNvSpPr>
              <a:spLocks noChangeArrowheads="1"/>
            </p:cNvSpPr>
            <p:nvPr/>
          </p:nvSpPr>
          <p:spPr bwMode="auto">
            <a:xfrm>
              <a:off x="1444455" y="4985162"/>
              <a:ext cx="38898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9 w 92"/>
                <a:gd name="T5" fmla="*/ 79 h 120"/>
                <a:gd name="T6" fmla="*/ 27 w 92"/>
                <a:gd name="T7" fmla="*/ 97 h 120"/>
                <a:gd name="T8" fmla="*/ 47 w 92"/>
                <a:gd name="T9" fmla="*/ 102 h 120"/>
                <a:gd name="T10" fmla="*/ 66 w 92"/>
                <a:gd name="T11" fmla="*/ 98 h 120"/>
                <a:gd name="T12" fmla="*/ 73 w 92"/>
                <a:gd name="T13" fmla="*/ 84 h 120"/>
                <a:gd name="T14" fmla="*/ 70 w 92"/>
                <a:gd name="T15" fmla="*/ 75 h 120"/>
                <a:gd name="T16" fmla="*/ 56 w 92"/>
                <a:gd name="T17" fmla="*/ 70 h 120"/>
                <a:gd name="T18" fmla="*/ 35 w 92"/>
                <a:gd name="T19" fmla="*/ 64 h 120"/>
                <a:gd name="T20" fmla="*/ 10 w 92"/>
                <a:gd name="T21" fmla="*/ 52 h 120"/>
                <a:gd name="T22" fmla="*/ 3 w 92"/>
                <a:gd name="T23" fmla="*/ 32 h 120"/>
                <a:gd name="T24" fmla="*/ 14 w 92"/>
                <a:gd name="T25" fmla="*/ 9 h 120"/>
                <a:gd name="T26" fmla="*/ 46 w 92"/>
                <a:gd name="T27" fmla="*/ 0 h 120"/>
                <a:gd name="T28" fmla="*/ 77 w 92"/>
                <a:gd name="T29" fmla="*/ 9 h 120"/>
                <a:gd name="T30" fmla="*/ 88 w 92"/>
                <a:gd name="T31" fmla="*/ 34 h 120"/>
                <a:gd name="T32" fmla="*/ 88 w 92"/>
                <a:gd name="T33" fmla="*/ 34 h 120"/>
                <a:gd name="T34" fmla="*/ 71 w 92"/>
                <a:gd name="T35" fmla="*/ 34 h 120"/>
                <a:gd name="T36" fmla="*/ 63 w 92"/>
                <a:gd name="T37" fmla="*/ 21 h 120"/>
                <a:gd name="T38" fmla="*/ 46 w 92"/>
                <a:gd name="T39" fmla="*/ 17 h 120"/>
                <a:gd name="T40" fmla="*/ 28 w 92"/>
                <a:gd name="T41" fmla="*/ 20 h 120"/>
                <a:gd name="T42" fmla="*/ 22 w 92"/>
                <a:gd name="T43" fmla="*/ 32 h 120"/>
                <a:gd name="T44" fmla="*/ 26 w 92"/>
                <a:gd name="T45" fmla="*/ 41 h 120"/>
                <a:gd name="T46" fmla="*/ 39 w 92"/>
                <a:gd name="T47" fmla="*/ 46 h 120"/>
                <a:gd name="T48" fmla="*/ 58 w 92"/>
                <a:gd name="T49" fmla="*/ 50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09 h 120"/>
                <a:gd name="T56" fmla="*/ 46 w 92"/>
                <a:gd name="T57" fmla="*/ 119 h 120"/>
                <a:gd name="T58" fmla="*/ 12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3"/>
                    <a:pt x="27" y="97"/>
                  </a:cubicBezTo>
                  <a:cubicBezTo>
                    <a:pt x="31" y="100"/>
                    <a:pt x="38" y="102"/>
                    <a:pt x="47" y="102"/>
                  </a:cubicBezTo>
                  <a:cubicBezTo>
                    <a:pt x="55" y="102"/>
                    <a:pt x="61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2" y="71"/>
                    <a:pt x="56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4" y="57"/>
                    <a:pt x="10" y="52"/>
                  </a:cubicBezTo>
                  <a:cubicBezTo>
                    <a:pt x="5" y="48"/>
                    <a:pt x="3" y="42"/>
                    <a:pt x="3" y="32"/>
                  </a:cubicBezTo>
                  <a:cubicBezTo>
                    <a:pt x="3" y="23"/>
                    <a:pt x="7" y="15"/>
                    <a:pt x="14" y="9"/>
                  </a:cubicBezTo>
                  <a:cubicBezTo>
                    <a:pt x="22" y="3"/>
                    <a:pt x="32" y="0"/>
                    <a:pt x="46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5" y="16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7" y="24"/>
                    <a:pt x="63" y="21"/>
                  </a:cubicBezTo>
                  <a:cubicBezTo>
                    <a:pt x="59" y="18"/>
                    <a:pt x="53" y="17"/>
                    <a:pt x="46" y="17"/>
                  </a:cubicBezTo>
                  <a:cubicBezTo>
                    <a:pt x="37" y="17"/>
                    <a:pt x="32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8" y="43"/>
                    <a:pt x="33" y="44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80" y="57"/>
                    <a:pt x="84" y="62"/>
                  </a:cubicBezTo>
                  <a:cubicBezTo>
                    <a:pt x="89" y="67"/>
                    <a:pt x="91" y="73"/>
                    <a:pt x="91" y="82"/>
                  </a:cubicBezTo>
                  <a:cubicBezTo>
                    <a:pt x="91" y="94"/>
                    <a:pt x="87" y="103"/>
                    <a:pt x="79" y="109"/>
                  </a:cubicBezTo>
                  <a:cubicBezTo>
                    <a:pt x="72" y="116"/>
                    <a:pt x="60" y="119"/>
                    <a:pt x="46" y="119"/>
                  </a:cubicBezTo>
                  <a:cubicBezTo>
                    <a:pt x="31" y="119"/>
                    <a:pt x="20" y="116"/>
                    <a:pt x="12" y="108"/>
                  </a:cubicBezTo>
                  <a:cubicBezTo>
                    <a:pt x="4" y="102"/>
                    <a:pt x="1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Freeform 78"/>
            <p:cNvSpPr>
              <a:spLocks noChangeArrowheads="1"/>
            </p:cNvSpPr>
            <p:nvPr/>
          </p:nvSpPr>
          <p:spPr bwMode="auto">
            <a:xfrm>
              <a:off x="1488909" y="4985162"/>
              <a:ext cx="42603" cy="50012"/>
            </a:xfrm>
            <a:custGeom>
              <a:avLst/>
              <a:gdLst>
                <a:gd name="T0" fmla="*/ 80 w 100"/>
                <a:gd name="T1" fmla="*/ 41 h 120"/>
                <a:gd name="T2" fmla="*/ 80 w 100"/>
                <a:gd name="T3" fmla="*/ 41 h 120"/>
                <a:gd name="T4" fmla="*/ 72 w 100"/>
                <a:gd name="T5" fmla="*/ 23 h 120"/>
                <a:gd name="T6" fmla="*/ 52 w 100"/>
                <a:gd name="T7" fmla="*/ 17 h 120"/>
                <a:gd name="T8" fmla="*/ 28 w 100"/>
                <a:gd name="T9" fmla="*/ 28 h 120"/>
                <a:gd name="T10" fmla="*/ 20 w 100"/>
                <a:gd name="T11" fmla="*/ 59 h 120"/>
                <a:gd name="T12" fmla="*/ 28 w 100"/>
                <a:gd name="T13" fmla="*/ 91 h 120"/>
                <a:gd name="T14" fmla="*/ 50 w 100"/>
                <a:gd name="T15" fmla="*/ 102 h 120"/>
                <a:gd name="T16" fmla="*/ 72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4 w 100"/>
                <a:gd name="T23" fmla="*/ 107 h 120"/>
                <a:gd name="T24" fmla="*/ 50 w 100"/>
                <a:gd name="T25" fmla="*/ 119 h 120"/>
                <a:gd name="T26" fmla="*/ 14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2 w 100"/>
                <a:gd name="T33" fmla="*/ 0 h 120"/>
                <a:gd name="T34" fmla="*/ 85 w 100"/>
                <a:gd name="T35" fmla="*/ 12 h 120"/>
                <a:gd name="T36" fmla="*/ 99 w 100"/>
                <a:gd name="T37" fmla="*/ 41 h 120"/>
                <a:gd name="T38" fmla="*/ 80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0" y="41"/>
                  </a:moveTo>
                  <a:lnTo>
                    <a:pt x="80" y="41"/>
                  </a:lnTo>
                  <a:cubicBezTo>
                    <a:pt x="80" y="33"/>
                    <a:pt x="77" y="27"/>
                    <a:pt x="72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3" y="21"/>
                    <a:pt x="28" y="28"/>
                  </a:cubicBezTo>
                  <a:cubicBezTo>
                    <a:pt x="23" y="35"/>
                    <a:pt x="20" y="46"/>
                    <a:pt x="20" y="59"/>
                  </a:cubicBezTo>
                  <a:cubicBezTo>
                    <a:pt x="20" y="73"/>
                    <a:pt x="22" y="83"/>
                    <a:pt x="28" y="91"/>
                  </a:cubicBezTo>
                  <a:cubicBezTo>
                    <a:pt x="33" y="98"/>
                    <a:pt x="41" y="102"/>
                    <a:pt x="50" y="102"/>
                  </a:cubicBezTo>
                  <a:cubicBezTo>
                    <a:pt x="59" y="102"/>
                    <a:pt x="66" y="100"/>
                    <a:pt x="72" y="95"/>
                  </a:cubicBezTo>
                  <a:cubicBezTo>
                    <a:pt x="77" y="91"/>
                    <a:pt x="80" y="84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4" y="100"/>
                    <a:pt x="84" y="107"/>
                  </a:cubicBezTo>
                  <a:cubicBezTo>
                    <a:pt x="76" y="116"/>
                    <a:pt x="65" y="119"/>
                    <a:pt x="50" y="119"/>
                  </a:cubicBezTo>
                  <a:cubicBezTo>
                    <a:pt x="34" y="119"/>
                    <a:pt x="22" y="114"/>
                    <a:pt x="14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5" y="26"/>
                    <a:pt x="14" y="16"/>
                  </a:cubicBezTo>
                  <a:cubicBezTo>
                    <a:pt x="23" y="5"/>
                    <a:pt x="36" y="0"/>
                    <a:pt x="52" y="0"/>
                  </a:cubicBezTo>
                  <a:cubicBezTo>
                    <a:pt x="66" y="0"/>
                    <a:pt x="77" y="3"/>
                    <a:pt x="85" y="12"/>
                  </a:cubicBezTo>
                  <a:cubicBezTo>
                    <a:pt x="94" y="19"/>
                    <a:pt x="98" y="28"/>
                    <a:pt x="99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Freeform 79"/>
            <p:cNvSpPr>
              <a:spLocks noChangeArrowheads="1"/>
            </p:cNvSpPr>
            <p:nvPr/>
          </p:nvSpPr>
          <p:spPr bwMode="auto">
            <a:xfrm>
              <a:off x="1537068" y="4985162"/>
              <a:ext cx="44454" cy="50012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4 w 108"/>
                <a:gd name="T5" fmla="*/ 16 h 120"/>
                <a:gd name="T6" fmla="*/ 54 w 108"/>
                <a:gd name="T7" fmla="*/ 0 h 120"/>
                <a:gd name="T8" fmla="*/ 93 w 108"/>
                <a:gd name="T9" fmla="*/ 16 h 120"/>
                <a:gd name="T10" fmla="*/ 107 w 108"/>
                <a:gd name="T11" fmla="*/ 59 h 120"/>
                <a:gd name="T12" fmla="*/ 93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19 w 108"/>
                <a:gd name="T21" fmla="*/ 59 h 120"/>
                <a:gd name="T22" fmla="*/ 19 w 108"/>
                <a:gd name="T23" fmla="*/ 59 h 120"/>
                <a:gd name="T24" fmla="*/ 28 w 108"/>
                <a:gd name="T25" fmla="*/ 92 h 120"/>
                <a:gd name="T26" fmla="*/ 54 w 108"/>
                <a:gd name="T27" fmla="*/ 102 h 120"/>
                <a:gd name="T28" fmla="*/ 79 w 108"/>
                <a:gd name="T29" fmla="*/ 92 h 120"/>
                <a:gd name="T30" fmla="*/ 87 w 108"/>
                <a:gd name="T31" fmla="*/ 59 h 120"/>
                <a:gd name="T32" fmla="*/ 79 w 108"/>
                <a:gd name="T33" fmla="*/ 28 h 120"/>
                <a:gd name="T34" fmla="*/ 54 w 108"/>
                <a:gd name="T35" fmla="*/ 17 h 120"/>
                <a:gd name="T36" fmla="*/ 28 w 108"/>
                <a:gd name="T37" fmla="*/ 28 h 120"/>
                <a:gd name="T38" fmla="*/ 19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3" y="26"/>
                    <a:pt x="107" y="41"/>
                    <a:pt x="107" y="59"/>
                  </a:cubicBezTo>
                  <a:cubicBezTo>
                    <a:pt x="107" y="78"/>
                    <a:pt x="103" y="93"/>
                    <a:pt x="93" y="103"/>
                  </a:cubicBezTo>
                  <a:cubicBezTo>
                    <a:pt x="84" y="114"/>
                    <a:pt x="70" y="119"/>
                    <a:pt x="54" y="119"/>
                  </a:cubicBezTo>
                  <a:cubicBezTo>
                    <a:pt x="36" y="119"/>
                    <a:pt x="24" y="114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1" y="84"/>
                    <a:pt x="28" y="92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2" y="99"/>
                    <a:pt x="79" y="92"/>
                  </a:cubicBezTo>
                  <a:cubicBezTo>
                    <a:pt x="85" y="84"/>
                    <a:pt x="87" y="73"/>
                    <a:pt x="87" y="59"/>
                  </a:cubicBezTo>
                  <a:cubicBezTo>
                    <a:pt x="87" y="46"/>
                    <a:pt x="85" y="35"/>
                    <a:pt x="79" y="28"/>
                  </a:cubicBezTo>
                  <a:cubicBezTo>
                    <a:pt x="72" y="21"/>
                    <a:pt x="64" y="17"/>
                    <a:pt x="54" y="17"/>
                  </a:cubicBezTo>
                  <a:cubicBezTo>
                    <a:pt x="42" y="17"/>
                    <a:pt x="34" y="21"/>
                    <a:pt x="28" y="28"/>
                  </a:cubicBezTo>
                  <a:cubicBezTo>
                    <a:pt x="21" y="35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Freeform 80"/>
            <p:cNvSpPr>
              <a:spLocks noChangeArrowheads="1"/>
            </p:cNvSpPr>
            <p:nvPr/>
          </p:nvSpPr>
          <p:spPr bwMode="auto">
            <a:xfrm>
              <a:off x="1585227" y="4987015"/>
              <a:ext cx="42603" cy="48159"/>
            </a:xfrm>
            <a:custGeom>
              <a:avLst/>
              <a:gdLst>
                <a:gd name="T0" fmla="*/ 41 w 103"/>
                <a:gd name="T1" fmla="*/ 113 h 114"/>
                <a:gd name="T2" fmla="*/ 0 w 103"/>
                <a:gd name="T3" fmla="*/ 0 h 114"/>
                <a:gd name="T4" fmla="*/ 20 w 103"/>
                <a:gd name="T5" fmla="*/ 0 h 114"/>
                <a:gd name="T6" fmla="*/ 51 w 103"/>
                <a:gd name="T7" fmla="*/ 91 h 114"/>
                <a:gd name="T8" fmla="*/ 81 w 103"/>
                <a:gd name="T9" fmla="*/ 0 h 114"/>
                <a:gd name="T10" fmla="*/ 102 w 103"/>
                <a:gd name="T11" fmla="*/ 0 h 114"/>
                <a:gd name="T12" fmla="*/ 61 w 103"/>
                <a:gd name="T13" fmla="*/ 113 h 114"/>
                <a:gd name="T14" fmla="*/ 41 w 103"/>
                <a:gd name="T15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4">
                  <a:moveTo>
                    <a:pt x="41" y="11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51" y="91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3"/>
                  </a:lnTo>
                  <a:lnTo>
                    <a:pt x="41" y="11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Freeform 81"/>
            <p:cNvSpPr>
              <a:spLocks noChangeArrowheads="1"/>
            </p:cNvSpPr>
            <p:nvPr/>
          </p:nvSpPr>
          <p:spPr bwMode="auto">
            <a:xfrm>
              <a:off x="1633386" y="4985162"/>
              <a:ext cx="42603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8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19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0 w 102"/>
                <a:gd name="T33" fmla="*/ 96 h 120"/>
                <a:gd name="T34" fmla="*/ 80 w 102"/>
                <a:gd name="T35" fmla="*/ 79 h 120"/>
                <a:gd name="T36" fmla="*/ 19 w 102"/>
                <a:gd name="T37" fmla="*/ 49 h 120"/>
                <a:gd name="T38" fmla="*/ 19 w 102"/>
                <a:gd name="T39" fmla="*/ 49 h 120"/>
                <a:gd name="T40" fmla="*/ 81 w 102"/>
                <a:gd name="T41" fmla="*/ 49 h 120"/>
                <a:gd name="T42" fmla="*/ 72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19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8" y="79"/>
                    <a:pt x="98" y="79"/>
                    <a:pt x="98" y="79"/>
                  </a:cubicBezTo>
                  <a:cubicBezTo>
                    <a:pt x="96" y="92"/>
                    <a:pt x="91" y="101"/>
                    <a:pt x="83" y="108"/>
                  </a:cubicBezTo>
                  <a:cubicBezTo>
                    <a:pt x="73" y="116"/>
                    <a:pt x="63" y="119"/>
                    <a:pt x="50" y="119"/>
                  </a:cubicBezTo>
                  <a:cubicBezTo>
                    <a:pt x="34" y="119"/>
                    <a:pt x="21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1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5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77"/>
                    <a:pt x="22" y="86"/>
                    <a:pt x="28" y="93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2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20"/>
                    <a:pt x="29" y="25"/>
                  </a:cubicBezTo>
                  <a:cubicBezTo>
                    <a:pt x="23" y="30"/>
                    <a:pt x="20" y="39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Freeform 82"/>
            <p:cNvSpPr>
              <a:spLocks noChangeArrowheads="1"/>
            </p:cNvSpPr>
            <p:nvPr/>
          </p:nvSpPr>
          <p:spPr bwMode="auto">
            <a:xfrm>
              <a:off x="1683398" y="4985162"/>
              <a:ext cx="24079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9 w 56"/>
                <a:gd name="T7" fmla="*/ 2 h 116"/>
                <a:gd name="T8" fmla="*/ 19 w 56"/>
                <a:gd name="T9" fmla="*/ 23 h 116"/>
                <a:gd name="T10" fmla="*/ 32 w 56"/>
                <a:gd name="T11" fmla="*/ 6 h 116"/>
                <a:gd name="T12" fmla="*/ 50 w 56"/>
                <a:gd name="T13" fmla="*/ 0 h 116"/>
                <a:gd name="T14" fmla="*/ 53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3 w 56"/>
                <a:gd name="T21" fmla="*/ 20 h 116"/>
                <a:gd name="T22" fmla="*/ 50 w 56"/>
                <a:gd name="T23" fmla="*/ 20 h 116"/>
                <a:gd name="T24" fmla="*/ 27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6"/>
                    <a:pt x="26" y="10"/>
                    <a:pt x="32" y="6"/>
                  </a:cubicBezTo>
                  <a:cubicBezTo>
                    <a:pt x="36" y="2"/>
                    <a:pt x="43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lnTo>
                    <a:pt x="55" y="0"/>
                  </a:ln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96474" y="4970344"/>
            <a:ext cx="459361" cy="66681"/>
            <a:chOff x="2196474" y="4970344"/>
            <a:chExt cx="459361" cy="66681"/>
          </a:xfrm>
        </p:grpSpPr>
        <p:sp>
          <p:nvSpPr>
            <p:cNvPr id="715" name="Freeform 83"/>
            <p:cNvSpPr>
              <a:spLocks noChangeArrowheads="1"/>
            </p:cNvSpPr>
            <p:nvPr/>
          </p:nvSpPr>
          <p:spPr bwMode="auto">
            <a:xfrm>
              <a:off x="2196474" y="4970344"/>
              <a:ext cx="46307" cy="64830"/>
            </a:xfrm>
            <a:custGeom>
              <a:avLst/>
              <a:gdLst>
                <a:gd name="T0" fmla="*/ 0 w 111"/>
                <a:gd name="T1" fmla="*/ 154 h 155"/>
                <a:gd name="T2" fmla="*/ 0 w 111"/>
                <a:gd name="T3" fmla="*/ 154 h 155"/>
                <a:gd name="T4" fmla="*/ 0 w 111"/>
                <a:gd name="T5" fmla="*/ 0 h 155"/>
                <a:gd name="T6" fmla="*/ 57 w 111"/>
                <a:gd name="T7" fmla="*/ 0 h 155"/>
                <a:gd name="T8" fmla="*/ 78 w 111"/>
                <a:gd name="T9" fmla="*/ 1 h 155"/>
                <a:gd name="T10" fmla="*/ 90 w 111"/>
                <a:gd name="T11" fmla="*/ 6 h 155"/>
                <a:gd name="T12" fmla="*/ 105 w 111"/>
                <a:gd name="T13" fmla="*/ 20 h 155"/>
                <a:gd name="T14" fmla="*/ 110 w 111"/>
                <a:gd name="T15" fmla="*/ 44 h 155"/>
                <a:gd name="T16" fmla="*/ 105 w 111"/>
                <a:gd name="T17" fmla="*/ 67 h 155"/>
                <a:gd name="T18" fmla="*/ 90 w 111"/>
                <a:gd name="T19" fmla="*/ 83 h 155"/>
                <a:gd name="T20" fmla="*/ 77 w 111"/>
                <a:gd name="T21" fmla="*/ 87 h 155"/>
                <a:gd name="T22" fmla="*/ 53 w 111"/>
                <a:gd name="T23" fmla="*/ 89 h 155"/>
                <a:gd name="T24" fmla="*/ 20 w 111"/>
                <a:gd name="T25" fmla="*/ 89 h 155"/>
                <a:gd name="T26" fmla="*/ 20 w 111"/>
                <a:gd name="T27" fmla="*/ 154 h 155"/>
                <a:gd name="T28" fmla="*/ 0 w 111"/>
                <a:gd name="T29" fmla="*/ 154 h 155"/>
                <a:gd name="T30" fmla="*/ 20 w 111"/>
                <a:gd name="T31" fmla="*/ 70 h 155"/>
                <a:gd name="T32" fmla="*/ 20 w 111"/>
                <a:gd name="T33" fmla="*/ 70 h 155"/>
                <a:gd name="T34" fmla="*/ 56 w 111"/>
                <a:gd name="T35" fmla="*/ 70 h 155"/>
                <a:gd name="T36" fmla="*/ 82 w 111"/>
                <a:gd name="T37" fmla="*/ 64 h 155"/>
                <a:gd name="T38" fmla="*/ 89 w 111"/>
                <a:gd name="T39" fmla="*/ 44 h 155"/>
                <a:gd name="T40" fmla="*/ 82 w 111"/>
                <a:gd name="T41" fmla="*/ 25 h 155"/>
                <a:gd name="T42" fmla="*/ 58 w 111"/>
                <a:gd name="T43" fmla="*/ 18 h 155"/>
                <a:gd name="T44" fmla="*/ 20 w 111"/>
                <a:gd name="T45" fmla="*/ 18 h 155"/>
                <a:gd name="T46" fmla="*/ 20 w 111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5" y="0"/>
                    <a:pt x="72" y="1"/>
                    <a:pt x="78" y="1"/>
                  </a:cubicBezTo>
                  <a:cubicBezTo>
                    <a:pt x="82" y="2"/>
                    <a:pt x="87" y="4"/>
                    <a:pt x="90" y="6"/>
                  </a:cubicBezTo>
                  <a:cubicBezTo>
                    <a:pt x="96" y="9"/>
                    <a:pt x="102" y="14"/>
                    <a:pt x="105" y="20"/>
                  </a:cubicBezTo>
                  <a:cubicBezTo>
                    <a:pt x="108" y="28"/>
                    <a:pt x="110" y="35"/>
                    <a:pt x="110" y="44"/>
                  </a:cubicBezTo>
                  <a:cubicBezTo>
                    <a:pt x="110" y="53"/>
                    <a:pt x="108" y="60"/>
                    <a:pt x="105" y="67"/>
                  </a:cubicBezTo>
                  <a:cubicBezTo>
                    <a:pt x="102" y="73"/>
                    <a:pt x="96" y="79"/>
                    <a:pt x="90" y="83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2" y="88"/>
                    <a:pt x="64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68" y="70"/>
                    <a:pt x="77" y="68"/>
                    <a:pt x="82" y="64"/>
                  </a:cubicBezTo>
                  <a:cubicBezTo>
                    <a:pt x="86" y="60"/>
                    <a:pt x="89" y="54"/>
                    <a:pt x="89" y="44"/>
                  </a:cubicBezTo>
                  <a:cubicBezTo>
                    <a:pt x="89" y="35"/>
                    <a:pt x="86" y="29"/>
                    <a:pt x="82" y="25"/>
                  </a:cubicBezTo>
                  <a:cubicBezTo>
                    <a:pt x="77" y="20"/>
                    <a:pt x="68" y="18"/>
                    <a:pt x="58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Freeform 84"/>
            <p:cNvSpPr>
              <a:spLocks noChangeArrowheads="1"/>
            </p:cNvSpPr>
            <p:nvPr/>
          </p:nvSpPr>
          <p:spPr bwMode="auto">
            <a:xfrm>
              <a:off x="2246485" y="4985162"/>
              <a:ext cx="46306" cy="50012"/>
            </a:xfrm>
            <a:custGeom>
              <a:avLst/>
              <a:gdLst>
                <a:gd name="T0" fmla="*/ 0 w 109"/>
                <a:gd name="T1" fmla="*/ 59 h 120"/>
                <a:gd name="T2" fmla="*/ 0 w 109"/>
                <a:gd name="T3" fmla="*/ 59 h 120"/>
                <a:gd name="T4" fmla="*/ 14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59 h 120"/>
                <a:gd name="T12" fmla="*/ 93 w 109"/>
                <a:gd name="T13" fmla="*/ 103 h 120"/>
                <a:gd name="T14" fmla="*/ 53 w 109"/>
                <a:gd name="T15" fmla="*/ 119 h 120"/>
                <a:gd name="T16" fmla="*/ 14 w 109"/>
                <a:gd name="T17" fmla="*/ 103 h 120"/>
                <a:gd name="T18" fmla="*/ 0 w 109"/>
                <a:gd name="T19" fmla="*/ 59 h 120"/>
                <a:gd name="T20" fmla="*/ 19 w 109"/>
                <a:gd name="T21" fmla="*/ 59 h 120"/>
                <a:gd name="T22" fmla="*/ 19 w 109"/>
                <a:gd name="T23" fmla="*/ 59 h 120"/>
                <a:gd name="T24" fmla="*/ 29 w 109"/>
                <a:gd name="T25" fmla="*/ 92 h 120"/>
                <a:gd name="T26" fmla="*/ 53 w 109"/>
                <a:gd name="T27" fmla="*/ 102 h 120"/>
                <a:gd name="T28" fmla="*/ 78 w 109"/>
                <a:gd name="T29" fmla="*/ 92 h 120"/>
                <a:gd name="T30" fmla="*/ 88 w 109"/>
                <a:gd name="T31" fmla="*/ 59 h 120"/>
                <a:gd name="T32" fmla="*/ 78 w 109"/>
                <a:gd name="T33" fmla="*/ 28 h 120"/>
                <a:gd name="T34" fmla="*/ 53 w 109"/>
                <a:gd name="T35" fmla="*/ 17 h 120"/>
                <a:gd name="T36" fmla="*/ 29 w 109"/>
                <a:gd name="T37" fmla="*/ 28 h 120"/>
                <a:gd name="T38" fmla="*/ 19 w 109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59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4"/>
                    <a:pt x="70" y="119"/>
                    <a:pt x="53" y="119"/>
                  </a:cubicBezTo>
                  <a:cubicBezTo>
                    <a:pt x="37" y="119"/>
                    <a:pt x="23" y="114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2" y="84"/>
                    <a:pt x="29" y="92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5" y="102"/>
                    <a:pt x="73" y="99"/>
                    <a:pt x="78" y="92"/>
                  </a:cubicBezTo>
                  <a:cubicBezTo>
                    <a:pt x="85" y="84"/>
                    <a:pt x="88" y="73"/>
                    <a:pt x="88" y="59"/>
                  </a:cubicBezTo>
                  <a:cubicBezTo>
                    <a:pt x="88" y="46"/>
                    <a:pt x="85" y="35"/>
                    <a:pt x="78" y="28"/>
                  </a:cubicBezTo>
                  <a:cubicBezTo>
                    <a:pt x="73" y="21"/>
                    <a:pt x="65" y="17"/>
                    <a:pt x="53" y="17"/>
                  </a:cubicBezTo>
                  <a:cubicBezTo>
                    <a:pt x="42" y="17"/>
                    <a:pt x="34" y="21"/>
                    <a:pt x="29" y="28"/>
                  </a:cubicBezTo>
                  <a:cubicBezTo>
                    <a:pt x="22" y="35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Freeform 85"/>
            <p:cNvSpPr>
              <a:spLocks noChangeArrowheads="1"/>
            </p:cNvSpPr>
            <p:nvPr/>
          </p:nvSpPr>
          <p:spPr bwMode="auto">
            <a:xfrm>
              <a:off x="2298349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9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70 w 93"/>
                <a:gd name="T15" fmla="*/ 75 h 120"/>
                <a:gd name="T16" fmla="*/ 56 w 93"/>
                <a:gd name="T17" fmla="*/ 70 h 120"/>
                <a:gd name="T18" fmla="*/ 35 w 93"/>
                <a:gd name="T19" fmla="*/ 64 h 120"/>
                <a:gd name="T20" fmla="*/ 11 w 93"/>
                <a:gd name="T21" fmla="*/ 53 h 120"/>
                <a:gd name="T22" fmla="*/ 3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1 w 93"/>
                <a:gd name="T35" fmla="*/ 34 h 120"/>
                <a:gd name="T36" fmla="*/ 64 w 93"/>
                <a:gd name="T37" fmla="*/ 21 h 120"/>
                <a:gd name="T38" fmla="*/ 45 w 93"/>
                <a:gd name="T39" fmla="*/ 17 h 120"/>
                <a:gd name="T40" fmla="*/ 28 w 93"/>
                <a:gd name="T41" fmla="*/ 20 h 120"/>
                <a:gd name="T42" fmla="*/ 22 w 93"/>
                <a:gd name="T43" fmla="*/ 32 h 120"/>
                <a:gd name="T44" fmla="*/ 26 w 93"/>
                <a:gd name="T45" fmla="*/ 41 h 120"/>
                <a:gd name="T46" fmla="*/ 40 w 93"/>
                <a:gd name="T47" fmla="*/ 46 h 120"/>
                <a:gd name="T48" fmla="*/ 57 w 93"/>
                <a:gd name="T49" fmla="*/ 50 h 120"/>
                <a:gd name="T50" fmla="*/ 85 w 93"/>
                <a:gd name="T51" fmla="*/ 62 h 120"/>
                <a:gd name="T52" fmla="*/ 92 w 93"/>
                <a:gd name="T53" fmla="*/ 82 h 120"/>
                <a:gd name="T54" fmla="*/ 79 w 93"/>
                <a:gd name="T55" fmla="*/ 109 h 120"/>
                <a:gd name="T56" fmla="*/ 45 w 93"/>
                <a:gd name="T57" fmla="*/ 119 h 120"/>
                <a:gd name="T58" fmla="*/ 13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1" y="100"/>
                    <a:pt x="38" y="102"/>
                    <a:pt x="47" y="102"/>
                  </a:cubicBezTo>
                  <a:cubicBezTo>
                    <a:pt x="55" y="102"/>
                    <a:pt x="62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1"/>
                    <a:pt x="56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5" y="57"/>
                    <a:pt x="11" y="53"/>
                  </a:cubicBezTo>
                  <a:cubicBezTo>
                    <a:pt x="5" y="48"/>
                    <a:pt x="3" y="42"/>
                    <a:pt x="3" y="32"/>
                  </a:cubicBezTo>
                  <a:cubicBezTo>
                    <a:pt x="3" y="23"/>
                    <a:pt x="7" y="15"/>
                    <a:pt x="15" y="9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4" y="21"/>
                  </a:cubicBezTo>
                  <a:cubicBezTo>
                    <a:pt x="59" y="18"/>
                    <a:pt x="53" y="17"/>
                    <a:pt x="45" y="17"/>
                  </a:cubicBezTo>
                  <a:cubicBezTo>
                    <a:pt x="38" y="17"/>
                    <a:pt x="31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8" y="43"/>
                    <a:pt x="32" y="44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5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8" y="103"/>
                    <a:pt x="79" y="109"/>
                  </a:cubicBezTo>
                  <a:cubicBezTo>
                    <a:pt x="71" y="116"/>
                    <a:pt x="60" y="119"/>
                    <a:pt x="45" y="119"/>
                  </a:cubicBezTo>
                  <a:cubicBezTo>
                    <a:pt x="31" y="119"/>
                    <a:pt x="20" y="116"/>
                    <a:pt x="13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Freeform 86"/>
            <p:cNvSpPr>
              <a:spLocks noChangeArrowheads="1"/>
            </p:cNvSpPr>
            <p:nvPr/>
          </p:nvSpPr>
          <p:spPr bwMode="auto">
            <a:xfrm>
              <a:off x="2342803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8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70 w 93"/>
                <a:gd name="T15" fmla="*/ 75 h 120"/>
                <a:gd name="T16" fmla="*/ 57 w 93"/>
                <a:gd name="T17" fmla="*/ 70 h 120"/>
                <a:gd name="T18" fmla="*/ 35 w 93"/>
                <a:gd name="T19" fmla="*/ 64 h 120"/>
                <a:gd name="T20" fmla="*/ 11 w 93"/>
                <a:gd name="T21" fmla="*/ 53 h 120"/>
                <a:gd name="T22" fmla="*/ 4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1 w 93"/>
                <a:gd name="T35" fmla="*/ 34 h 120"/>
                <a:gd name="T36" fmla="*/ 64 w 93"/>
                <a:gd name="T37" fmla="*/ 21 h 120"/>
                <a:gd name="T38" fmla="*/ 45 w 93"/>
                <a:gd name="T39" fmla="*/ 17 h 120"/>
                <a:gd name="T40" fmla="*/ 29 w 93"/>
                <a:gd name="T41" fmla="*/ 20 h 120"/>
                <a:gd name="T42" fmla="*/ 22 w 93"/>
                <a:gd name="T43" fmla="*/ 32 h 120"/>
                <a:gd name="T44" fmla="*/ 26 w 93"/>
                <a:gd name="T45" fmla="*/ 41 h 120"/>
                <a:gd name="T46" fmla="*/ 40 w 93"/>
                <a:gd name="T47" fmla="*/ 46 h 120"/>
                <a:gd name="T48" fmla="*/ 58 w 93"/>
                <a:gd name="T49" fmla="*/ 50 h 120"/>
                <a:gd name="T50" fmla="*/ 85 w 93"/>
                <a:gd name="T51" fmla="*/ 62 h 120"/>
                <a:gd name="T52" fmla="*/ 92 w 93"/>
                <a:gd name="T53" fmla="*/ 82 h 120"/>
                <a:gd name="T54" fmla="*/ 80 w 93"/>
                <a:gd name="T55" fmla="*/ 109 h 120"/>
                <a:gd name="T56" fmla="*/ 45 w 93"/>
                <a:gd name="T57" fmla="*/ 119 h 120"/>
                <a:gd name="T58" fmla="*/ 12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2" y="100"/>
                    <a:pt x="38" y="102"/>
                    <a:pt x="47" y="102"/>
                  </a:cubicBezTo>
                  <a:cubicBezTo>
                    <a:pt x="56" y="102"/>
                    <a:pt x="62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1"/>
                    <a:pt x="57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5" y="57"/>
                    <a:pt x="11" y="53"/>
                  </a:cubicBezTo>
                  <a:cubicBezTo>
                    <a:pt x="6" y="48"/>
                    <a:pt x="4" y="42"/>
                    <a:pt x="4" y="32"/>
                  </a:cubicBezTo>
                  <a:cubicBezTo>
                    <a:pt x="4" y="23"/>
                    <a:pt x="8" y="15"/>
                    <a:pt x="15" y="9"/>
                  </a:cubicBezTo>
                  <a:cubicBezTo>
                    <a:pt x="22" y="3"/>
                    <a:pt x="33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4" y="21"/>
                  </a:cubicBezTo>
                  <a:cubicBezTo>
                    <a:pt x="59" y="18"/>
                    <a:pt x="54" y="17"/>
                    <a:pt x="45" y="17"/>
                  </a:cubicBezTo>
                  <a:cubicBezTo>
                    <a:pt x="38" y="17"/>
                    <a:pt x="32" y="18"/>
                    <a:pt x="29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9" y="43"/>
                    <a:pt x="33" y="44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80" y="57"/>
                    <a:pt x="85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8" y="103"/>
                    <a:pt x="80" y="109"/>
                  </a:cubicBezTo>
                  <a:cubicBezTo>
                    <a:pt x="71" y="116"/>
                    <a:pt x="60" y="119"/>
                    <a:pt x="45" y="119"/>
                  </a:cubicBezTo>
                  <a:cubicBezTo>
                    <a:pt x="31" y="119"/>
                    <a:pt x="20" y="116"/>
                    <a:pt x="12" y="108"/>
                  </a:cubicBezTo>
                  <a:cubicBezTo>
                    <a:pt x="5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Freeform 87"/>
            <p:cNvSpPr>
              <a:spLocks noChangeArrowheads="1"/>
            </p:cNvSpPr>
            <p:nvPr/>
          </p:nvSpPr>
          <p:spPr bwMode="auto">
            <a:xfrm>
              <a:off x="2390962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Freeform 88"/>
            <p:cNvSpPr>
              <a:spLocks noChangeArrowheads="1"/>
            </p:cNvSpPr>
            <p:nvPr/>
          </p:nvSpPr>
          <p:spPr bwMode="auto">
            <a:xfrm>
              <a:off x="2411336" y="4970344"/>
              <a:ext cx="44454" cy="66681"/>
            </a:xfrm>
            <a:custGeom>
              <a:avLst/>
              <a:gdLst>
                <a:gd name="T0" fmla="*/ 0 w 104"/>
                <a:gd name="T1" fmla="*/ 154 h 158"/>
                <a:gd name="T2" fmla="*/ 0 w 104"/>
                <a:gd name="T3" fmla="*/ 154 h 158"/>
                <a:gd name="T4" fmla="*/ 0 w 104"/>
                <a:gd name="T5" fmla="*/ 0 h 158"/>
                <a:gd name="T6" fmla="*/ 18 w 104"/>
                <a:gd name="T7" fmla="*/ 0 h 158"/>
                <a:gd name="T8" fmla="*/ 18 w 104"/>
                <a:gd name="T9" fmla="*/ 57 h 158"/>
                <a:gd name="T10" fmla="*/ 33 w 104"/>
                <a:gd name="T11" fmla="*/ 43 h 158"/>
                <a:gd name="T12" fmla="*/ 54 w 104"/>
                <a:gd name="T13" fmla="*/ 38 h 158"/>
                <a:gd name="T14" fmla="*/ 89 w 104"/>
                <a:gd name="T15" fmla="*/ 55 h 158"/>
                <a:gd name="T16" fmla="*/ 103 w 104"/>
                <a:gd name="T17" fmla="*/ 98 h 158"/>
                <a:gd name="T18" fmla="*/ 90 w 104"/>
                <a:gd name="T19" fmla="*/ 141 h 158"/>
                <a:gd name="T20" fmla="*/ 54 w 104"/>
                <a:gd name="T21" fmla="*/ 157 h 158"/>
                <a:gd name="T22" fmla="*/ 33 w 104"/>
                <a:gd name="T23" fmla="*/ 153 h 158"/>
                <a:gd name="T24" fmla="*/ 18 w 104"/>
                <a:gd name="T25" fmla="*/ 139 h 158"/>
                <a:gd name="T26" fmla="*/ 18 w 104"/>
                <a:gd name="T27" fmla="*/ 154 h 158"/>
                <a:gd name="T28" fmla="*/ 0 w 104"/>
                <a:gd name="T29" fmla="*/ 154 h 158"/>
                <a:gd name="T30" fmla="*/ 18 w 104"/>
                <a:gd name="T31" fmla="*/ 96 h 158"/>
                <a:gd name="T32" fmla="*/ 18 w 104"/>
                <a:gd name="T33" fmla="*/ 96 h 158"/>
                <a:gd name="T34" fmla="*/ 26 w 104"/>
                <a:gd name="T35" fmla="*/ 129 h 158"/>
                <a:gd name="T36" fmla="*/ 50 w 104"/>
                <a:gd name="T37" fmla="*/ 140 h 158"/>
                <a:gd name="T38" fmla="*/ 75 w 104"/>
                <a:gd name="T39" fmla="*/ 130 h 158"/>
                <a:gd name="T40" fmla="*/ 83 w 104"/>
                <a:gd name="T41" fmla="*/ 100 h 158"/>
                <a:gd name="T42" fmla="*/ 75 w 104"/>
                <a:gd name="T43" fmla="*/ 66 h 158"/>
                <a:gd name="T44" fmla="*/ 51 w 104"/>
                <a:gd name="T45" fmla="*/ 55 h 158"/>
                <a:gd name="T46" fmla="*/ 26 w 104"/>
                <a:gd name="T47" fmla="*/ 65 h 158"/>
                <a:gd name="T48" fmla="*/ 18 w 104"/>
                <a:gd name="T49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58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2" y="51"/>
                    <a:pt x="27" y="46"/>
                    <a:pt x="33" y="43"/>
                  </a:cubicBezTo>
                  <a:cubicBezTo>
                    <a:pt x="39" y="40"/>
                    <a:pt x="47" y="38"/>
                    <a:pt x="54" y="38"/>
                  </a:cubicBezTo>
                  <a:cubicBezTo>
                    <a:pt x="69" y="38"/>
                    <a:pt x="81" y="43"/>
                    <a:pt x="89" y="55"/>
                  </a:cubicBezTo>
                  <a:cubicBezTo>
                    <a:pt x="99" y="65"/>
                    <a:pt x="103" y="80"/>
                    <a:pt x="103" y="98"/>
                  </a:cubicBezTo>
                  <a:cubicBezTo>
                    <a:pt x="103" y="116"/>
                    <a:pt x="99" y="131"/>
                    <a:pt x="90" y="141"/>
                  </a:cubicBezTo>
                  <a:cubicBezTo>
                    <a:pt x="81" y="152"/>
                    <a:pt x="70" y="157"/>
                    <a:pt x="54" y="157"/>
                  </a:cubicBezTo>
                  <a:cubicBezTo>
                    <a:pt x="47" y="157"/>
                    <a:pt x="39" y="156"/>
                    <a:pt x="33" y="153"/>
                  </a:cubicBezTo>
                  <a:cubicBezTo>
                    <a:pt x="28" y="149"/>
                    <a:pt x="23" y="145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lnTo>
                    <a:pt x="0" y="154"/>
                  </a:lnTo>
                  <a:close/>
                  <a:moveTo>
                    <a:pt x="18" y="96"/>
                  </a:moveTo>
                  <a:lnTo>
                    <a:pt x="18" y="96"/>
                  </a:lnTo>
                  <a:cubicBezTo>
                    <a:pt x="18" y="111"/>
                    <a:pt x="20" y="121"/>
                    <a:pt x="26" y="129"/>
                  </a:cubicBezTo>
                  <a:cubicBezTo>
                    <a:pt x="31" y="137"/>
                    <a:pt x="39" y="140"/>
                    <a:pt x="50" y="140"/>
                  </a:cubicBezTo>
                  <a:cubicBezTo>
                    <a:pt x="60" y="140"/>
                    <a:pt x="69" y="137"/>
                    <a:pt x="75" y="130"/>
                  </a:cubicBezTo>
                  <a:cubicBezTo>
                    <a:pt x="81" y="122"/>
                    <a:pt x="83" y="112"/>
                    <a:pt x="83" y="100"/>
                  </a:cubicBezTo>
                  <a:cubicBezTo>
                    <a:pt x="83" y="85"/>
                    <a:pt x="81" y="75"/>
                    <a:pt x="75" y="66"/>
                  </a:cubicBezTo>
                  <a:cubicBezTo>
                    <a:pt x="70" y="59"/>
                    <a:pt x="61" y="55"/>
                    <a:pt x="51" y="55"/>
                  </a:cubicBezTo>
                  <a:cubicBezTo>
                    <a:pt x="39" y="55"/>
                    <a:pt x="31" y="59"/>
                    <a:pt x="26" y="65"/>
                  </a:cubicBezTo>
                  <a:cubicBezTo>
                    <a:pt x="20" y="72"/>
                    <a:pt x="18" y="83"/>
                    <a:pt x="18" y="9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Freeform 89"/>
            <p:cNvSpPr>
              <a:spLocks noChangeArrowheads="1"/>
            </p:cNvSpPr>
            <p:nvPr/>
          </p:nvSpPr>
          <p:spPr bwMode="auto">
            <a:xfrm>
              <a:off x="2465052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Freeform 90"/>
            <p:cNvSpPr>
              <a:spLocks noChangeArrowheads="1"/>
            </p:cNvSpPr>
            <p:nvPr/>
          </p:nvSpPr>
          <p:spPr bwMode="auto">
            <a:xfrm>
              <a:off x="2485426" y="4970344"/>
              <a:ext cx="9262" cy="64830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Freeform 91"/>
            <p:cNvSpPr>
              <a:spLocks noChangeArrowheads="1"/>
            </p:cNvSpPr>
            <p:nvPr/>
          </p:nvSpPr>
          <p:spPr bwMode="auto">
            <a:xfrm>
              <a:off x="2505802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Freeform 92"/>
            <p:cNvSpPr>
              <a:spLocks noChangeArrowheads="1"/>
            </p:cNvSpPr>
            <p:nvPr/>
          </p:nvSpPr>
          <p:spPr bwMode="auto">
            <a:xfrm>
              <a:off x="2518767" y="4974049"/>
              <a:ext cx="24080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6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Freeform 93"/>
            <p:cNvSpPr>
              <a:spLocks noChangeArrowheads="1"/>
            </p:cNvSpPr>
            <p:nvPr/>
          </p:nvSpPr>
          <p:spPr bwMode="auto">
            <a:xfrm>
              <a:off x="2550256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Freeform 94"/>
            <p:cNvSpPr>
              <a:spLocks noChangeArrowheads="1"/>
            </p:cNvSpPr>
            <p:nvPr/>
          </p:nvSpPr>
          <p:spPr bwMode="auto">
            <a:xfrm>
              <a:off x="2566926" y="4985162"/>
              <a:ext cx="42603" cy="50012"/>
            </a:xfrm>
            <a:custGeom>
              <a:avLst/>
              <a:gdLst>
                <a:gd name="T0" fmla="*/ 82 w 103"/>
                <a:gd name="T1" fmla="*/ 79 h 120"/>
                <a:gd name="T2" fmla="*/ 82 w 103"/>
                <a:gd name="T3" fmla="*/ 79 h 120"/>
                <a:gd name="T4" fmla="*/ 100 w 103"/>
                <a:gd name="T5" fmla="*/ 79 h 120"/>
                <a:gd name="T6" fmla="*/ 84 w 103"/>
                <a:gd name="T7" fmla="*/ 108 h 120"/>
                <a:gd name="T8" fmla="*/ 52 w 103"/>
                <a:gd name="T9" fmla="*/ 119 h 120"/>
                <a:gd name="T10" fmla="*/ 14 w 103"/>
                <a:gd name="T11" fmla="*/ 103 h 120"/>
                <a:gd name="T12" fmla="*/ 0 w 103"/>
                <a:gd name="T13" fmla="*/ 60 h 120"/>
                <a:gd name="T14" fmla="*/ 14 w 103"/>
                <a:gd name="T15" fmla="*/ 16 h 120"/>
                <a:gd name="T16" fmla="*/ 52 w 103"/>
                <a:gd name="T17" fmla="*/ 0 h 120"/>
                <a:gd name="T18" fmla="*/ 89 w 103"/>
                <a:gd name="T19" fmla="*/ 15 h 120"/>
                <a:gd name="T20" fmla="*/ 102 w 103"/>
                <a:gd name="T21" fmla="*/ 56 h 120"/>
                <a:gd name="T22" fmla="*/ 102 w 103"/>
                <a:gd name="T23" fmla="*/ 62 h 120"/>
                <a:gd name="T24" fmla="*/ 102 w 103"/>
                <a:gd name="T25" fmla="*/ 65 h 120"/>
                <a:gd name="T26" fmla="*/ 20 w 103"/>
                <a:gd name="T27" fmla="*/ 65 h 120"/>
                <a:gd name="T28" fmla="*/ 30 w 103"/>
                <a:gd name="T29" fmla="*/ 93 h 120"/>
                <a:gd name="T30" fmla="*/ 53 w 103"/>
                <a:gd name="T31" fmla="*/ 102 h 120"/>
                <a:gd name="T32" fmla="*/ 72 w 103"/>
                <a:gd name="T33" fmla="*/ 96 h 120"/>
                <a:gd name="T34" fmla="*/ 82 w 103"/>
                <a:gd name="T35" fmla="*/ 79 h 120"/>
                <a:gd name="T36" fmla="*/ 20 w 103"/>
                <a:gd name="T37" fmla="*/ 49 h 120"/>
                <a:gd name="T38" fmla="*/ 20 w 103"/>
                <a:gd name="T39" fmla="*/ 49 h 120"/>
                <a:gd name="T40" fmla="*/ 82 w 103"/>
                <a:gd name="T41" fmla="*/ 49 h 120"/>
                <a:gd name="T42" fmla="*/ 74 w 103"/>
                <a:gd name="T43" fmla="*/ 25 h 120"/>
                <a:gd name="T44" fmla="*/ 52 w 103"/>
                <a:gd name="T45" fmla="*/ 17 h 120"/>
                <a:gd name="T46" fmla="*/ 30 w 103"/>
                <a:gd name="T47" fmla="*/ 25 h 120"/>
                <a:gd name="T48" fmla="*/ 20 w 103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120">
                  <a:moveTo>
                    <a:pt x="82" y="79"/>
                  </a:moveTo>
                  <a:lnTo>
                    <a:pt x="82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3" y="101"/>
                    <a:pt x="84" y="108"/>
                  </a:cubicBezTo>
                  <a:cubicBezTo>
                    <a:pt x="75" y="116"/>
                    <a:pt x="64" y="119"/>
                    <a:pt x="52" y="119"/>
                  </a:cubicBezTo>
                  <a:cubicBezTo>
                    <a:pt x="36" y="119"/>
                    <a:pt x="23" y="114"/>
                    <a:pt x="14" y="103"/>
                  </a:cubicBezTo>
                  <a:cubicBezTo>
                    <a:pt x="6" y="93"/>
                    <a:pt x="0" y="79"/>
                    <a:pt x="0" y="60"/>
                  </a:cubicBezTo>
                  <a:cubicBezTo>
                    <a:pt x="0" y="42"/>
                    <a:pt x="6" y="27"/>
                    <a:pt x="14" y="16"/>
                  </a:cubicBezTo>
                  <a:cubicBezTo>
                    <a:pt x="23" y="5"/>
                    <a:pt x="36" y="0"/>
                    <a:pt x="52" y="0"/>
                  </a:cubicBezTo>
                  <a:cubicBezTo>
                    <a:pt x="67" y="0"/>
                    <a:pt x="80" y="5"/>
                    <a:pt x="89" y="15"/>
                  </a:cubicBezTo>
                  <a:cubicBezTo>
                    <a:pt x="97" y="25"/>
                    <a:pt x="102" y="39"/>
                    <a:pt x="102" y="56"/>
                  </a:cubicBezTo>
                  <a:cubicBezTo>
                    <a:pt x="102" y="59"/>
                    <a:pt x="102" y="60"/>
                    <a:pt x="102" y="62"/>
                  </a:cubicBezTo>
                  <a:cubicBezTo>
                    <a:pt x="102" y="63"/>
                    <a:pt x="102" y="64"/>
                    <a:pt x="102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77"/>
                    <a:pt x="23" y="86"/>
                    <a:pt x="30" y="93"/>
                  </a:cubicBezTo>
                  <a:cubicBezTo>
                    <a:pt x="35" y="99"/>
                    <a:pt x="43" y="102"/>
                    <a:pt x="53" y="102"/>
                  </a:cubicBezTo>
                  <a:cubicBezTo>
                    <a:pt x="61" y="102"/>
                    <a:pt x="67" y="100"/>
                    <a:pt x="72" y="96"/>
                  </a:cubicBezTo>
                  <a:cubicBezTo>
                    <a:pt x="77" y="93"/>
                    <a:pt x="81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80" y="31"/>
                    <a:pt x="74" y="25"/>
                  </a:cubicBezTo>
                  <a:cubicBezTo>
                    <a:pt x="69" y="20"/>
                    <a:pt x="62" y="17"/>
                    <a:pt x="52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Freeform 95"/>
            <p:cNvSpPr>
              <a:spLocks noChangeArrowheads="1"/>
            </p:cNvSpPr>
            <p:nvPr/>
          </p:nvSpPr>
          <p:spPr bwMode="auto">
            <a:xfrm>
              <a:off x="2616938" y="4985162"/>
              <a:ext cx="38897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8 w 92"/>
                <a:gd name="T5" fmla="*/ 79 h 120"/>
                <a:gd name="T6" fmla="*/ 26 w 92"/>
                <a:gd name="T7" fmla="*/ 97 h 120"/>
                <a:gd name="T8" fmla="*/ 46 w 92"/>
                <a:gd name="T9" fmla="*/ 102 h 120"/>
                <a:gd name="T10" fmla="*/ 66 w 92"/>
                <a:gd name="T11" fmla="*/ 98 h 120"/>
                <a:gd name="T12" fmla="*/ 72 w 92"/>
                <a:gd name="T13" fmla="*/ 84 h 120"/>
                <a:gd name="T14" fmla="*/ 69 w 92"/>
                <a:gd name="T15" fmla="*/ 75 h 120"/>
                <a:gd name="T16" fmla="*/ 55 w 92"/>
                <a:gd name="T17" fmla="*/ 70 h 120"/>
                <a:gd name="T18" fmla="*/ 34 w 92"/>
                <a:gd name="T19" fmla="*/ 64 h 120"/>
                <a:gd name="T20" fmla="*/ 9 w 92"/>
                <a:gd name="T21" fmla="*/ 53 h 120"/>
                <a:gd name="T22" fmla="*/ 2 w 92"/>
                <a:gd name="T23" fmla="*/ 32 h 120"/>
                <a:gd name="T24" fmla="*/ 14 w 92"/>
                <a:gd name="T25" fmla="*/ 9 h 120"/>
                <a:gd name="T26" fmla="*/ 45 w 92"/>
                <a:gd name="T27" fmla="*/ 0 h 120"/>
                <a:gd name="T28" fmla="*/ 76 w 92"/>
                <a:gd name="T29" fmla="*/ 9 h 120"/>
                <a:gd name="T30" fmla="*/ 89 w 92"/>
                <a:gd name="T31" fmla="*/ 34 h 120"/>
                <a:gd name="T32" fmla="*/ 89 w 92"/>
                <a:gd name="T33" fmla="*/ 34 h 120"/>
                <a:gd name="T34" fmla="*/ 70 w 92"/>
                <a:gd name="T35" fmla="*/ 34 h 120"/>
                <a:gd name="T36" fmla="*/ 63 w 92"/>
                <a:gd name="T37" fmla="*/ 21 h 120"/>
                <a:gd name="T38" fmla="*/ 45 w 92"/>
                <a:gd name="T39" fmla="*/ 17 h 120"/>
                <a:gd name="T40" fmla="*/ 27 w 92"/>
                <a:gd name="T41" fmla="*/ 20 h 120"/>
                <a:gd name="T42" fmla="*/ 21 w 92"/>
                <a:gd name="T43" fmla="*/ 32 h 120"/>
                <a:gd name="T44" fmla="*/ 25 w 92"/>
                <a:gd name="T45" fmla="*/ 41 h 120"/>
                <a:gd name="T46" fmla="*/ 39 w 92"/>
                <a:gd name="T47" fmla="*/ 46 h 120"/>
                <a:gd name="T48" fmla="*/ 57 w 92"/>
                <a:gd name="T49" fmla="*/ 50 h 120"/>
                <a:gd name="T50" fmla="*/ 83 w 92"/>
                <a:gd name="T51" fmla="*/ 62 h 120"/>
                <a:gd name="T52" fmla="*/ 91 w 92"/>
                <a:gd name="T53" fmla="*/ 82 h 120"/>
                <a:gd name="T54" fmla="*/ 79 w 92"/>
                <a:gd name="T55" fmla="*/ 109 h 120"/>
                <a:gd name="T56" fmla="*/ 45 w 92"/>
                <a:gd name="T57" fmla="*/ 119 h 120"/>
                <a:gd name="T58" fmla="*/ 12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1" y="93"/>
                    <a:pt x="26" y="97"/>
                  </a:cubicBezTo>
                  <a:cubicBezTo>
                    <a:pt x="30" y="100"/>
                    <a:pt x="38" y="102"/>
                    <a:pt x="46" y="102"/>
                  </a:cubicBezTo>
                  <a:cubicBezTo>
                    <a:pt x="54" y="102"/>
                    <a:pt x="60" y="101"/>
                    <a:pt x="66" y="98"/>
                  </a:cubicBezTo>
                  <a:cubicBezTo>
                    <a:pt x="70" y="95"/>
                    <a:pt x="72" y="90"/>
                    <a:pt x="72" y="84"/>
                  </a:cubicBezTo>
                  <a:cubicBezTo>
                    <a:pt x="72" y="80"/>
                    <a:pt x="71" y="77"/>
                    <a:pt x="69" y="75"/>
                  </a:cubicBezTo>
                  <a:cubicBezTo>
                    <a:pt x="67" y="73"/>
                    <a:pt x="62" y="71"/>
                    <a:pt x="55" y="70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2" y="62"/>
                    <a:pt x="14" y="57"/>
                    <a:pt x="9" y="53"/>
                  </a:cubicBezTo>
                  <a:cubicBezTo>
                    <a:pt x="5" y="48"/>
                    <a:pt x="2" y="42"/>
                    <a:pt x="2" y="32"/>
                  </a:cubicBezTo>
                  <a:cubicBezTo>
                    <a:pt x="2" y="23"/>
                    <a:pt x="6" y="15"/>
                    <a:pt x="14" y="9"/>
                  </a:cubicBezTo>
                  <a:cubicBezTo>
                    <a:pt x="21" y="3"/>
                    <a:pt x="31" y="0"/>
                    <a:pt x="45" y="0"/>
                  </a:cubicBezTo>
                  <a:cubicBezTo>
                    <a:pt x="57" y="0"/>
                    <a:pt x="69" y="3"/>
                    <a:pt x="76" y="9"/>
                  </a:cubicBezTo>
                  <a:cubicBezTo>
                    <a:pt x="84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9"/>
                    <a:pt x="67" y="24"/>
                    <a:pt x="63" y="21"/>
                  </a:cubicBezTo>
                  <a:cubicBezTo>
                    <a:pt x="58" y="18"/>
                    <a:pt x="52" y="17"/>
                    <a:pt x="45" y="17"/>
                  </a:cubicBezTo>
                  <a:cubicBezTo>
                    <a:pt x="37" y="17"/>
                    <a:pt x="31" y="18"/>
                    <a:pt x="27" y="20"/>
                  </a:cubicBezTo>
                  <a:cubicBezTo>
                    <a:pt x="23" y="23"/>
                    <a:pt x="21" y="27"/>
                    <a:pt x="21" y="32"/>
                  </a:cubicBezTo>
                  <a:cubicBezTo>
                    <a:pt x="21" y="35"/>
                    <a:pt x="23" y="39"/>
                    <a:pt x="25" y="41"/>
                  </a:cubicBezTo>
                  <a:cubicBezTo>
                    <a:pt x="27" y="43"/>
                    <a:pt x="32" y="44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7"/>
                    <a:pt x="83" y="62"/>
                  </a:cubicBezTo>
                  <a:cubicBezTo>
                    <a:pt x="89" y="67"/>
                    <a:pt x="91" y="73"/>
                    <a:pt x="91" y="82"/>
                  </a:cubicBezTo>
                  <a:cubicBezTo>
                    <a:pt x="91" y="94"/>
                    <a:pt x="88" y="103"/>
                    <a:pt x="79" y="109"/>
                  </a:cubicBezTo>
                  <a:cubicBezTo>
                    <a:pt x="71" y="116"/>
                    <a:pt x="59" y="119"/>
                    <a:pt x="45" y="119"/>
                  </a:cubicBezTo>
                  <a:cubicBezTo>
                    <a:pt x="30" y="119"/>
                    <a:pt x="19" y="116"/>
                    <a:pt x="12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8140" y="4970344"/>
            <a:ext cx="420462" cy="174113"/>
            <a:chOff x="3028140" y="4970344"/>
            <a:chExt cx="420462" cy="174113"/>
          </a:xfrm>
        </p:grpSpPr>
        <p:sp>
          <p:nvSpPr>
            <p:cNvPr id="728" name="Freeform 96"/>
            <p:cNvSpPr>
              <a:spLocks noChangeArrowheads="1"/>
            </p:cNvSpPr>
            <p:nvPr/>
          </p:nvSpPr>
          <p:spPr bwMode="auto">
            <a:xfrm>
              <a:off x="3028140" y="4970344"/>
              <a:ext cx="57420" cy="64830"/>
            </a:xfrm>
            <a:custGeom>
              <a:avLst/>
              <a:gdLst>
                <a:gd name="T0" fmla="*/ 0 w 138"/>
                <a:gd name="T1" fmla="*/ 154 h 155"/>
                <a:gd name="T2" fmla="*/ 57 w 138"/>
                <a:gd name="T3" fmla="*/ 0 h 155"/>
                <a:gd name="T4" fmla="*/ 80 w 138"/>
                <a:gd name="T5" fmla="*/ 0 h 155"/>
                <a:gd name="T6" fmla="*/ 137 w 138"/>
                <a:gd name="T7" fmla="*/ 154 h 155"/>
                <a:gd name="T8" fmla="*/ 114 w 138"/>
                <a:gd name="T9" fmla="*/ 154 h 155"/>
                <a:gd name="T10" fmla="*/ 99 w 138"/>
                <a:gd name="T11" fmla="*/ 108 h 155"/>
                <a:gd name="T12" fmla="*/ 37 w 138"/>
                <a:gd name="T13" fmla="*/ 108 h 155"/>
                <a:gd name="T14" fmla="*/ 22 w 138"/>
                <a:gd name="T15" fmla="*/ 154 h 155"/>
                <a:gd name="T16" fmla="*/ 0 w 138"/>
                <a:gd name="T17" fmla="*/ 154 h 155"/>
                <a:gd name="T18" fmla="*/ 45 w 138"/>
                <a:gd name="T19" fmla="*/ 90 h 155"/>
                <a:gd name="T20" fmla="*/ 92 w 138"/>
                <a:gd name="T21" fmla="*/ 90 h 155"/>
                <a:gd name="T22" fmla="*/ 68 w 138"/>
                <a:gd name="T23" fmla="*/ 21 h 155"/>
                <a:gd name="T24" fmla="*/ 45 w 138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0" y="154"/>
                  </a:moveTo>
                  <a:lnTo>
                    <a:pt x="57" y="0"/>
                  </a:lnTo>
                  <a:lnTo>
                    <a:pt x="80" y="0"/>
                  </a:lnTo>
                  <a:lnTo>
                    <a:pt x="137" y="154"/>
                  </a:lnTo>
                  <a:lnTo>
                    <a:pt x="114" y="154"/>
                  </a:lnTo>
                  <a:lnTo>
                    <a:pt x="99" y="108"/>
                  </a:lnTo>
                  <a:lnTo>
                    <a:pt x="37" y="108"/>
                  </a:lnTo>
                  <a:lnTo>
                    <a:pt x="22" y="154"/>
                  </a:lnTo>
                  <a:lnTo>
                    <a:pt x="0" y="154"/>
                  </a:lnTo>
                  <a:close/>
                  <a:moveTo>
                    <a:pt x="45" y="90"/>
                  </a:moveTo>
                  <a:lnTo>
                    <a:pt x="92" y="90"/>
                  </a:lnTo>
                  <a:lnTo>
                    <a:pt x="68" y="21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Freeform 97"/>
            <p:cNvSpPr>
              <a:spLocks noChangeArrowheads="1"/>
            </p:cNvSpPr>
            <p:nvPr/>
          </p:nvSpPr>
          <p:spPr bwMode="auto">
            <a:xfrm>
              <a:off x="3089264" y="4985162"/>
              <a:ext cx="40750" cy="50012"/>
            </a:xfrm>
            <a:custGeom>
              <a:avLst/>
              <a:gdLst>
                <a:gd name="T0" fmla="*/ 80 w 99"/>
                <a:gd name="T1" fmla="*/ 41 h 120"/>
                <a:gd name="T2" fmla="*/ 80 w 99"/>
                <a:gd name="T3" fmla="*/ 41 h 120"/>
                <a:gd name="T4" fmla="*/ 71 w 99"/>
                <a:gd name="T5" fmla="*/ 23 h 120"/>
                <a:gd name="T6" fmla="*/ 51 w 99"/>
                <a:gd name="T7" fmla="*/ 17 h 120"/>
                <a:gd name="T8" fmla="*/ 27 w 99"/>
                <a:gd name="T9" fmla="*/ 28 h 120"/>
                <a:gd name="T10" fmla="*/ 18 w 99"/>
                <a:gd name="T11" fmla="*/ 59 h 120"/>
                <a:gd name="T12" fmla="*/ 27 w 99"/>
                <a:gd name="T13" fmla="*/ 91 h 120"/>
                <a:gd name="T14" fmla="*/ 49 w 99"/>
                <a:gd name="T15" fmla="*/ 102 h 120"/>
                <a:gd name="T16" fmla="*/ 70 w 99"/>
                <a:gd name="T17" fmla="*/ 95 h 120"/>
                <a:gd name="T18" fmla="*/ 80 w 99"/>
                <a:gd name="T19" fmla="*/ 75 h 120"/>
                <a:gd name="T20" fmla="*/ 98 w 99"/>
                <a:gd name="T21" fmla="*/ 75 h 120"/>
                <a:gd name="T22" fmla="*/ 84 w 99"/>
                <a:gd name="T23" fmla="*/ 107 h 120"/>
                <a:gd name="T24" fmla="*/ 48 w 99"/>
                <a:gd name="T25" fmla="*/ 119 h 120"/>
                <a:gd name="T26" fmla="*/ 12 w 99"/>
                <a:gd name="T27" fmla="*/ 103 h 120"/>
                <a:gd name="T28" fmla="*/ 0 w 99"/>
                <a:gd name="T29" fmla="*/ 60 h 120"/>
                <a:gd name="T30" fmla="*/ 13 w 99"/>
                <a:gd name="T31" fmla="*/ 16 h 120"/>
                <a:gd name="T32" fmla="*/ 51 w 99"/>
                <a:gd name="T33" fmla="*/ 0 h 120"/>
                <a:gd name="T34" fmla="*/ 84 w 99"/>
                <a:gd name="T35" fmla="*/ 12 h 120"/>
                <a:gd name="T36" fmla="*/ 97 w 99"/>
                <a:gd name="T37" fmla="*/ 41 h 120"/>
                <a:gd name="T38" fmla="*/ 80 w 99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0">
                  <a:moveTo>
                    <a:pt x="80" y="41"/>
                  </a:moveTo>
                  <a:lnTo>
                    <a:pt x="80" y="41"/>
                  </a:lnTo>
                  <a:cubicBezTo>
                    <a:pt x="79" y="33"/>
                    <a:pt x="76" y="27"/>
                    <a:pt x="71" y="23"/>
                  </a:cubicBezTo>
                  <a:cubicBezTo>
                    <a:pt x="66" y="19"/>
                    <a:pt x="59" y="17"/>
                    <a:pt x="51" y="17"/>
                  </a:cubicBezTo>
                  <a:cubicBezTo>
                    <a:pt x="40" y="17"/>
                    <a:pt x="33" y="21"/>
                    <a:pt x="27" y="28"/>
                  </a:cubicBezTo>
                  <a:cubicBezTo>
                    <a:pt x="21" y="35"/>
                    <a:pt x="18" y="46"/>
                    <a:pt x="18" y="59"/>
                  </a:cubicBezTo>
                  <a:cubicBezTo>
                    <a:pt x="18" y="73"/>
                    <a:pt x="21" y="83"/>
                    <a:pt x="27" y="91"/>
                  </a:cubicBezTo>
                  <a:cubicBezTo>
                    <a:pt x="32" y="98"/>
                    <a:pt x="39" y="102"/>
                    <a:pt x="49" y="102"/>
                  </a:cubicBezTo>
                  <a:cubicBezTo>
                    <a:pt x="58" y="102"/>
                    <a:pt x="65" y="100"/>
                    <a:pt x="70" y="95"/>
                  </a:cubicBezTo>
                  <a:cubicBezTo>
                    <a:pt x="76" y="91"/>
                    <a:pt x="79" y="84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90"/>
                    <a:pt x="92" y="100"/>
                    <a:pt x="84" y="107"/>
                  </a:cubicBezTo>
                  <a:cubicBezTo>
                    <a:pt x="74" y="116"/>
                    <a:pt x="63" y="119"/>
                    <a:pt x="48" y="119"/>
                  </a:cubicBezTo>
                  <a:cubicBezTo>
                    <a:pt x="33" y="119"/>
                    <a:pt x="21" y="114"/>
                    <a:pt x="12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6"/>
                    <a:pt x="13" y="16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4" y="0"/>
                    <a:pt x="76" y="3"/>
                    <a:pt x="84" y="12"/>
                  </a:cubicBezTo>
                  <a:cubicBezTo>
                    <a:pt x="93" y="19"/>
                    <a:pt x="97" y="28"/>
                    <a:pt x="97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Freeform 98"/>
            <p:cNvSpPr>
              <a:spLocks noChangeArrowheads="1"/>
            </p:cNvSpPr>
            <p:nvPr/>
          </p:nvSpPr>
          <p:spPr bwMode="auto">
            <a:xfrm>
              <a:off x="3135571" y="4985162"/>
              <a:ext cx="42601" cy="50012"/>
            </a:xfrm>
            <a:custGeom>
              <a:avLst/>
              <a:gdLst>
                <a:gd name="T0" fmla="*/ 79 w 100"/>
                <a:gd name="T1" fmla="*/ 41 h 120"/>
                <a:gd name="T2" fmla="*/ 79 w 100"/>
                <a:gd name="T3" fmla="*/ 41 h 120"/>
                <a:gd name="T4" fmla="*/ 71 w 100"/>
                <a:gd name="T5" fmla="*/ 23 h 120"/>
                <a:gd name="T6" fmla="*/ 51 w 100"/>
                <a:gd name="T7" fmla="*/ 17 h 120"/>
                <a:gd name="T8" fmla="*/ 27 w 100"/>
                <a:gd name="T9" fmla="*/ 28 h 120"/>
                <a:gd name="T10" fmla="*/ 19 w 100"/>
                <a:gd name="T11" fmla="*/ 59 h 120"/>
                <a:gd name="T12" fmla="*/ 27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0 w 100"/>
                <a:gd name="T19" fmla="*/ 75 h 120"/>
                <a:gd name="T20" fmla="*/ 99 w 100"/>
                <a:gd name="T21" fmla="*/ 75 h 120"/>
                <a:gd name="T22" fmla="*/ 84 w 100"/>
                <a:gd name="T23" fmla="*/ 107 h 120"/>
                <a:gd name="T24" fmla="*/ 49 w 100"/>
                <a:gd name="T25" fmla="*/ 119 h 120"/>
                <a:gd name="T26" fmla="*/ 12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1 w 100"/>
                <a:gd name="T33" fmla="*/ 0 h 120"/>
                <a:gd name="T34" fmla="*/ 84 w 100"/>
                <a:gd name="T35" fmla="*/ 12 h 120"/>
                <a:gd name="T36" fmla="*/ 98 w 100"/>
                <a:gd name="T37" fmla="*/ 41 h 120"/>
                <a:gd name="T38" fmla="*/ 79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79" y="41"/>
                  </a:moveTo>
                  <a:lnTo>
                    <a:pt x="79" y="41"/>
                  </a:lnTo>
                  <a:cubicBezTo>
                    <a:pt x="79" y="33"/>
                    <a:pt x="76" y="27"/>
                    <a:pt x="71" y="23"/>
                  </a:cubicBezTo>
                  <a:cubicBezTo>
                    <a:pt x="67" y="19"/>
                    <a:pt x="59" y="17"/>
                    <a:pt x="51" y="17"/>
                  </a:cubicBezTo>
                  <a:cubicBezTo>
                    <a:pt x="41" y="17"/>
                    <a:pt x="33" y="21"/>
                    <a:pt x="27" y="28"/>
                  </a:cubicBezTo>
                  <a:cubicBezTo>
                    <a:pt x="22" y="35"/>
                    <a:pt x="19" y="46"/>
                    <a:pt x="19" y="59"/>
                  </a:cubicBezTo>
                  <a:cubicBezTo>
                    <a:pt x="19" y="73"/>
                    <a:pt x="22" y="83"/>
                    <a:pt x="27" y="91"/>
                  </a:cubicBezTo>
                  <a:cubicBezTo>
                    <a:pt x="32" y="98"/>
                    <a:pt x="40" y="102"/>
                    <a:pt x="50" y="102"/>
                  </a:cubicBezTo>
                  <a:cubicBezTo>
                    <a:pt x="58" y="102"/>
                    <a:pt x="66" y="100"/>
                    <a:pt x="71" y="95"/>
                  </a:cubicBezTo>
                  <a:cubicBezTo>
                    <a:pt x="76" y="91"/>
                    <a:pt x="79" y="84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90"/>
                    <a:pt x="93" y="100"/>
                    <a:pt x="84" y="107"/>
                  </a:cubicBezTo>
                  <a:cubicBezTo>
                    <a:pt x="75" y="116"/>
                    <a:pt x="64" y="119"/>
                    <a:pt x="49" y="119"/>
                  </a:cubicBezTo>
                  <a:cubicBezTo>
                    <a:pt x="33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2"/>
                    <a:pt x="4" y="26"/>
                    <a:pt x="14" y="16"/>
                  </a:cubicBezTo>
                  <a:cubicBezTo>
                    <a:pt x="23" y="5"/>
                    <a:pt x="35" y="0"/>
                    <a:pt x="51" y="0"/>
                  </a:cubicBezTo>
                  <a:cubicBezTo>
                    <a:pt x="65" y="0"/>
                    <a:pt x="76" y="3"/>
                    <a:pt x="84" y="12"/>
                  </a:cubicBezTo>
                  <a:cubicBezTo>
                    <a:pt x="93" y="19"/>
                    <a:pt x="98" y="28"/>
                    <a:pt x="98" y="41"/>
                  </a:cubicBezTo>
                  <a:lnTo>
                    <a:pt x="79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Freeform 99"/>
            <p:cNvSpPr>
              <a:spLocks noChangeArrowheads="1"/>
            </p:cNvSpPr>
            <p:nvPr/>
          </p:nvSpPr>
          <p:spPr bwMode="auto">
            <a:xfrm>
              <a:off x="3183730" y="4985162"/>
              <a:ext cx="42601" cy="5001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9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9"/>
                    <a:pt x="0" y="60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80" y="5"/>
                    <a:pt x="88" y="15"/>
                  </a:cubicBezTo>
                  <a:cubicBezTo>
                    <a:pt x="97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3"/>
                    <a:pt x="80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79" y="31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Freeform 100"/>
            <p:cNvSpPr>
              <a:spLocks noChangeArrowheads="1"/>
            </p:cNvSpPr>
            <p:nvPr/>
          </p:nvSpPr>
          <p:spPr bwMode="auto">
            <a:xfrm>
              <a:off x="3235593" y="4970344"/>
              <a:ext cx="9261" cy="64830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Freeform 101"/>
            <p:cNvSpPr>
              <a:spLocks noChangeArrowheads="1"/>
            </p:cNvSpPr>
            <p:nvPr/>
          </p:nvSpPr>
          <p:spPr bwMode="auto">
            <a:xfrm>
              <a:off x="3252263" y="4985162"/>
              <a:ext cx="42603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8" y="5"/>
                    <a:pt x="87" y="15"/>
                  </a:cubicBezTo>
                  <a:cubicBezTo>
                    <a:pt x="96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Freeform 102"/>
            <p:cNvSpPr>
              <a:spLocks noChangeArrowheads="1"/>
            </p:cNvSpPr>
            <p:nvPr/>
          </p:nvSpPr>
          <p:spPr bwMode="auto">
            <a:xfrm>
              <a:off x="3304126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0 w 55"/>
                <a:gd name="T11" fmla="*/ 6 h 116"/>
                <a:gd name="T12" fmla="*/ 50 w 55"/>
                <a:gd name="T13" fmla="*/ 0 h 116"/>
                <a:gd name="T14" fmla="*/ 53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3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6"/>
                    <a:pt x="26" y="10"/>
                    <a:pt x="30" y="6"/>
                  </a:cubicBezTo>
                  <a:cubicBezTo>
                    <a:pt x="35" y="2"/>
                    <a:pt x="41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lnTo>
                    <a:pt x="54" y="0"/>
                  </a:ln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Freeform 103"/>
            <p:cNvSpPr>
              <a:spLocks noChangeArrowheads="1"/>
            </p:cNvSpPr>
            <p:nvPr/>
          </p:nvSpPr>
          <p:spPr bwMode="auto">
            <a:xfrm>
              <a:off x="3331911" y="4985162"/>
              <a:ext cx="44454" cy="50012"/>
            </a:xfrm>
            <a:custGeom>
              <a:avLst/>
              <a:gdLst>
                <a:gd name="T0" fmla="*/ 76 w 108"/>
                <a:gd name="T1" fmla="*/ 101 h 120"/>
                <a:gd name="T2" fmla="*/ 76 w 108"/>
                <a:gd name="T3" fmla="*/ 101 h 120"/>
                <a:gd name="T4" fmla="*/ 58 w 108"/>
                <a:gd name="T5" fmla="*/ 115 h 120"/>
                <a:gd name="T6" fmla="*/ 37 w 108"/>
                <a:gd name="T7" fmla="*/ 119 h 120"/>
                <a:gd name="T8" fmla="*/ 10 w 108"/>
                <a:gd name="T9" fmla="*/ 110 h 120"/>
                <a:gd name="T10" fmla="*/ 0 w 108"/>
                <a:gd name="T11" fmla="*/ 85 h 120"/>
                <a:gd name="T12" fmla="*/ 10 w 108"/>
                <a:gd name="T13" fmla="*/ 62 h 120"/>
                <a:gd name="T14" fmla="*/ 39 w 108"/>
                <a:gd name="T15" fmla="*/ 50 h 120"/>
                <a:gd name="T16" fmla="*/ 52 w 108"/>
                <a:gd name="T17" fmla="*/ 49 h 120"/>
                <a:gd name="T18" fmla="*/ 69 w 108"/>
                <a:gd name="T19" fmla="*/ 46 h 120"/>
                <a:gd name="T20" fmla="*/ 74 w 108"/>
                <a:gd name="T21" fmla="*/ 43 h 120"/>
                <a:gd name="T22" fmla="*/ 75 w 108"/>
                <a:gd name="T23" fmla="*/ 33 h 120"/>
                <a:gd name="T24" fmla="*/ 69 w 108"/>
                <a:gd name="T25" fmla="*/ 21 h 120"/>
                <a:gd name="T26" fmla="*/ 49 w 108"/>
                <a:gd name="T27" fmla="*/ 17 h 120"/>
                <a:gd name="T28" fmla="*/ 29 w 108"/>
                <a:gd name="T29" fmla="*/ 22 h 120"/>
                <a:gd name="T30" fmla="*/ 23 w 108"/>
                <a:gd name="T31" fmla="*/ 38 h 120"/>
                <a:gd name="T32" fmla="*/ 6 w 108"/>
                <a:gd name="T33" fmla="*/ 38 h 120"/>
                <a:gd name="T34" fmla="*/ 6 w 108"/>
                <a:gd name="T35" fmla="*/ 37 h 120"/>
                <a:gd name="T36" fmla="*/ 17 w 108"/>
                <a:gd name="T37" fmla="*/ 9 h 120"/>
                <a:gd name="T38" fmla="*/ 50 w 108"/>
                <a:gd name="T39" fmla="*/ 0 h 120"/>
                <a:gd name="T40" fmla="*/ 84 w 108"/>
                <a:gd name="T41" fmla="*/ 8 h 120"/>
                <a:gd name="T42" fmla="*/ 94 w 108"/>
                <a:gd name="T43" fmla="*/ 34 h 120"/>
                <a:gd name="T44" fmla="*/ 94 w 108"/>
                <a:gd name="T45" fmla="*/ 91 h 120"/>
                <a:gd name="T46" fmla="*/ 95 w 108"/>
                <a:gd name="T47" fmla="*/ 100 h 120"/>
                <a:gd name="T48" fmla="*/ 101 w 108"/>
                <a:gd name="T49" fmla="*/ 102 h 120"/>
                <a:gd name="T50" fmla="*/ 103 w 108"/>
                <a:gd name="T51" fmla="*/ 102 h 120"/>
                <a:gd name="T52" fmla="*/ 107 w 108"/>
                <a:gd name="T53" fmla="*/ 101 h 120"/>
                <a:gd name="T54" fmla="*/ 107 w 108"/>
                <a:gd name="T55" fmla="*/ 116 h 120"/>
                <a:gd name="T56" fmla="*/ 100 w 108"/>
                <a:gd name="T57" fmla="*/ 118 h 120"/>
                <a:gd name="T58" fmla="*/ 95 w 108"/>
                <a:gd name="T59" fmla="*/ 118 h 120"/>
                <a:gd name="T60" fmla="*/ 82 w 108"/>
                <a:gd name="T61" fmla="*/ 114 h 120"/>
                <a:gd name="T62" fmla="*/ 76 w 108"/>
                <a:gd name="T63" fmla="*/ 101 h 120"/>
                <a:gd name="T64" fmla="*/ 74 w 108"/>
                <a:gd name="T65" fmla="*/ 58 h 120"/>
                <a:gd name="T66" fmla="*/ 74 w 108"/>
                <a:gd name="T67" fmla="*/ 58 h 120"/>
                <a:gd name="T68" fmla="*/ 49 w 108"/>
                <a:gd name="T69" fmla="*/ 65 h 120"/>
                <a:gd name="T70" fmla="*/ 39 w 108"/>
                <a:gd name="T71" fmla="*/ 67 h 120"/>
                <a:gd name="T72" fmla="*/ 24 w 108"/>
                <a:gd name="T73" fmla="*/ 73 h 120"/>
                <a:gd name="T74" fmla="*/ 20 w 108"/>
                <a:gd name="T75" fmla="*/ 85 h 120"/>
                <a:gd name="T76" fmla="*/ 25 w 108"/>
                <a:gd name="T77" fmla="*/ 98 h 120"/>
                <a:gd name="T78" fmla="*/ 40 w 108"/>
                <a:gd name="T79" fmla="*/ 102 h 120"/>
                <a:gd name="T80" fmla="*/ 65 w 108"/>
                <a:gd name="T81" fmla="*/ 95 h 120"/>
                <a:gd name="T82" fmla="*/ 74 w 108"/>
                <a:gd name="T83" fmla="*/ 75 h 120"/>
                <a:gd name="T84" fmla="*/ 74 w 108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7"/>
                    <a:pt x="64" y="111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4" y="43"/>
                  </a:cubicBezTo>
                  <a:cubicBezTo>
                    <a:pt x="74" y="42"/>
                    <a:pt x="75" y="39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4" y="102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3" y="117"/>
                    <a:pt x="101" y="117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8" y="110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2"/>
                    <a:pt x="61" y="64"/>
                    <a:pt x="49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Freeform 104"/>
            <p:cNvSpPr>
              <a:spLocks noChangeArrowheads="1"/>
            </p:cNvSpPr>
            <p:nvPr/>
          </p:nvSpPr>
          <p:spPr bwMode="auto">
            <a:xfrm>
              <a:off x="3378217" y="4974049"/>
              <a:ext cx="24080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6 h 146"/>
                <a:gd name="T6" fmla="*/ 45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0 w 57"/>
                <a:gd name="T17" fmla="*/ 145 h 146"/>
                <a:gd name="T18" fmla="*/ 21 w 57"/>
                <a:gd name="T19" fmla="*/ 139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9" y="127"/>
                    <a:pt x="41" y="128"/>
                    <a:pt x="45" y="128"/>
                  </a:cubicBezTo>
                  <a:cubicBezTo>
                    <a:pt x="46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4"/>
                    <a:pt x="21" y="139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Freeform 105"/>
            <p:cNvSpPr>
              <a:spLocks noChangeArrowheads="1"/>
            </p:cNvSpPr>
            <p:nvPr/>
          </p:nvSpPr>
          <p:spPr bwMode="auto">
            <a:xfrm>
              <a:off x="3406001" y="4985162"/>
              <a:ext cx="42601" cy="5001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9"/>
                    <a:pt x="0" y="60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8" y="5"/>
                    <a:pt x="88" y="15"/>
                  </a:cubicBezTo>
                  <a:cubicBezTo>
                    <a:pt x="96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3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78" y="31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Freeform 106"/>
            <p:cNvSpPr>
              <a:spLocks noChangeArrowheads="1"/>
            </p:cNvSpPr>
            <p:nvPr/>
          </p:nvSpPr>
          <p:spPr bwMode="auto">
            <a:xfrm>
              <a:off x="3072594" y="5075924"/>
              <a:ext cx="50010" cy="68533"/>
            </a:xfrm>
            <a:custGeom>
              <a:avLst/>
              <a:gdLst>
                <a:gd name="T0" fmla="*/ 0 w 120"/>
                <a:gd name="T1" fmla="*/ 107 h 163"/>
                <a:gd name="T2" fmla="*/ 0 w 120"/>
                <a:gd name="T3" fmla="*/ 107 h 163"/>
                <a:gd name="T4" fmla="*/ 20 w 120"/>
                <a:gd name="T5" fmla="*/ 107 h 163"/>
                <a:gd name="T6" fmla="*/ 31 w 120"/>
                <a:gd name="T7" fmla="*/ 134 h 163"/>
                <a:gd name="T8" fmla="*/ 59 w 120"/>
                <a:gd name="T9" fmla="*/ 143 h 163"/>
                <a:gd name="T10" fmla="*/ 87 w 120"/>
                <a:gd name="T11" fmla="*/ 136 h 163"/>
                <a:gd name="T12" fmla="*/ 98 w 120"/>
                <a:gd name="T13" fmla="*/ 115 h 163"/>
                <a:gd name="T14" fmla="*/ 59 w 120"/>
                <a:gd name="T15" fmla="*/ 88 h 163"/>
                <a:gd name="T16" fmla="*/ 56 w 120"/>
                <a:gd name="T17" fmla="*/ 88 h 163"/>
                <a:gd name="T18" fmla="*/ 15 w 120"/>
                <a:gd name="T19" fmla="*/ 71 h 163"/>
                <a:gd name="T20" fmla="*/ 4 w 120"/>
                <a:gd name="T21" fmla="*/ 45 h 163"/>
                <a:gd name="T22" fmla="*/ 20 w 120"/>
                <a:gd name="T23" fmla="*/ 12 h 163"/>
                <a:gd name="T24" fmla="*/ 59 w 120"/>
                <a:gd name="T25" fmla="*/ 0 h 163"/>
                <a:gd name="T26" fmla="*/ 100 w 120"/>
                <a:gd name="T27" fmla="*/ 13 h 163"/>
                <a:gd name="T28" fmla="*/ 115 w 120"/>
                <a:gd name="T29" fmla="*/ 48 h 163"/>
                <a:gd name="T30" fmla="*/ 95 w 120"/>
                <a:gd name="T31" fmla="*/ 48 h 163"/>
                <a:gd name="T32" fmla="*/ 84 w 120"/>
                <a:gd name="T33" fmla="*/ 25 h 163"/>
                <a:gd name="T34" fmla="*/ 58 w 120"/>
                <a:gd name="T35" fmla="*/ 17 h 163"/>
                <a:gd name="T36" fmla="*/ 33 w 120"/>
                <a:gd name="T37" fmla="*/ 23 h 163"/>
                <a:gd name="T38" fmla="*/ 24 w 120"/>
                <a:gd name="T39" fmla="*/ 41 h 163"/>
                <a:gd name="T40" fmla="*/ 62 w 120"/>
                <a:gd name="T41" fmla="*/ 68 h 163"/>
                <a:gd name="T42" fmla="*/ 71 w 120"/>
                <a:gd name="T43" fmla="*/ 70 h 163"/>
                <a:gd name="T44" fmla="*/ 73 w 120"/>
                <a:gd name="T45" fmla="*/ 70 h 163"/>
                <a:gd name="T46" fmla="*/ 106 w 120"/>
                <a:gd name="T47" fmla="*/ 84 h 163"/>
                <a:gd name="T48" fmla="*/ 116 w 120"/>
                <a:gd name="T49" fmla="*/ 96 h 163"/>
                <a:gd name="T50" fmla="*/ 119 w 120"/>
                <a:gd name="T51" fmla="*/ 113 h 163"/>
                <a:gd name="T52" fmla="*/ 103 w 120"/>
                <a:gd name="T53" fmla="*/ 148 h 163"/>
                <a:gd name="T54" fmla="*/ 60 w 120"/>
                <a:gd name="T55" fmla="*/ 162 h 163"/>
                <a:gd name="T56" fmla="*/ 17 w 120"/>
                <a:gd name="T57" fmla="*/ 147 h 163"/>
                <a:gd name="T58" fmla="*/ 0 w 120"/>
                <a:gd name="T59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3">
                  <a:moveTo>
                    <a:pt x="0" y="107"/>
                  </a:moveTo>
                  <a:lnTo>
                    <a:pt x="0" y="107"/>
                  </a:lnTo>
                  <a:cubicBezTo>
                    <a:pt x="20" y="107"/>
                    <a:pt x="20" y="107"/>
                    <a:pt x="20" y="107"/>
                  </a:cubicBezTo>
                  <a:cubicBezTo>
                    <a:pt x="20" y="118"/>
                    <a:pt x="24" y="127"/>
                    <a:pt x="31" y="134"/>
                  </a:cubicBezTo>
                  <a:cubicBezTo>
                    <a:pt x="39" y="140"/>
                    <a:pt x="48" y="143"/>
                    <a:pt x="59" y="143"/>
                  </a:cubicBezTo>
                  <a:cubicBezTo>
                    <a:pt x="72" y="143"/>
                    <a:pt x="81" y="141"/>
                    <a:pt x="87" y="136"/>
                  </a:cubicBezTo>
                  <a:cubicBezTo>
                    <a:pt x="95" y="131"/>
                    <a:pt x="98" y="124"/>
                    <a:pt x="98" y="115"/>
                  </a:cubicBezTo>
                  <a:cubicBezTo>
                    <a:pt x="98" y="104"/>
                    <a:pt x="85" y="94"/>
                    <a:pt x="59" y="88"/>
                  </a:cubicBezTo>
                  <a:cubicBezTo>
                    <a:pt x="58" y="88"/>
                    <a:pt x="57" y="88"/>
                    <a:pt x="56" y="88"/>
                  </a:cubicBezTo>
                  <a:cubicBezTo>
                    <a:pt x="35" y="83"/>
                    <a:pt x="21" y="78"/>
                    <a:pt x="15" y="71"/>
                  </a:cubicBezTo>
                  <a:cubicBezTo>
                    <a:pt x="8" y="65"/>
                    <a:pt x="4" y="57"/>
                    <a:pt x="4" y="45"/>
                  </a:cubicBezTo>
                  <a:cubicBezTo>
                    <a:pt x="4" y="32"/>
                    <a:pt x="9" y="20"/>
                    <a:pt x="20" y="12"/>
                  </a:cubicBezTo>
                  <a:cubicBezTo>
                    <a:pt x="29" y="4"/>
                    <a:pt x="43" y="0"/>
                    <a:pt x="59" y="0"/>
                  </a:cubicBezTo>
                  <a:cubicBezTo>
                    <a:pt x="77" y="0"/>
                    <a:pt x="90" y="4"/>
                    <a:pt x="100" y="13"/>
                  </a:cubicBezTo>
                  <a:cubicBezTo>
                    <a:pt x="109" y="21"/>
                    <a:pt x="115" y="34"/>
                    <a:pt x="11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4" y="38"/>
                    <a:pt x="91" y="31"/>
                    <a:pt x="84" y="25"/>
                  </a:cubicBezTo>
                  <a:cubicBezTo>
                    <a:pt x="78" y="19"/>
                    <a:pt x="69" y="17"/>
                    <a:pt x="58" y="17"/>
                  </a:cubicBezTo>
                  <a:cubicBezTo>
                    <a:pt x="48" y="17"/>
                    <a:pt x="40" y="19"/>
                    <a:pt x="33" y="23"/>
                  </a:cubicBezTo>
                  <a:cubicBezTo>
                    <a:pt x="27" y="28"/>
                    <a:pt x="24" y="34"/>
                    <a:pt x="24" y="41"/>
                  </a:cubicBezTo>
                  <a:cubicBezTo>
                    <a:pt x="24" y="54"/>
                    <a:pt x="37" y="62"/>
                    <a:pt x="62" y="68"/>
                  </a:cubicBezTo>
                  <a:cubicBezTo>
                    <a:pt x="67" y="69"/>
                    <a:pt x="69" y="69"/>
                    <a:pt x="71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90" y="74"/>
                    <a:pt x="101" y="79"/>
                    <a:pt x="106" y="84"/>
                  </a:cubicBezTo>
                  <a:cubicBezTo>
                    <a:pt x="110" y="87"/>
                    <a:pt x="113" y="91"/>
                    <a:pt x="116" y="96"/>
                  </a:cubicBezTo>
                  <a:cubicBezTo>
                    <a:pt x="118" y="102"/>
                    <a:pt x="119" y="107"/>
                    <a:pt x="119" y="113"/>
                  </a:cubicBezTo>
                  <a:cubicBezTo>
                    <a:pt x="119" y="128"/>
                    <a:pt x="113" y="139"/>
                    <a:pt x="103" y="148"/>
                  </a:cubicBezTo>
                  <a:cubicBezTo>
                    <a:pt x="93" y="157"/>
                    <a:pt x="78" y="162"/>
                    <a:pt x="60" y="162"/>
                  </a:cubicBezTo>
                  <a:cubicBezTo>
                    <a:pt x="42" y="162"/>
                    <a:pt x="27" y="157"/>
                    <a:pt x="17" y="147"/>
                  </a:cubicBezTo>
                  <a:cubicBezTo>
                    <a:pt x="6" y="138"/>
                    <a:pt x="0" y="124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Freeform 107"/>
            <p:cNvSpPr>
              <a:spLocks noChangeArrowheads="1"/>
            </p:cNvSpPr>
            <p:nvPr/>
          </p:nvSpPr>
          <p:spPr bwMode="auto">
            <a:xfrm>
              <a:off x="3133718" y="5094446"/>
              <a:ext cx="38898" cy="48159"/>
            </a:xfrm>
            <a:custGeom>
              <a:avLst/>
              <a:gdLst>
                <a:gd name="T0" fmla="*/ 18 w 94"/>
                <a:gd name="T1" fmla="*/ 0 h 116"/>
                <a:gd name="T2" fmla="*/ 18 w 94"/>
                <a:gd name="T3" fmla="*/ 0 h 116"/>
                <a:gd name="T4" fmla="*/ 18 w 94"/>
                <a:gd name="T5" fmla="*/ 69 h 116"/>
                <a:gd name="T6" fmla="*/ 24 w 94"/>
                <a:gd name="T7" fmla="*/ 92 h 116"/>
                <a:gd name="T8" fmla="*/ 41 w 94"/>
                <a:gd name="T9" fmla="*/ 98 h 116"/>
                <a:gd name="T10" fmla="*/ 65 w 94"/>
                <a:gd name="T11" fmla="*/ 89 h 116"/>
                <a:gd name="T12" fmla="*/ 74 w 94"/>
                <a:gd name="T13" fmla="*/ 61 h 116"/>
                <a:gd name="T14" fmla="*/ 74 w 94"/>
                <a:gd name="T15" fmla="*/ 0 h 116"/>
                <a:gd name="T16" fmla="*/ 93 w 94"/>
                <a:gd name="T17" fmla="*/ 0 h 116"/>
                <a:gd name="T18" fmla="*/ 93 w 94"/>
                <a:gd name="T19" fmla="*/ 113 h 116"/>
                <a:gd name="T20" fmla="*/ 75 w 94"/>
                <a:gd name="T21" fmla="*/ 113 h 116"/>
                <a:gd name="T22" fmla="*/ 75 w 94"/>
                <a:gd name="T23" fmla="*/ 96 h 116"/>
                <a:gd name="T24" fmla="*/ 60 w 94"/>
                <a:gd name="T25" fmla="*/ 111 h 116"/>
                <a:gd name="T26" fmla="*/ 38 w 94"/>
                <a:gd name="T27" fmla="*/ 115 h 116"/>
                <a:gd name="T28" fmla="*/ 17 w 94"/>
                <a:gd name="T29" fmla="*/ 112 h 116"/>
                <a:gd name="T30" fmla="*/ 4 w 94"/>
                <a:gd name="T31" fmla="*/ 100 h 116"/>
                <a:gd name="T32" fmla="*/ 1 w 94"/>
                <a:gd name="T33" fmla="*/ 91 h 116"/>
                <a:gd name="T34" fmla="*/ 0 w 94"/>
                <a:gd name="T35" fmla="*/ 73 h 116"/>
                <a:gd name="T36" fmla="*/ 0 w 94"/>
                <a:gd name="T37" fmla="*/ 68 h 116"/>
                <a:gd name="T38" fmla="*/ 0 w 94"/>
                <a:gd name="T39" fmla="*/ 0 h 116"/>
                <a:gd name="T40" fmla="*/ 18 w 9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18" y="0"/>
                  </a:moveTo>
                  <a:lnTo>
                    <a:pt x="18" y="0"/>
                  </a:lnTo>
                  <a:cubicBezTo>
                    <a:pt x="18" y="69"/>
                    <a:pt x="18" y="69"/>
                    <a:pt x="18" y="69"/>
                  </a:cubicBezTo>
                  <a:cubicBezTo>
                    <a:pt x="18" y="80"/>
                    <a:pt x="20" y="88"/>
                    <a:pt x="24" y="92"/>
                  </a:cubicBezTo>
                  <a:cubicBezTo>
                    <a:pt x="27" y="96"/>
                    <a:pt x="33" y="98"/>
                    <a:pt x="41" y="98"/>
                  </a:cubicBezTo>
                  <a:cubicBezTo>
                    <a:pt x="52" y="98"/>
                    <a:pt x="60" y="95"/>
                    <a:pt x="65" y="89"/>
                  </a:cubicBezTo>
                  <a:cubicBezTo>
                    <a:pt x="72" y="83"/>
                    <a:pt x="74" y="73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2" y="102"/>
                    <a:pt x="66" y="108"/>
                    <a:pt x="60" y="111"/>
                  </a:cubicBezTo>
                  <a:cubicBezTo>
                    <a:pt x="54" y="114"/>
                    <a:pt x="47" y="115"/>
                    <a:pt x="38" y="115"/>
                  </a:cubicBezTo>
                  <a:cubicBezTo>
                    <a:pt x="30" y="115"/>
                    <a:pt x="24" y="114"/>
                    <a:pt x="17" y="112"/>
                  </a:cubicBezTo>
                  <a:cubicBezTo>
                    <a:pt x="12" y="109"/>
                    <a:pt x="7" y="104"/>
                    <a:pt x="4" y="100"/>
                  </a:cubicBezTo>
                  <a:cubicBezTo>
                    <a:pt x="3" y="97"/>
                    <a:pt x="2" y="94"/>
                    <a:pt x="1" y="91"/>
                  </a:cubicBezTo>
                  <a:cubicBezTo>
                    <a:pt x="0" y="87"/>
                    <a:pt x="0" y="80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Freeform 108"/>
            <p:cNvSpPr>
              <a:spLocks noChangeArrowheads="1"/>
            </p:cNvSpPr>
            <p:nvPr/>
          </p:nvSpPr>
          <p:spPr bwMode="auto">
            <a:xfrm>
              <a:off x="3181877" y="5092594"/>
              <a:ext cx="40750" cy="50012"/>
            </a:xfrm>
            <a:custGeom>
              <a:avLst/>
              <a:gdLst>
                <a:gd name="T0" fmla="*/ 79 w 99"/>
                <a:gd name="T1" fmla="*/ 41 h 120"/>
                <a:gd name="T2" fmla="*/ 79 w 99"/>
                <a:gd name="T3" fmla="*/ 41 h 120"/>
                <a:gd name="T4" fmla="*/ 71 w 99"/>
                <a:gd name="T5" fmla="*/ 23 h 120"/>
                <a:gd name="T6" fmla="*/ 51 w 99"/>
                <a:gd name="T7" fmla="*/ 17 h 120"/>
                <a:gd name="T8" fmla="*/ 27 w 99"/>
                <a:gd name="T9" fmla="*/ 27 h 120"/>
                <a:gd name="T10" fmla="*/ 19 w 99"/>
                <a:gd name="T11" fmla="*/ 60 h 120"/>
                <a:gd name="T12" fmla="*/ 27 w 99"/>
                <a:gd name="T13" fmla="*/ 91 h 120"/>
                <a:gd name="T14" fmla="*/ 50 w 99"/>
                <a:gd name="T15" fmla="*/ 102 h 120"/>
                <a:gd name="T16" fmla="*/ 71 w 99"/>
                <a:gd name="T17" fmla="*/ 95 h 120"/>
                <a:gd name="T18" fmla="*/ 80 w 99"/>
                <a:gd name="T19" fmla="*/ 75 h 120"/>
                <a:gd name="T20" fmla="*/ 98 w 99"/>
                <a:gd name="T21" fmla="*/ 75 h 120"/>
                <a:gd name="T22" fmla="*/ 85 w 99"/>
                <a:gd name="T23" fmla="*/ 107 h 120"/>
                <a:gd name="T24" fmla="*/ 49 w 99"/>
                <a:gd name="T25" fmla="*/ 119 h 120"/>
                <a:gd name="T26" fmla="*/ 13 w 99"/>
                <a:gd name="T27" fmla="*/ 103 h 120"/>
                <a:gd name="T28" fmla="*/ 0 w 99"/>
                <a:gd name="T29" fmla="*/ 60 h 120"/>
                <a:gd name="T30" fmla="*/ 14 w 99"/>
                <a:gd name="T31" fmla="*/ 16 h 120"/>
                <a:gd name="T32" fmla="*/ 51 w 99"/>
                <a:gd name="T33" fmla="*/ 0 h 120"/>
                <a:gd name="T34" fmla="*/ 85 w 99"/>
                <a:gd name="T35" fmla="*/ 11 h 120"/>
                <a:gd name="T36" fmla="*/ 98 w 99"/>
                <a:gd name="T37" fmla="*/ 41 h 120"/>
                <a:gd name="T38" fmla="*/ 79 w 99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0">
                  <a:moveTo>
                    <a:pt x="79" y="41"/>
                  </a:moveTo>
                  <a:lnTo>
                    <a:pt x="79" y="41"/>
                  </a:lnTo>
                  <a:cubicBezTo>
                    <a:pt x="79" y="34"/>
                    <a:pt x="76" y="27"/>
                    <a:pt x="71" y="23"/>
                  </a:cubicBezTo>
                  <a:cubicBezTo>
                    <a:pt x="67" y="19"/>
                    <a:pt x="60" y="17"/>
                    <a:pt x="51" y="17"/>
                  </a:cubicBezTo>
                  <a:cubicBezTo>
                    <a:pt x="41" y="17"/>
                    <a:pt x="34" y="20"/>
                    <a:pt x="27" y="27"/>
                  </a:cubicBezTo>
                  <a:cubicBezTo>
                    <a:pt x="22" y="35"/>
                    <a:pt x="19" y="46"/>
                    <a:pt x="19" y="60"/>
                  </a:cubicBezTo>
                  <a:cubicBezTo>
                    <a:pt x="19" y="73"/>
                    <a:pt x="22" y="83"/>
                    <a:pt x="27" y="91"/>
                  </a:cubicBezTo>
                  <a:cubicBezTo>
                    <a:pt x="33" y="98"/>
                    <a:pt x="40" y="102"/>
                    <a:pt x="50" y="102"/>
                  </a:cubicBezTo>
                  <a:cubicBezTo>
                    <a:pt x="59" y="102"/>
                    <a:pt x="66" y="99"/>
                    <a:pt x="71" y="95"/>
                  </a:cubicBezTo>
                  <a:cubicBezTo>
                    <a:pt x="76" y="91"/>
                    <a:pt x="79" y="8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89"/>
                    <a:pt x="93" y="99"/>
                    <a:pt x="85" y="107"/>
                  </a:cubicBezTo>
                  <a:cubicBezTo>
                    <a:pt x="75" y="115"/>
                    <a:pt x="64" y="119"/>
                    <a:pt x="49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1"/>
                    <a:pt x="4" y="26"/>
                    <a:pt x="14" y="16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5" y="0"/>
                    <a:pt x="76" y="3"/>
                    <a:pt x="85" y="11"/>
                  </a:cubicBezTo>
                  <a:cubicBezTo>
                    <a:pt x="93" y="18"/>
                    <a:pt x="98" y="28"/>
                    <a:pt x="98" y="41"/>
                  </a:cubicBezTo>
                  <a:lnTo>
                    <a:pt x="79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Freeform 109"/>
            <p:cNvSpPr>
              <a:spLocks noChangeArrowheads="1"/>
            </p:cNvSpPr>
            <p:nvPr/>
          </p:nvSpPr>
          <p:spPr bwMode="auto">
            <a:xfrm>
              <a:off x="3228184" y="5092594"/>
              <a:ext cx="42601" cy="50012"/>
            </a:xfrm>
            <a:custGeom>
              <a:avLst/>
              <a:gdLst>
                <a:gd name="T0" fmla="*/ 80 w 100"/>
                <a:gd name="T1" fmla="*/ 41 h 120"/>
                <a:gd name="T2" fmla="*/ 80 w 100"/>
                <a:gd name="T3" fmla="*/ 41 h 120"/>
                <a:gd name="T4" fmla="*/ 71 w 100"/>
                <a:gd name="T5" fmla="*/ 23 h 120"/>
                <a:gd name="T6" fmla="*/ 52 w 100"/>
                <a:gd name="T7" fmla="*/ 17 h 120"/>
                <a:gd name="T8" fmla="*/ 28 w 100"/>
                <a:gd name="T9" fmla="*/ 27 h 120"/>
                <a:gd name="T10" fmla="*/ 19 w 100"/>
                <a:gd name="T11" fmla="*/ 60 h 120"/>
                <a:gd name="T12" fmla="*/ 28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4 w 100"/>
                <a:gd name="T23" fmla="*/ 107 h 120"/>
                <a:gd name="T24" fmla="*/ 50 w 100"/>
                <a:gd name="T25" fmla="*/ 119 h 120"/>
                <a:gd name="T26" fmla="*/ 13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2 w 100"/>
                <a:gd name="T33" fmla="*/ 0 h 120"/>
                <a:gd name="T34" fmla="*/ 85 w 100"/>
                <a:gd name="T35" fmla="*/ 11 h 120"/>
                <a:gd name="T36" fmla="*/ 99 w 100"/>
                <a:gd name="T37" fmla="*/ 41 h 120"/>
                <a:gd name="T38" fmla="*/ 80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0" y="41"/>
                  </a:moveTo>
                  <a:lnTo>
                    <a:pt x="80" y="41"/>
                  </a:lnTo>
                  <a:cubicBezTo>
                    <a:pt x="80" y="34"/>
                    <a:pt x="77" y="27"/>
                    <a:pt x="71" y="23"/>
                  </a:cubicBezTo>
                  <a:cubicBezTo>
                    <a:pt x="67" y="19"/>
                    <a:pt x="60" y="17"/>
                    <a:pt x="52" y="17"/>
                  </a:cubicBezTo>
                  <a:cubicBezTo>
                    <a:pt x="41" y="17"/>
                    <a:pt x="33" y="20"/>
                    <a:pt x="28" y="27"/>
                  </a:cubicBezTo>
                  <a:cubicBezTo>
                    <a:pt x="23" y="35"/>
                    <a:pt x="19" y="46"/>
                    <a:pt x="19" y="60"/>
                  </a:cubicBezTo>
                  <a:cubicBezTo>
                    <a:pt x="19" y="73"/>
                    <a:pt x="23" y="83"/>
                    <a:pt x="28" y="91"/>
                  </a:cubicBezTo>
                  <a:cubicBezTo>
                    <a:pt x="33" y="98"/>
                    <a:pt x="40" y="102"/>
                    <a:pt x="50" y="102"/>
                  </a:cubicBezTo>
                  <a:cubicBezTo>
                    <a:pt x="59" y="102"/>
                    <a:pt x="66" y="99"/>
                    <a:pt x="71" y="95"/>
                  </a:cubicBezTo>
                  <a:cubicBezTo>
                    <a:pt x="77" y="91"/>
                    <a:pt x="80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3" y="99"/>
                    <a:pt x="84" y="107"/>
                  </a:cubicBezTo>
                  <a:cubicBezTo>
                    <a:pt x="76" y="115"/>
                    <a:pt x="64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5" y="93"/>
                    <a:pt x="0" y="78"/>
                    <a:pt x="0" y="60"/>
                  </a:cubicBez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5" y="0"/>
                    <a:pt x="52" y="0"/>
                  </a:cubicBezTo>
                  <a:cubicBezTo>
                    <a:pt x="65" y="0"/>
                    <a:pt x="77" y="3"/>
                    <a:pt x="85" y="11"/>
                  </a:cubicBezTo>
                  <a:cubicBezTo>
                    <a:pt x="93" y="18"/>
                    <a:pt x="99" y="28"/>
                    <a:pt x="99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Freeform 110"/>
            <p:cNvSpPr>
              <a:spLocks noChangeArrowheads="1"/>
            </p:cNvSpPr>
            <p:nvPr/>
          </p:nvSpPr>
          <p:spPr bwMode="auto">
            <a:xfrm>
              <a:off x="3276343" y="5092594"/>
              <a:ext cx="42601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6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6" y="0"/>
                    <a:pt x="78" y="4"/>
                    <a:pt x="88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9"/>
                    <a:pt x="101" y="61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6"/>
                    <a:pt x="23" y="86"/>
                    <a:pt x="28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19"/>
                    <a:pt x="61" y="17"/>
                    <a:pt x="51" y="17"/>
                  </a:cubicBezTo>
                  <a:cubicBezTo>
                    <a:pt x="42" y="17"/>
                    <a:pt x="35" y="19"/>
                    <a:pt x="29" y="25"/>
                  </a:cubicBezTo>
                  <a:cubicBezTo>
                    <a:pt x="23" y="30"/>
                    <a:pt x="20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Freeform 111"/>
            <p:cNvSpPr>
              <a:spLocks noChangeArrowheads="1"/>
            </p:cNvSpPr>
            <p:nvPr/>
          </p:nvSpPr>
          <p:spPr bwMode="auto">
            <a:xfrm>
              <a:off x="3324502" y="5092594"/>
              <a:ext cx="38897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7 w 92"/>
                <a:gd name="T5" fmla="*/ 79 h 120"/>
                <a:gd name="T6" fmla="*/ 26 w 92"/>
                <a:gd name="T7" fmla="*/ 96 h 120"/>
                <a:gd name="T8" fmla="*/ 47 w 92"/>
                <a:gd name="T9" fmla="*/ 102 h 120"/>
                <a:gd name="T10" fmla="*/ 65 w 92"/>
                <a:gd name="T11" fmla="*/ 97 h 120"/>
                <a:gd name="T12" fmla="*/ 73 w 92"/>
                <a:gd name="T13" fmla="*/ 85 h 120"/>
                <a:gd name="T14" fmla="*/ 68 w 92"/>
                <a:gd name="T15" fmla="*/ 75 h 120"/>
                <a:gd name="T16" fmla="*/ 55 w 92"/>
                <a:gd name="T17" fmla="*/ 69 h 120"/>
                <a:gd name="T18" fmla="*/ 34 w 92"/>
                <a:gd name="T19" fmla="*/ 64 h 120"/>
                <a:gd name="T20" fmla="*/ 9 w 92"/>
                <a:gd name="T21" fmla="*/ 52 h 120"/>
                <a:gd name="T22" fmla="*/ 3 w 92"/>
                <a:gd name="T23" fmla="*/ 32 h 120"/>
                <a:gd name="T24" fmla="*/ 13 w 92"/>
                <a:gd name="T25" fmla="*/ 9 h 120"/>
                <a:gd name="T26" fmla="*/ 44 w 92"/>
                <a:gd name="T27" fmla="*/ 0 h 120"/>
                <a:gd name="T28" fmla="*/ 77 w 92"/>
                <a:gd name="T29" fmla="*/ 10 h 120"/>
                <a:gd name="T30" fmla="*/ 88 w 92"/>
                <a:gd name="T31" fmla="*/ 35 h 120"/>
                <a:gd name="T32" fmla="*/ 88 w 92"/>
                <a:gd name="T33" fmla="*/ 35 h 120"/>
                <a:gd name="T34" fmla="*/ 69 w 92"/>
                <a:gd name="T35" fmla="*/ 35 h 120"/>
                <a:gd name="T36" fmla="*/ 62 w 92"/>
                <a:gd name="T37" fmla="*/ 21 h 120"/>
                <a:gd name="T38" fmla="*/ 44 w 92"/>
                <a:gd name="T39" fmla="*/ 16 h 120"/>
                <a:gd name="T40" fmla="*/ 27 w 92"/>
                <a:gd name="T41" fmla="*/ 20 h 120"/>
                <a:gd name="T42" fmla="*/ 22 w 92"/>
                <a:gd name="T43" fmla="*/ 31 h 120"/>
                <a:gd name="T44" fmla="*/ 25 w 92"/>
                <a:gd name="T45" fmla="*/ 40 h 120"/>
                <a:gd name="T46" fmla="*/ 39 w 92"/>
                <a:gd name="T47" fmla="*/ 46 h 120"/>
                <a:gd name="T48" fmla="*/ 57 w 92"/>
                <a:gd name="T49" fmla="*/ 50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10 h 120"/>
                <a:gd name="T56" fmla="*/ 44 w 92"/>
                <a:gd name="T57" fmla="*/ 119 h 120"/>
                <a:gd name="T58" fmla="*/ 11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7"/>
                    <a:pt x="22" y="93"/>
                    <a:pt x="26" y="96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0" y="100"/>
                    <a:pt x="65" y="97"/>
                  </a:cubicBezTo>
                  <a:cubicBezTo>
                    <a:pt x="69" y="94"/>
                    <a:pt x="73" y="90"/>
                    <a:pt x="73" y="85"/>
                  </a:cubicBezTo>
                  <a:cubicBezTo>
                    <a:pt x="73" y="80"/>
                    <a:pt x="72" y="77"/>
                    <a:pt x="68" y="75"/>
                  </a:cubicBezTo>
                  <a:cubicBezTo>
                    <a:pt x="66" y="73"/>
                    <a:pt x="62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2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2"/>
                    <a:pt x="6" y="15"/>
                    <a:pt x="13" y="9"/>
                  </a:cubicBezTo>
                  <a:cubicBezTo>
                    <a:pt x="22" y="3"/>
                    <a:pt x="31" y="0"/>
                    <a:pt x="44" y="0"/>
                  </a:cubicBezTo>
                  <a:cubicBezTo>
                    <a:pt x="58" y="0"/>
                    <a:pt x="68" y="3"/>
                    <a:pt x="77" y="10"/>
                  </a:cubicBezTo>
                  <a:cubicBezTo>
                    <a:pt x="84" y="16"/>
                    <a:pt x="88" y="24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9" y="28"/>
                    <a:pt x="67" y="24"/>
                    <a:pt x="62" y="21"/>
                  </a:cubicBezTo>
                  <a:cubicBezTo>
                    <a:pt x="58" y="18"/>
                    <a:pt x="52" y="16"/>
                    <a:pt x="44" y="16"/>
                  </a:cubicBezTo>
                  <a:cubicBezTo>
                    <a:pt x="37" y="16"/>
                    <a:pt x="31" y="18"/>
                    <a:pt x="27" y="20"/>
                  </a:cubicBezTo>
                  <a:cubicBezTo>
                    <a:pt x="24" y="23"/>
                    <a:pt x="22" y="26"/>
                    <a:pt x="22" y="31"/>
                  </a:cubicBezTo>
                  <a:cubicBezTo>
                    <a:pt x="22" y="36"/>
                    <a:pt x="23" y="38"/>
                    <a:pt x="25" y="40"/>
                  </a:cubicBezTo>
                  <a:cubicBezTo>
                    <a:pt x="28" y="42"/>
                    <a:pt x="32" y="44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6"/>
                    <a:pt x="84" y="62"/>
                  </a:cubicBezTo>
                  <a:cubicBezTo>
                    <a:pt x="88" y="67"/>
                    <a:pt x="91" y="73"/>
                    <a:pt x="91" y="82"/>
                  </a:cubicBezTo>
                  <a:cubicBezTo>
                    <a:pt x="91" y="94"/>
                    <a:pt x="87" y="103"/>
                    <a:pt x="79" y="110"/>
                  </a:cubicBezTo>
                  <a:cubicBezTo>
                    <a:pt x="70" y="116"/>
                    <a:pt x="59" y="119"/>
                    <a:pt x="44" y="119"/>
                  </a:cubicBezTo>
                  <a:cubicBezTo>
                    <a:pt x="30" y="119"/>
                    <a:pt x="19" y="116"/>
                    <a:pt x="11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Freeform 112"/>
            <p:cNvSpPr>
              <a:spLocks noChangeArrowheads="1"/>
            </p:cNvSpPr>
            <p:nvPr/>
          </p:nvSpPr>
          <p:spPr bwMode="auto">
            <a:xfrm>
              <a:off x="3368956" y="5092594"/>
              <a:ext cx="38897" cy="50012"/>
            </a:xfrm>
            <a:custGeom>
              <a:avLst/>
              <a:gdLst>
                <a:gd name="T0" fmla="*/ 0 w 92"/>
                <a:gd name="T1" fmla="*/ 79 h 120"/>
                <a:gd name="T2" fmla="*/ 0 w 92"/>
                <a:gd name="T3" fmla="*/ 79 h 120"/>
                <a:gd name="T4" fmla="*/ 18 w 92"/>
                <a:gd name="T5" fmla="*/ 79 h 120"/>
                <a:gd name="T6" fmla="*/ 26 w 92"/>
                <a:gd name="T7" fmla="*/ 96 h 120"/>
                <a:gd name="T8" fmla="*/ 47 w 92"/>
                <a:gd name="T9" fmla="*/ 102 h 120"/>
                <a:gd name="T10" fmla="*/ 65 w 92"/>
                <a:gd name="T11" fmla="*/ 97 h 120"/>
                <a:gd name="T12" fmla="*/ 73 w 92"/>
                <a:gd name="T13" fmla="*/ 85 h 120"/>
                <a:gd name="T14" fmla="*/ 69 w 92"/>
                <a:gd name="T15" fmla="*/ 75 h 120"/>
                <a:gd name="T16" fmla="*/ 55 w 92"/>
                <a:gd name="T17" fmla="*/ 69 h 120"/>
                <a:gd name="T18" fmla="*/ 34 w 92"/>
                <a:gd name="T19" fmla="*/ 64 h 120"/>
                <a:gd name="T20" fmla="*/ 9 w 92"/>
                <a:gd name="T21" fmla="*/ 52 h 120"/>
                <a:gd name="T22" fmla="*/ 3 w 92"/>
                <a:gd name="T23" fmla="*/ 32 h 120"/>
                <a:gd name="T24" fmla="*/ 13 w 92"/>
                <a:gd name="T25" fmla="*/ 9 h 120"/>
                <a:gd name="T26" fmla="*/ 45 w 92"/>
                <a:gd name="T27" fmla="*/ 0 h 120"/>
                <a:gd name="T28" fmla="*/ 76 w 92"/>
                <a:gd name="T29" fmla="*/ 10 h 120"/>
                <a:gd name="T30" fmla="*/ 88 w 92"/>
                <a:gd name="T31" fmla="*/ 35 h 120"/>
                <a:gd name="T32" fmla="*/ 88 w 92"/>
                <a:gd name="T33" fmla="*/ 35 h 120"/>
                <a:gd name="T34" fmla="*/ 70 w 92"/>
                <a:gd name="T35" fmla="*/ 35 h 120"/>
                <a:gd name="T36" fmla="*/ 62 w 92"/>
                <a:gd name="T37" fmla="*/ 21 h 120"/>
                <a:gd name="T38" fmla="*/ 45 w 92"/>
                <a:gd name="T39" fmla="*/ 16 h 120"/>
                <a:gd name="T40" fmla="*/ 27 w 92"/>
                <a:gd name="T41" fmla="*/ 20 h 120"/>
                <a:gd name="T42" fmla="*/ 22 w 92"/>
                <a:gd name="T43" fmla="*/ 31 h 120"/>
                <a:gd name="T44" fmla="*/ 25 w 92"/>
                <a:gd name="T45" fmla="*/ 40 h 120"/>
                <a:gd name="T46" fmla="*/ 39 w 92"/>
                <a:gd name="T47" fmla="*/ 46 h 120"/>
                <a:gd name="T48" fmla="*/ 57 w 92"/>
                <a:gd name="T49" fmla="*/ 50 h 120"/>
                <a:gd name="T50" fmla="*/ 84 w 92"/>
                <a:gd name="T51" fmla="*/ 62 h 120"/>
                <a:gd name="T52" fmla="*/ 91 w 92"/>
                <a:gd name="T53" fmla="*/ 82 h 120"/>
                <a:gd name="T54" fmla="*/ 79 w 92"/>
                <a:gd name="T55" fmla="*/ 110 h 120"/>
                <a:gd name="T56" fmla="*/ 45 w 92"/>
                <a:gd name="T57" fmla="*/ 119 h 120"/>
                <a:gd name="T58" fmla="*/ 11 w 92"/>
                <a:gd name="T59" fmla="*/ 108 h 120"/>
                <a:gd name="T60" fmla="*/ 0 w 92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7"/>
                    <a:pt x="21" y="93"/>
                    <a:pt x="26" y="96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0" y="100"/>
                    <a:pt x="65" y="97"/>
                  </a:cubicBezTo>
                  <a:cubicBezTo>
                    <a:pt x="70" y="94"/>
                    <a:pt x="73" y="90"/>
                    <a:pt x="73" y="85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6" y="73"/>
                    <a:pt x="62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2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2"/>
                    <a:pt x="6" y="15"/>
                    <a:pt x="13" y="9"/>
                  </a:cubicBezTo>
                  <a:cubicBezTo>
                    <a:pt x="22" y="3"/>
                    <a:pt x="31" y="0"/>
                    <a:pt x="45" y="0"/>
                  </a:cubicBezTo>
                  <a:cubicBezTo>
                    <a:pt x="58" y="0"/>
                    <a:pt x="69" y="3"/>
                    <a:pt x="76" y="10"/>
                  </a:cubicBezTo>
                  <a:cubicBezTo>
                    <a:pt x="84" y="16"/>
                    <a:pt x="88" y="24"/>
                    <a:pt x="88" y="35"/>
                  </a:cubicBezTo>
                  <a:lnTo>
                    <a:pt x="88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8"/>
                    <a:pt x="68" y="24"/>
                    <a:pt x="62" y="21"/>
                  </a:cubicBezTo>
                  <a:cubicBezTo>
                    <a:pt x="58" y="18"/>
                    <a:pt x="52" y="16"/>
                    <a:pt x="45" y="16"/>
                  </a:cubicBezTo>
                  <a:cubicBezTo>
                    <a:pt x="37" y="16"/>
                    <a:pt x="31" y="18"/>
                    <a:pt x="27" y="20"/>
                  </a:cubicBezTo>
                  <a:cubicBezTo>
                    <a:pt x="24" y="23"/>
                    <a:pt x="22" y="26"/>
                    <a:pt x="22" y="31"/>
                  </a:cubicBezTo>
                  <a:cubicBezTo>
                    <a:pt x="22" y="36"/>
                    <a:pt x="23" y="38"/>
                    <a:pt x="25" y="40"/>
                  </a:cubicBezTo>
                  <a:cubicBezTo>
                    <a:pt x="28" y="42"/>
                    <a:pt x="32" y="44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6"/>
                    <a:pt x="84" y="62"/>
                  </a:cubicBezTo>
                  <a:cubicBezTo>
                    <a:pt x="88" y="67"/>
                    <a:pt x="91" y="73"/>
                    <a:pt x="91" y="82"/>
                  </a:cubicBezTo>
                  <a:cubicBezTo>
                    <a:pt x="91" y="94"/>
                    <a:pt x="87" y="103"/>
                    <a:pt x="79" y="110"/>
                  </a:cubicBezTo>
                  <a:cubicBezTo>
                    <a:pt x="71" y="116"/>
                    <a:pt x="59" y="119"/>
                    <a:pt x="45" y="119"/>
                  </a:cubicBezTo>
                  <a:cubicBezTo>
                    <a:pt x="30" y="119"/>
                    <a:pt x="20" y="116"/>
                    <a:pt x="11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3907" y="4970344"/>
            <a:ext cx="283396" cy="174113"/>
            <a:chOff x="3983907" y="4970344"/>
            <a:chExt cx="283396" cy="174113"/>
          </a:xfrm>
        </p:grpSpPr>
        <p:sp>
          <p:nvSpPr>
            <p:cNvPr id="745" name="Freeform 113"/>
            <p:cNvSpPr>
              <a:spLocks noChangeArrowheads="1"/>
            </p:cNvSpPr>
            <p:nvPr/>
          </p:nvSpPr>
          <p:spPr bwMode="auto">
            <a:xfrm>
              <a:off x="3993168" y="4970344"/>
              <a:ext cx="46307" cy="64830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0 h 155"/>
                <a:gd name="T4" fmla="*/ 109 w 112"/>
                <a:gd name="T5" fmla="*/ 0 h 155"/>
                <a:gd name="T6" fmla="*/ 109 w 112"/>
                <a:gd name="T7" fmla="*/ 19 h 155"/>
                <a:gd name="T8" fmla="*/ 20 w 112"/>
                <a:gd name="T9" fmla="*/ 19 h 155"/>
                <a:gd name="T10" fmla="*/ 20 w 112"/>
                <a:gd name="T11" fmla="*/ 65 h 155"/>
                <a:gd name="T12" fmla="*/ 103 w 112"/>
                <a:gd name="T13" fmla="*/ 65 h 155"/>
                <a:gd name="T14" fmla="*/ 103 w 112"/>
                <a:gd name="T15" fmla="*/ 83 h 155"/>
                <a:gd name="T16" fmla="*/ 20 w 112"/>
                <a:gd name="T17" fmla="*/ 83 h 155"/>
                <a:gd name="T18" fmla="*/ 20 w 112"/>
                <a:gd name="T19" fmla="*/ 135 h 155"/>
                <a:gd name="T20" fmla="*/ 111 w 112"/>
                <a:gd name="T21" fmla="*/ 135 h 155"/>
                <a:gd name="T22" fmla="*/ 111 w 112"/>
                <a:gd name="T23" fmla="*/ 154 h 155"/>
                <a:gd name="T24" fmla="*/ 0 w 112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109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103" y="65"/>
                  </a:lnTo>
                  <a:lnTo>
                    <a:pt x="103" y="83"/>
                  </a:lnTo>
                  <a:lnTo>
                    <a:pt x="20" y="83"/>
                  </a:lnTo>
                  <a:lnTo>
                    <a:pt x="20" y="135"/>
                  </a:lnTo>
                  <a:lnTo>
                    <a:pt x="111" y="135"/>
                  </a:lnTo>
                  <a:lnTo>
                    <a:pt x="11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Freeform 114"/>
            <p:cNvSpPr>
              <a:spLocks noChangeArrowheads="1"/>
            </p:cNvSpPr>
            <p:nvPr/>
          </p:nvSpPr>
          <p:spPr bwMode="auto">
            <a:xfrm>
              <a:off x="4050589" y="4987015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6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3 h 116"/>
                <a:gd name="T20" fmla="*/ 18 w 95"/>
                <a:gd name="T21" fmla="*/ 3 h 116"/>
                <a:gd name="T22" fmla="*/ 18 w 95"/>
                <a:gd name="T23" fmla="*/ 19 h 116"/>
                <a:gd name="T24" fmla="*/ 33 w 95"/>
                <a:gd name="T25" fmla="*/ 5 h 116"/>
                <a:gd name="T26" fmla="*/ 54 w 95"/>
                <a:gd name="T27" fmla="*/ 0 h 116"/>
                <a:gd name="T28" fmla="*/ 75 w 95"/>
                <a:gd name="T29" fmla="*/ 4 h 116"/>
                <a:gd name="T30" fmla="*/ 88 w 95"/>
                <a:gd name="T31" fmla="*/ 16 h 116"/>
                <a:gd name="T32" fmla="*/ 93 w 95"/>
                <a:gd name="T33" fmla="*/ 25 h 116"/>
                <a:gd name="T34" fmla="*/ 94 w 95"/>
                <a:gd name="T35" fmla="*/ 43 h 116"/>
                <a:gd name="T36" fmla="*/ 94 w 95"/>
                <a:gd name="T37" fmla="*/ 48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6"/>
                    <a:pt x="73" y="27"/>
                    <a:pt x="70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6"/>
                  </a:cubicBezTo>
                  <a:cubicBezTo>
                    <a:pt x="22" y="31"/>
                    <a:pt x="19" y="41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9"/>
                    <a:pt x="33" y="5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2" y="0"/>
                    <a:pt x="70" y="1"/>
                    <a:pt x="75" y="4"/>
                  </a:cubicBezTo>
                  <a:cubicBezTo>
                    <a:pt x="81" y="6"/>
                    <a:pt x="85" y="11"/>
                    <a:pt x="88" y="16"/>
                  </a:cubicBezTo>
                  <a:cubicBezTo>
                    <a:pt x="90" y="18"/>
                    <a:pt x="92" y="21"/>
                    <a:pt x="93" y="25"/>
                  </a:cubicBezTo>
                  <a:cubicBezTo>
                    <a:pt x="93" y="28"/>
                    <a:pt x="94" y="35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Freeform 115"/>
            <p:cNvSpPr>
              <a:spLocks noChangeArrowheads="1"/>
            </p:cNvSpPr>
            <p:nvPr/>
          </p:nvSpPr>
          <p:spPr bwMode="auto">
            <a:xfrm>
              <a:off x="4096894" y="4985162"/>
              <a:ext cx="44454" cy="50012"/>
            </a:xfrm>
            <a:custGeom>
              <a:avLst/>
              <a:gdLst>
                <a:gd name="T0" fmla="*/ 76 w 108"/>
                <a:gd name="T1" fmla="*/ 101 h 121"/>
                <a:gd name="T2" fmla="*/ 76 w 108"/>
                <a:gd name="T3" fmla="*/ 101 h 121"/>
                <a:gd name="T4" fmla="*/ 58 w 108"/>
                <a:gd name="T5" fmla="*/ 115 h 121"/>
                <a:gd name="T6" fmla="*/ 37 w 108"/>
                <a:gd name="T7" fmla="*/ 120 h 121"/>
                <a:gd name="T8" fmla="*/ 11 w 108"/>
                <a:gd name="T9" fmla="*/ 110 h 121"/>
                <a:gd name="T10" fmla="*/ 0 w 108"/>
                <a:gd name="T11" fmla="*/ 85 h 121"/>
                <a:gd name="T12" fmla="*/ 10 w 108"/>
                <a:gd name="T13" fmla="*/ 62 h 121"/>
                <a:gd name="T14" fmla="*/ 39 w 108"/>
                <a:gd name="T15" fmla="*/ 51 h 121"/>
                <a:gd name="T16" fmla="*/ 53 w 108"/>
                <a:gd name="T17" fmla="*/ 49 h 121"/>
                <a:gd name="T18" fmla="*/ 70 w 108"/>
                <a:gd name="T19" fmla="*/ 46 h 121"/>
                <a:gd name="T20" fmla="*/ 74 w 108"/>
                <a:gd name="T21" fmla="*/ 43 h 121"/>
                <a:gd name="T22" fmla="*/ 75 w 108"/>
                <a:gd name="T23" fmla="*/ 34 h 121"/>
                <a:gd name="T24" fmla="*/ 69 w 108"/>
                <a:gd name="T25" fmla="*/ 21 h 121"/>
                <a:gd name="T26" fmla="*/ 50 w 108"/>
                <a:gd name="T27" fmla="*/ 17 h 121"/>
                <a:gd name="T28" fmla="*/ 31 w 108"/>
                <a:gd name="T29" fmla="*/ 22 h 121"/>
                <a:gd name="T30" fmla="*/ 23 w 108"/>
                <a:gd name="T31" fmla="*/ 38 h 121"/>
                <a:gd name="T32" fmla="*/ 6 w 108"/>
                <a:gd name="T33" fmla="*/ 38 h 121"/>
                <a:gd name="T34" fmla="*/ 6 w 108"/>
                <a:gd name="T35" fmla="*/ 37 h 121"/>
                <a:gd name="T36" fmla="*/ 18 w 108"/>
                <a:gd name="T37" fmla="*/ 11 h 121"/>
                <a:gd name="T38" fmla="*/ 50 w 108"/>
                <a:gd name="T39" fmla="*/ 0 h 121"/>
                <a:gd name="T40" fmla="*/ 84 w 108"/>
                <a:gd name="T41" fmla="*/ 8 h 121"/>
                <a:gd name="T42" fmla="*/ 94 w 108"/>
                <a:gd name="T43" fmla="*/ 36 h 121"/>
                <a:gd name="T44" fmla="*/ 94 w 108"/>
                <a:gd name="T45" fmla="*/ 91 h 121"/>
                <a:gd name="T46" fmla="*/ 96 w 108"/>
                <a:gd name="T47" fmla="*/ 100 h 121"/>
                <a:gd name="T48" fmla="*/ 101 w 108"/>
                <a:gd name="T49" fmla="*/ 102 h 121"/>
                <a:gd name="T50" fmla="*/ 104 w 108"/>
                <a:gd name="T51" fmla="*/ 102 h 121"/>
                <a:gd name="T52" fmla="*/ 107 w 108"/>
                <a:gd name="T53" fmla="*/ 102 h 121"/>
                <a:gd name="T54" fmla="*/ 107 w 108"/>
                <a:gd name="T55" fmla="*/ 117 h 121"/>
                <a:gd name="T56" fmla="*/ 100 w 108"/>
                <a:gd name="T57" fmla="*/ 118 h 121"/>
                <a:gd name="T58" fmla="*/ 95 w 108"/>
                <a:gd name="T59" fmla="*/ 118 h 121"/>
                <a:gd name="T60" fmla="*/ 82 w 108"/>
                <a:gd name="T61" fmla="*/ 114 h 121"/>
                <a:gd name="T62" fmla="*/ 76 w 108"/>
                <a:gd name="T63" fmla="*/ 102 h 121"/>
                <a:gd name="T64" fmla="*/ 76 w 108"/>
                <a:gd name="T65" fmla="*/ 101 h 121"/>
                <a:gd name="T66" fmla="*/ 75 w 108"/>
                <a:gd name="T67" fmla="*/ 59 h 121"/>
                <a:gd name="T68" fmla="*/ 75 w 108"/>
                <a:gd name="T69" fmla="*/ 59 h 121"/>
                <a:gd name="T70" fmla="*/ 49 w 108"/>
                <a:gd name="T71" fmla="*/ 66 h 121"/>
                <a:gd name="T72" fmla="*/ 39 w 108"/>
                <a:gd name="T73" fmla="*/ 67 h 121"/>
                <a:gd name="T74" fmla="*/ 24 w 108"/>
                <a:gd name="T75" fmla="*/ 73 h 121"/>
                <a:gd name="T76" fmla="*/ 20 w 108"/>
                <a:gd name="T77" fmla="*/ 85 h 121"/>
                <a:gd name="T78" fmla="*/ 25 w 108"/>
                <a:gd name="T79" fmla="*/ 98 h 121"/>
                <a:gd name="T80" fmla="*/ 40 w 108"/>
                <a:gd name="T81" fmla="*/ 103 h 121"/>
                <a:gd name="T82" fmla="*/ 65 w 108"/>
                <a:gd name="T83" fmla="*/ 95 h 121"/>
                <a:gd name="T84" fmla="*/ 75 w 108"/>
                <a:gd name="T85" fmla="*/ 76 h 121"/>
                <a:gd name="T86" fmla="*/ 75 w 108"/>
                <a:gd name="T87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1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5" y="112"/>
                    <a:pt x="58" y="115"/>
                  </a:cubicBezTo>
                  <a:cubicBezTo>
                    <a:pt x="51" y="118"/>
                    <a:pt x="44" y="120"/>
                    <a:pt x="37" y="120"/>
                  </a:cubicBezTo>
                  <a:cubicBezTo>
                    <a:pt x="25" y="120"/>
                    <a:pt x="17" y="117"/>
                    <a:pt x="11" y="110"/>
                  </a:cubicBezTo>
                  <a:cubicBezTo>
                    <a:pt x="4" y="104"/>
                    <a:pt x="0" y="96"/>
                    <a:pt x="0" y="85"/>
                  </a:cubicBezTo>
                  <a:cubicBezTo>
                    <a:pt x="0" y="76"/>
                    <a:pt x="4" y="68"/>
                    <a:pt x="10" y="62"/>
                  </a:cubicBezTo>
                  <a:cubicBezTo>
                    <a:pt x="16" y="56"/>
                    <a:pt x="26" y="52"/>
                    <a:pt x="39" y="51"/>
                  </a:cubicBezTo>
                  <a:cubicBezTo>
                    <a:pt x="42" y="50"/>
                    <a:pt x="46" y="50"/>
                    <a:pt x="53" y="49"/>
                  </a:cubicBezTo>
                  <a:cubicBezTo>
                    <a:pt x="62" y="48"/>
                    <a:pt x="68" y="47"/>
                    <a:pt x="70" y="46"/>
                  </a:cubicBezTo>
                  <a:cubicBezTo>
                    <a:pt x="72" y="46"/>
                    <a:pt x="73" y="45"/>
                    <a:pt x="74" y="43"/>
                  </a:cubicBezTo>
                  <a:cubicBezTo>
                    <a:pt x="74" y="42"/>
                    <a:pt x="75" y="39"/>
                    <a:pt x="75" y="34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9"/>
                    <a:pt x="59" y="17"/>
                    <a:pt x="50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6"/>
                    <a:pt x="23" y="31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6"/>
                    <a:pt x="10" y="17"/>
                    <a:pt x="18" y="11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1" y="15"/>
                    <a:pt x="94" y="23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5" y="99"/>
                    <a:pt x="96" y="100"/>
                  </a:cubicBezTo>
                  <a:cubicBezTo>
                    <a:pt x="97" y="102"/>
                    <a:pt x="99" y="102"/>
                    <a:pt x="101" y="102"/>
                  </a:cubicBezTo>
                  <a:cubicBezTo>
                    <a:pt x="102" y="102"/>
                    <a:pt x="102" y="102"/>
                    <a:pt x="104" y="102"/>
                  </a:cubicBezTo>
                  <a:cubicBezTo>
                    <a:pt x="105" y="102"/>
                    <a:pt x="106" y="102"/>
                    <a:pt x="107" y="102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5" y="117"/>
                    <a:pt x="102" y="118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2" y="114"/>
                  </a:cubicBezTo>
                  <a:cubicBezTo>
                    <a:pt x="79" y="112"/>
                    <a:pt x="76" y="107"/>
                    <a:pt x="76" y="102"/>
                  </a:cubicBezTo>
                  <a:lnTo>
                    <a:pt x="76" y="101"/>
                  </a:lnTo>
                  <a:close/>
                  <a:moveTo>
                    <a:pt x="75" y="59"/>
                  </a:moveTo>
                  <a:lnTo>
                    <a:pt x="75" y="59"/>
                  </a:lnTo>
                  <a:cubicBezTo>
                    <a:pt x="70" y="62"/>
                    <a:pt x="62" y="64"/>
                    <a:pt x="49" y="66"/>
                  </a:cubicBezTo>
                  <a:cubicBezTo>
                    <a:pt x="45" y="66"/>
                    <a:pt x="42" y="67"/>
                    <a:pt x="39" y="67"/>
                  </a:cubicBezTo>
                  <a:cubicBezTo>
                    <a:pt x="33" y="68"/>
                    <a:pt x="28" y="70"/>
                    <a:pt x="24" y="73"/>
                  </a:cubicBezTo>
                  <a:cubicBezTo>
                    <a:pt x="21" y="76"/>
                    <a:pt x="20" y="80"/>
                    <a:pt x="20" y="85"/>
                  </a:cubicBezTo>
                  <a:cubicBezTo>
                    <a:pt x="20" y="91"/>
                    <a:pt x="22" y="96"/>
                    <a:pt x="25" y="98"/>
                  </a:cubicBezTo>
                  <a:cubicBezTo>
                    <a:pt x="29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5"/>
                  </a:cubicBezTo>
                  <a:cubicBezTo>
                    <a:pt x="72" y="91"/>
                    <a:pt x="75" y="83"/>
                    <a:pt x="75" y="76"/>
                  </a:cubicBezTo>
                  <a:lnTo>
                    <a:pt x="75" y="5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Freeform 116"/>
            <p:cNvSpPr>
              <a:spLocks noChangeArrowheads="1"/>
            </p:cNvSpPr>
            <p:nvPr/>
          </p:nvSpPr>
          <p:spPr bwMode="auto">
            <a:xfrm>
              <a:off x="4150611" y="4970344"/>
              <a:ext cx="44454" cy="66681"/>
            </a:xfrm>
            <a:custGeom>
              <a:avLst/>
              <a:gdLst>
                <a:gd name="T0" fmla="*/ 0 w 105"/>
                <a:gd name="T1" fmla="*/ 154 h 159"/>
                <a:gd name="T2" fmla="*/ 0 w 105"/>
                <a:gd name="T3" fmla="*/ 154 h 159"/>
                <a:gd name="T4" fmla="*/ 0 w 105"/>
                <a:gd name="T5" fmla="*/ 0 h 159"/>
                <a:gd name="T6" fmla="*/ 19 w 105"/>
                <a:gd name="T7" fmla="*/ 0 h 159"/>
                <a:gd name="T8" fmla="*/ 19 w 105"/>
                <a:gd name="T9" fmla="*/ 58 h 159"/>
                <a:gd name="T10" fmla="*/ 35 w 105"/>
                <a:gd name="T11" fmla="*/ 43 h 159"/>
                <a:gd name="T12" fmla="*/ 54 w 105"/>
                <a:gd name="T13" fmla="*/ 38 h 159"/>
                <a:gd name="T14" fmla="*/ 91 w 105"/>
                <a:gd name="T15" fmla="*/ 55 h 159"/>
                <a:gd name="T16" fmla="*/ 104 w 105"/>
                <a:gd name="T17" fmla="*/ 99 h 159"/>
                <a:gd name="T18" fmla="*/ 91 w 105"/>
                <a:gd name="T19" fmla="*/ 141 h 159"/>
                <a:gd name="T20" fmla="*/ 56 w 105"/>
                <a:gd name="T21" fmla="*/ 158 h 159"/>
                <a:gd name="T22" fmla="*/ 35 w 105"/>
                <a:gd name="T23" fmla="*/ 153 h 159"/>
                <a:gd name="T24" fmla="*/ 19 w 105"/>
                <a:gd name="T25" fmla="*/ 140 h 159"/>
                <a:gd name="T26" fmla="*/ 19 w 105"/>
                <a:gd name="T27" fmla="*/ 154 h 159"/>
                <a:gd name="T28" fmla="*/ 0 w 105"/>
                <a:gd name="T29" fmla="*/ 154 h 159"/>
                <a:gd name="T30" fmla="*/ 18 w 105"/>
                <a:gd name="T31" fmla="*/ 97 h 159"/>
                <a:gd name="T32" fmla="*/ 18 w 105"/>
                <a:gd name="T33" fmla="*/ 97 h 159"/>
                <a:gd name="T34" fmla="*/ 26 w 105"/>
                <a:gd name="T35" fmla="*/ 130 h 159"/>
                <a:gd name="T36" fmla="*/ 51 w 105"/>
                <a:gd name="T37" fmla="*/ 141 h 159"/>
                <a:gd name="T38" fmla="*/ 75 w 105"/>
                <a:gd name="T39" fmla="*/ 130 h 159"/>
                <a:gd name="T40" fmla="*/ 85 w 105"/>
                <a:gd name="T41" fmla="*/ 100 h 159"/>
                <a:gd name="T42" fmla="*/ 75 w 105"/>
                <a:gd name="T43" fmla="*/ 67 h 159"/>
                <a:gd name="T44" fmla="*/ 51 w 105"/>
                <a:gd name="T45" fmla="*/ 56 h 159"/>
                <a:gd name="T46" fmla="*/ 26 w 105"/>
                <a:gd name="T47" fmla="*/ 66 h 159"/>
                <a:gd name="T48" fmla="*/ 18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2"/>
                    <a:pt x="28" y="46"/>
                    <a:pt x="35" y="43"/>
                  </a:cubicBezTo>
                  <a:cubicBezTo>
                    <a:pt x="40" y="40"/>
                    <a:pt x="47" y="38"/>
                    <a:pt x="54" y="38"/>
                  </a:cubicBezTo>
                  <a:cubicBezTo>
                    <a:pt x="70" y="38"/>
                    <a:pt x="82" y="43"/>
                    <a:pt x="91" y="55"/>
                  </a:cubicBezTo>
                  <a:cubicBezTo>
                    <a:pt x="99" y="65"/>
                    <a:pt x="104" y="80"/>
                    <a:pt x="104" y="99"/>
                  </a:cubicBezTo>
                  <a:cubicBezTo>
                    <a:pt x="104" y="116"/>
                    <a:pt x="99" y="131"/>
                    <a:pt x="91" y="141"/>
                  </a:cubicBezTo>
                  <a:cubicBezTo>
                    <a:pt x="82" y="152"/>
                    <a:pt x="70" y="158"/>
                    <a:pt x="56" y="158"/>
                  </a:cubicBezTo>
                  <a:cubicBezTo>
                    <a:pt x="47" y="158"/>
                    <a:pt x="40" y="156"/>
                    <a:pt x="35" y="153"/>
                  </a:cubicBezTo>
                  <a:cubicBezTo>
                    <a:pt x="28" y="151"/>
                    <a:pt x="23" y="145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lnTo>
                    <a:pt x="0" y="154"/>
                  </a:lnTo>
                  <a:close/>
                  <a:moveTo>
                    <a:pt x="18" y="97"/>
                  </a:moveTo>
                  <a:lnTo>
                    <a:pt x="18" y="97"/>
                  </a:lnTo>
                  <a:cubicBezTo>
                    <a:pt x="18" y="111"/>
                    <a:pt x="21" y="121"/>
                    <a:pt x="26" y="130"/>
                  </a:cubicBezTo>
                  <a:cubicBezTo>
                    <a:pt x="33" y="137"/>
                    <a:pt x="41" y="141"/>
                    <a:pt x="51" y="141"/>
                  </a:cubicBezTo>
                  <a:cubicBezTo>
                    <a:pt x="62" y="141"/>
                    <a:pt x="69" y="137"/>
                    <a:pt x="75" y="130"/>
                  </a:cubicBezTo>
                  <a:cubicBezTo>
                    <a:pt x="82" y="122"/>
                    <a:pt x="85" y="112"/>
                    <a:pt x="85" y="100"/>
                  </a:cubicBezTo>
                  <a:cubicBezTo>
                    <a:pt x="85" y="86"/>
                    <a:pt x="82" y="75"/>
                    <a:pt x="75" y="67"/>
                  </a:cubicBezTo>
                  <a:cubicBezTo>
                    <a:pt x="70" y="59"/>
                    <a:pt x="62" y="56"/>
                    <a:pt x="51" y="56"/>
                  </a:cubicBezTo>
                  <a:cubicBezTo>
                    <a:pt x="40" y="56"/>
                    <a:pt x="32" y="59"/>
                    <a:pt x="26" y="66"/>
                  </a:cubicBezTo>
                  <a:cubicBezTo>
                    <a:pt x="21" y="72"/>
                    <a:pt x="18" y="83"/>
                    <a:pt x="18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Freeform 117"/>
            <p:cNvSpPr>
              <a:spLocks noChangeArrowheads="1"/>
            </p:cNvSpPr>
            <p:nvPr/>
          </p:nvSpPr>
          <p:spPr bwMode="auto">
            <a:xfrm>
              <a:off x="4202474" y="4970344"/>
              <a:ext cx="9261" cy="64830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Freeform 118"/>
            <p:cNvSpPr>
              <a:spLocks noChangeArrowheads="1"/>
            </p:cNvSpPr>
            <p:nvPr/>
          </p:nvSpPr>
          <p:spPr bwMode="auto">
            <a:xfrm>
              <a:off x="4220997" y="4985162"/>
              <a:ext cx="42601" cy="50012"/>
            </a:xfrm>
            <a:custGeom>
              <a:avLst/>
              <a:gdLst>
                <a:gd name="T0" fmla="*/ 80 w 102"/>
                <a:gd name="T1" fmla="*/ 80 h 121"/>
                <a:gd name="T2" fmla="*/ 80 w 102"/>
                <a:gd name="T3" fmla="*/ 80 h 121"/>
                <a:gd name="T4" fmla="*/ 99 w 102"/>
                <a:gd name="T5" fmla="*/ 80 h 121"/>
                <a:gd name="T6" fmla="*/ 83 w 102"/>
                <a:gd name="T7" fmla="*/ 109 h 121"/>
                <a:gd name="T8" fmla="*/ 50 w 102"/>
                <a:gd name="T9" fmla="*/ 120 h 121"/>
                <a:gd name="T10" fmla="*/ 14 w 102"/>
                <a:gd name="T11" fmla="*/ 104 h 121"/>
                <a:gd name="T12" fmla="*/ 0 w 102"/>
                <a:gd name="T13" fmla="*/ 62 h 121"/>
                <a:gd name="T14" fmla="*/ 14 w 102"/>
                <a:gd name="T15" fmla="*/ 17 h 121"/>
                <a:gd name="T16" fmla="*/ 50 w 102"/>
                <a:gd name="T17" fmla="*/ 0 h 121"/>
                <a:gd name="T18" fmla="*/ 87 w 102"/>
                <a:gd name="T19" fmla="*/ 16 h 121"/>
                <a:gd name="T20" fmla="*/ 101 w 102"/>
                <a:gd name="T21" fmla="*/ 57 h 121"/>
                <a:gd name="T22" fmla="*/ 101 w 102"/>
                <a:gd name="T23" fmla="*/ 63 h 121"/>
                <a:gd name="T24" fmla="*/ 101 w 102"/>
                <a:gd name="T25" fmla="*/ 66 h 121"/>
                <a:gd name="T26" fmla="*/ 20 w 102"/>
                <a:gd name="T27" fmla="*/ 66 h 121"/>
                <a:gd name="T28" fmla="*/ 28 w 102"/>
                <a:gd name="T29" fmla="*/ 93 h 121"/>
                <a:gd name="T30" fmla="*/ 52 w 102"/>
                <a:gd name="T31" fmla="*/ 102 h 121"/>
                <a:gd name="T32" fmla="*/ 71 w 102"/>
                <a:gd name="T33" fmla="*/ 97 h 121"/>
                <a:gd name="T34" fmla="*/ 80 w 102"/>
                <a:gd name="T35" fmla="*/ 80 h 121"/>
                <a:gd name="T36" fmla="*/ 20 w 102"/>
                <a:gd name="T37" fmla="*/ 50 h 121"/>
                <a:gd name="T38" fmla="*/ 20 w 102"/>
                <a:gd name="T39" fmla="*/ 50 h 121"/>
                <a:gd name="T40" fmla="*/ 81 w 102"/>
                <a:gd name="T41" fmla="*/ 50 h 121"/>
                <a:gd name="T42" fmla="*/ 73 w 102"/>
                <a:gd name="T43" fmla="*/ 26 h 121"/>
                <a:gd name="T44" fmla="*/ 51 w 102"/>
                <a:gd name="T45" fmla="*/ 17 h 121"/>
                <a:gd name="T46" fmla="*/ 29 w 102"/>
                <a:gd name="T47" fmla="*/ 25 h 121"/>
                <a:gd name="T48" fmla="*/ 20 w 102"/>
                <a:gd name="T49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1">
                  <a:moveTo>
                    <a:pt x="80" y="80"/>
                  </a:moveTo>
                  <a:lnTo>
                    <a:pt x="80" y="80"/>
                  </a:lnTo>
                  <a:cubicBezTo>
                    <a:pt x="99" y="80"/>
                    <a:pt x="99" y="80"/>
                    <a:pt x="99" y="80"/>
                  </a:cubicBezTo>
                  <a:cubicBezTo>
                    <a:pt x="97" y="92"/>
                    <a:pt x="92" y="102"/>
                    <a:pt x="83" y="109"/>
                  </a:cubicBezTo>
                  <a:cubicBezTo>
                    <a:pt x="75" y="116"/>
                    <a:pt x="64" y="120"/>
                    <a:pt x="50" y="120"/>
                  </a:cubicBezTo>
                  <a:cubicBezTo>
                    <a:pt x="34" y="120"/>
                    <a:pt x="23" y="115"/>
                    <a:pt x="14" y="104"/>
                  </a:cubicBezTo>
                  <a:cubicBezTo>
                    <a:pt x="4" y="94"/>
                    <a:pt x="0" y="79"/>
                    <a:pt x="0" y="62"/>
                  </a:cubicBezTo>
                  <a:cubicBezTo>
                    <a:pt x="0" y="42"/>
                    <a:pt x="4" y="27"/>
                    <a:pt x="14" y="17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6"/>
                  </a:cubicBezTo>
                  <a:cubicBezTo>
                    <a:pt x="97" y="25"/>
                    <a:pt x="101" y="39"/>
                    <a:pt x="101" y="57"/>
                  </a:cubicBezTo>
                  <a:cubicBezTo>
                    <a:pt x="101" y="59"/>
                    <a:pt x="101" y="62"/>
                    <a:pt x="101" y="63"/>
                  </a:cubicBezTo>
                  <a:cubicBezTo>
                    <a:pt x="101" y="64"/>
                    <a:pt x="101" y="65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77"/>
                    <a:pt x="23" y="87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7"/>
                  </a:cubicBezTo>
                  <a:cubicBezTo>
                    <a:pt x="76" y="93"/>
                    <a:pt x="79" y="88"/>
                    <a:pt x="80" y="80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40"/>
                    <a:pt x="78" y="31"/>
                    <a:pt x="73" y="26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1"/>
                    <a:pt x="21" y="40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Freeform 119"/>
            <p:cNvSpPr>
              <a:spLocks noChangeArrowheads="1"/>
            </p:cNvSpPr>
            <p:nvPr/>
          </p:nvSpPr>
          <p:spPr bwMode="auto">
            <a:xfrm>
              <a:off x="3983907" y="5075924"/>
              <a:ext cx="59272" cy="68533"/>
            </a:xfrm>
            <a:custGeom>
              <a:avLst/>
              <a:gdLst>
                <a:gd name="T0" fmla="*/ 122 w 141"/>
                <a:gd name="T1" fmla="*/ 137 h 163"/>
                <a:gd name="T2" fmla="*/ 122 w 141"/>
                <a:gd name="T3" fmla="*/ 137 h 163"/>
                <a:gd name="T4" fmla="*/ 100 w 141"/>
                <a:gd name="T5" fmla="*/ 156 h 163"/>
                <a:gd name="T6" fmla="*/ 69 w 141"/>
                <a:gd name="T7" fmla="*/ 162 h 163"/>
                <a:gd name="T8" fmla="*/ 20 w 141"/>
                <a:gd name="T9" fmla="*/ 140 h 163"/>
                <a:gd name="T10" fmla="*/ 0 w 141"/>
                <a:gd name="T11" fmla="*/ 81 h 163"/>
                <a:gd name="T12" fmla="*/ 20 w 141"/>
                <a:gd name="T13" fmla="*/ 21 h 163"/>
                <a:gd name="T14" fmla="*/ 75 w 141"/>
                <a:gd name="T15" fmla="*/ 0 h 163"/>
                <a:gd name="T16" fmla="*/ 117 w 141"/>
                <a:gd name="T17" fmla="*/ 13 h 163"/>
                <a:gd name="T18" fmla="*/ 137 w 141"/>
                <a:gd name="T19" fmla="*/ 51 h 163"/>
                <a:gd name="T20" fmla="*/ 117 w 141"/>
                <a:gd name="T21" fmla="*/ 51 h 163"/>
                <a:gd name="T22" fmla="*/ 103 w 141"/>
                <a:gd name="T23" fmla="*/ 27 h 163"/>
                <a:gd name="T24" fmla="*/ 75 w 141"/>
                <a:gd name="T25" fmla="*/ 18 h 163"/>
                <a:gd name="T26" fmla="*/ 35 w 141"/>
                <a:gd name="T27" fmla="*/ 34 h 163"/>
                <a:gd name="T28" fmla="*/ 22 w 141"/>
                <a:gd name="T29" fmla="*/ 81 h 163"/>
                <a:gd name="T30" fmla="*/ 35 w 141"/>
                <a:gd name="T31" fmla="*/ 127 h 163"/>
                <a:gd name="T32" fmla="*/ 73 w 141"/>
                <a:gd name="T33" fmla="*/ 143 h 163"/>
                <a:gd name="T34" fmla="*/ 108 w 141"/>
                <a:gd name="T35" fmla="*/ 130 h 163"/>
                <a:gd name="T36" fmla="*/ 121 w 141"/>
                <a:gd name="T37" fmla="*/ 94 h 163"/>
                <a:gd name="T38" fmla="*/ 121 w 141"/>
                <a:gd name="T39" fmla="*/ 92 h 163"/>
                <a:gd name="T40" fmla="*/ 73 w 141"/>
                <a:gd name="T41" fmla="*/ 92 h 163"/>
                <a:gd name="T42" fmla="*/ 73 w 141"/>
                <a:gd name="T43" fmla="*/ 75 h 163"/>
                <a:gd name="T44" fmla="*/ 140 w 141"/>
                <a:gd name="T45" fmla="*/ 75 h 163"/>
                <a:gd name="T46" fmla="*/ 140 w 141"/>
                <a:gd name="T47" fmla="*/ 158 h 163"/>
                <a:gd name="T48" fmla="*/ 127 w 141"/>
                <a:gd name="T49" fmla="*/ 158 h 163"/>
                <a:gd name="T50" fmla="*/ 122 w 141"/>
                <a:gd name="T51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3">
                  <a:moveTo>
                    <a:pt x="122" y="137"/>
                  </a:moveTo>
                  <a:lnTo>
                    <a:pt x="122" y="137"/>
                  </a:lnTo>
                  <a:cubicBezTo>
                    <a:pt x="115" y="145"/>
                    <a:pt x="108" y="152"/>
                    <a:pt x="100" y="156"/>
                  </a:cubicBezTo>
                  <a:cubicBezTo>
                    <a:pt x="90" y="160"/>
                    <a:pt x="81" y="162"/>
                    <a:pt x="69" y="162"/>
                  </a:cubicBezTo>
                  <a:cubicBezTo>
                    <a:pt x="49" y="162"/>
                    <a:pt x="32" y="155"/>
                    <a:pt x="20" y="140"/>
                  </a:cubicBezTo>
                  <a:cubicBezTo>
                    <a:pt x="6" y="124"/>
                    <a:pt x="0" y="106"/>
                    <a:pt x="0" y="81"/>
                  </a:cubicBezTo>
                  <a:cubicBezTo>
                    <a:pt x="0" y="56"/>
                    <a:pt x="7" y="36"/>
                    <a:pt x="20" y="21"/>
                  </a:cubicBezTo>
                  <a:cubicBezTo>
                    <a:pt x="33" y="7"/>
                    <a:pt x="52" y="0"/>
                    <a:pt x="75" y="0"/>
                  </a:cubicBezTo>
                  <a:cubicBezTo>
                    <a:pt x="92" y="0"/>
                    <a:pt x="106" y="5"/>
                    <a:pt x="117" y="13"/>
                  </a:cubicBezTo>
                  <a:cubicBezTo>
                    <a:pt x="129" y="22"/>
                    <a:pt x="135" y="35"/>
                    <a:pt x="13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5" y="40"/>
                    <a:pt x="110" y="32"/>
                    <a:pt x="103" y="27"/>
                  </a:cubicBezTo>
                  <a:cubicBezTo>
                    <a:pt x="96" y="20"/>
                    <a:pt x="86" y="18"/>
                    <a:pt x="75" y="18"/>
                  </a:cubicBezTo>
                  <a:cubicBezTo>
                    <a:pt x="58" y="18"/>
                    <a:pt x="45" y="24"/>
                    <a:pt x="35" y="34"/>
                  </a:cubicBezTo>
                  <a:cubicBezTo>
                    <a:pt x="26" y="45"/>
                    <a:pt x="22" y="61"/>
                    <a:pt x="22" y="81"/>
                  </a:cubicBezTo>
                  <a:cubicBezTo>
                    <a:pt x="22" y="100"/>
                    <a:pt x="26" y="115"/>
                    <a:pt x="35" y="127"/>
                  </a:cubicBezTo>
                  <a:cubicBezTo>
                    <a:pt x="45" y="137"/>
                    <a:pt x="57" y="143"/>
                    <a:pt x="73" y="143"/>
                  </a:cubicBezTo>
                  <a:cubicBezTo>
                    <a:pt x="87" y="143"/>
                    <a:pt x="99" y="139"/>
                    <a:pt x="108" y="130"/>
                  </a:cubicBezTo>
                  <a:cubicBezTo>
                    <a:pt x="116" y="121"/>
                    <a:pt x="121" y="109"/>
                    <a:pt x="121" y="94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7" y="158"/>
                    <a:pt x="127" y="158"/>
                    <a:pt x="127" y="158"/>
                  </a:cubicBezTo>
                  <a:lnTo>
                    <a:pt x="122" y="13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Freeform 120"/>
            <p:cNvSpPr>
              <a:spLocks noChangeArrowheads="1"/>
            </p:cNvSpPr>
            <p:nvPr/>
          </p:nvSpPr>
          <p:spPr bwMode="auto">
            <a:xfrm>
              <a:off x="4054293" y="5094446"/>
              <a:ext cx="24079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8 w 56"/>
                <a:gd name="T7" fmla="*/ 2 h 116"/>
                <a:gd name="T8" fmla="*/ 18 w 56"/>
                <a:gd name="T9" fmla="*/ 23 h 116"/>
                <a:gd name="T10" fmla="*/ 31 w 56"/>
                <a:gd name="T11" fmla="*/ 7 h 116"/>
                <a:gd name="T12" fmla="*/ 49 w 56"/>
                <a:gd name="T13" fmla="*/ 0 h 116"/>
                <a:gd name="T14" fmla="*/ 52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2 w 56"/>
                <a:gd name="T21" fmla="*/ 20 h 116"/>
                <a:gd name="T22" fmla="*/ 49 w 56"/>
                <a:gd name="T23" fmla="*/ 20 h 116"/>
                <a:gd name="T24" fmla="*/ 26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1" y="7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2" y="23"/>
                    <a:pt x="26" y="28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Freeform 121"/>
            <p:cNvSpPr>
              <a:spLocks noChangeArrowheads="1"/>
            </p:cNvSpPr>
            <p:nvPr/>
          </p:nvSpPr>
          <p:spPr bwMode="auto">
            <a:xfrm>
              <a:off x="4082076" y="5094446"/>
              <a:ext cx="44454" cy="50011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5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60 h 120"/>
                <a:gd name="T12" fmla="*/ 94 w 108"/>
                <a:gd name="T13" fmla="*/ 103 h 120"/>
                <a:gd name="T14" fmla="*/ 54 w 108"/>
                <a:gd name="T15" fmla="*/ 119 h 120"/>
                <a:gd name="T16" fmla="*/ 15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2 h 120"/>
                <a:gd name="T26" fmla="*/ 54 w 108"/>
                <a:gd name="T27" fmla="*/ 102 h 120"/>
                <a:gd name="T28" fmla="*/ 79 w 108"/>
                <a:gd name="T29" fmla="*/ 92 h 120"/>
                <a:gd name="T30" fmla="*/ 88 w 108"/>
                <a:gd name="T31" fmla="*/ 60 h 120"/>
                <a:gd name="T32" fmla="*/ 79 w 108"/>
                <a:gd name="T33" fmla="*/ 28 h 120"/>
                <a:gd name="T34" fmla="*/ 54 w 108"/>
                <a:gd name="T35" fmla="*/ 17 h 120"/>
                <a:gd name="T36" fmla="*/ 28 w 108"/>
                <a:gd name="T37" fmla="*/ 28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4" y="5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3" y="85"/>
                    <a:pt x="28" y="92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5" y="102"/>
                    <a:pt x="74" y="99"/>
                    <a:pt x="79" y="92"/>
                  </a:cubicBezTo>
                  <a:cubicBezTo>
                    <a:pt x="85" y="85"/>
                    <a:pt x="88" y="73"/>
                    <a:pt x="88" y="60"/>
                  </a:cubicBezTo>
                  <a:cubicBezTo>
                    <a:pt x="88" y="46"/>
                    <a:pt x="85" y="36"/>
                    <a:pt x="79" y="28"/>
                  </a:cubicBezTo>
                  <a:cubicBezTo>
                    <a:pt x="74" y="21"/>
                    <a:pt x="65" y="17"/>
                    <a:pt x="54" y="17"/>
                  </a:cubicBezTo>
                  <a:cubicBezTo>
                    <a:pt x="43" y="17"/>
                    <a:pt x="34" y="21"/>
                    <a:pt x="28" y="28"/>
                  </a:cubicBezTo>
                  <a:cubicBezTo>
                    <a:pt x="23" y="36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Freeform 122"/>
            <p:cNvSpPr>
              <a:spLocks noChangeArrowheads="1"/>
            </p:cNvSpPr>
            <p:nvPr/>
          </p:nvSpPr>
          <p:spPr bwMode="auto">
            <a:xfrm>
              <a:off x="4132088" y="5094446"/>
              <a:ext cx="64829" cy="48159"/>
            </a:xfrm>
            <a:custGeom>
              <a:avLst/>
              <a:gdLst>
                <a:gd name="T0" fmla="*/ 33 w 154"/>
                <a:gd name="T1" fmla="*/ 113 h 114"/>
                <a:gd name="T2" fmla="*/ 0 w 154"/>
                <a:gd name="T3" fmla="*/ 0 h 114"/>
                <a:gd name="T4" fmla="*/ 19 w 154"/>
                <a:gd name="T5" fmla="*/ 0 h 114"/>
                <a:gd name="T6" fmla="*/ 42 w 154"/>
                <a:gd name="T7" fmla="*/ 87 h 114"/>
                <a:gd name="T8" fmla="*/ 65 w 154"/>
                <a:gd name="T9" fmla="*/ 0 h 114"/>
                <a:gd name="T10" fmla="*/ 87 w 154"/>
                <a:gd name="T11" fmla="*/ 0 h 114"/>
                <a:gd name="T12" fmla="*/ 109 w 154"/>
                <a:gd name="T13" fmla="*/ 87 h 114"/>
                <a:gd name="T14" fmla="*/ 133 w 154"/>
                <a:gd name="T15" fmla="*/ 0 h 114"/>
                <a:gd name="T16" fmla="*/ 153 w 154"/>
                <a:gd name="T17" fmla="*/ 0 h 114"/>
                <a:gd name="T18" fmla="*/ 118 w 154"/>
                <a:gd name="T19" fmla="*/ 113 h 114"/>
                <a:gd name="T20" fmla="*/ 100 w 154"/>
                <a:gd name="T21" fmla="*/ 113 h 114"/>
                <a:gd name="T22" fmla="*/ 76 w 154"/>
                <a:gd name="T23" fmla="*/ 26 h 114"/>
                <a:gd name="T24" fmla="*/ 52 w 154"/>
                <a:gd name="T25" fmla="*/ 113 h 114"/>
                <a:gd name="T26" fmla="*/ 33 w 154"/>
                <a:gd name="T2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114">
                  <a:moveTo>
                    <a:pt x="33" y="11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42" y="87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09" y="87"/>
                  </a:lnTo>
                  <a:lnTo>
                    <a:pt x="133" y="0"/>
                  </a:lnTo>
                  <a:lnTo>
                    <a:pt x="153" y="0"/>
                  </a:lnTo>
                  <a:lnTo>
                    <a:pt x="118" y="113"/>
                  </a:lnTo>
                  <a:lnTo>
                    <a:pt x="100" y="113"/>
                  </a:lnTo>
                  <a:lnTo>
                    <a:pt x="76" y="26"/>
                  </a:lnTo>
                  <a:lnTo>
                    <a:pt x="52" y="113"/>
                  </a:lnTo>
                  <a:lnTo>
                    <a:pt x="33" y="11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Freeform 123"/>
            <p:cNvSpPr>
              <a:spLocks noChangeArrowheads="1"/>
            </p:cNvSpPr>
            <p:nvPr/>
          </p:nvSpPr>
          <p:spPr bwMode="auto">
            <a:xfrm>
              <a:off x="4196917" y="5081480"/>
              <a:ext cx="24080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6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4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40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6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5"/>
                    <a:pt x="47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4"/>
                    <a:pt x="22" y="140"/>
                  </a:cubicBezTo>
                  <a:cubicBezTo>
                    <a:pt x="18" y="137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Freeform 124"/>
            <p:cNvSpPr>
              <a:spLocks noChangeArrowheads="1"/>
            </p:cNvSpPr>
            <p:nvPr/>
          </p:nvSpPr>
          <p:spPr bwMode="auto">
            <a:xfrm>
              <a:off x="4228406" y="5077776"/>
              <a:ext cx="38897" cy="64830"/>
            </a:xfrm>
            <a:custGeom>
              <a:avLst/>
              <a:gdLst>
                <a:gd name="T0" fmla="*/ 74 w 93"/>
                <a:gd name="T1" fmla="*/ 154 h 155"/>
                <a:gd name="T2" fmla="*/ 74 w 93"/>
                <a:gd name="T3" fmla="*/ 154 h 155"/>
                <a:gd name="T4" fmla="*/ 74 w 93"/>
                <a:gd name="T5" fmla="*/ 85 h 155"/>
                <a:gd name="T6" fmla="*/ 68 w 93"/>
                <a:gd name="T7" fmla="*/ 62 h 155"/>
                <a:gd name="T8" fmla="*/ 52 w 93"/>
                <a:gd name="T9" fmla="*/ 56 h 155"/>
                <a:gd name="T10" fmla="*/ 27 w 93"/>
                <a:gd name="T11" fmla="*/ 64 h 155"/>
                <a:gd name="T12" fmla="*/ 18 w 93"/>
                <a:gd name="T13" fmla="*/ 87 h 155"/>
                <a:gd name="T14" fmla="*/ 18 w 93"/>
                <a:gd name="T15" fmla="*/ 154 h 155"/>
                <a:gd name="T16" fmla="*/ 0 w 93"/>
                <a:gd name="T17" fmla="*/ 154 h 155"/>
                <a:gd name="T18" fmla="*/ 0 w 93"/>
                <a:gd name="T19" fmla="*/ 0 h 155"/>
                <a:gd name="T20" fmla="*/ 18 w 93"/>
                <a:gd name="T21" fmla="*/ 0 h 155"/>
                <a:gd name="T22" fmla="*/ 18 w 93"/>
                <a:gd name="T23" fmla="*/ 58 h 155"/>
                <a:gd name="T24" fmla="*/ 32 w 93"/>
                <a:gd name="T25" fmla="*/ 43 h 155"/>
                <a:gd name="T26" fmla="*/ 53 w 93"/>
                <a:gd name="T27" fmla="*/ 39 h 155"/>
                <a:gd name="T28" fmla="*/ 75 w 93"/>
                <a:gd name="T29" fmla="*/ 42 h 155"/>
                <a:gd name="T30" fmla="*/ 88 w 93"/>
                <a:gd name="T31" fmla="*/ 54 h 155"/>
                <a:gd name="T32" fmla="*/ 91 w 93"/>
                <a:gd name="T33" fmla="*/ 64 h 155"/>
                <a:gd name="T34" fmla="*/ 92 w 93"/>
                <a:gd name="T35" fmla="*/ 81 h 155"/>
                <a:gd name="T36" fmla="*/ 92 w 93"/>
                <a:gd name="T37" fmla="*/ 86 h 155"/>
                <a:gd name="T38" fmla="*/ 92 w 93"/>
                <a:gd name="T39" fmla="*/ 154 h 155"/>
                <a:gd name="T40" fmla="*/ 74 w 93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6"/>
                    <a:pt x="68" y="62"/>
                  </a:cubicBezTo>
                  <a:cubicBezTo>
                    <a:pt x="65" y="58"/>
                    <a:pt x="60" y="56"/>
                    <a:pt x="52" y="56"/>
                  </a:cubicBezTo>
                  <a:cubicBezTo>
                    <a:pt x="41" y="56"/>
                    <a:pt x="33" y="59"/>
                    <a:pt x="27" y="64"/>
                  </a:cubicBezTo>
                  <a:cubicBezTo>
                    <a:pt x="22" y="71"/>
                    <a:pt x="18" y="7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2" y="52"/>
                    <a:pt x="27" y="47"/>
                    <a:pt x="32" y="43"/>
                  </a:cubicBezTo>
                  <a:cubicBezTo>
                    <a:pt x="38" y="40"/>
                    <a:pt x="45" y="39"/>
                    <a:pt x="53" y="39"/>
                  </a:cubicBezTo>
                  <a:cubicBezTo>
                    <a:pt x="62" y="39"/>
                    <a:pt x="68" y="40"/>
                    <a:pt x="75" y="42"/>
                  </a:cubicBezTo>
                  <a:cubicBezTo>
                    <a:pt x="80" y="46"/>
                    <a:pt x="85" y="50"/>
                    <a:pt x="88" y="54"/>
                  </a:cubicBezTo>
                  <a:cubicBezTo>
                    <a:pt x="89" y="57"/>
                    <a:pt x="91" y="60"/>
                    <a:pt x="91" y="64"/>
                  </a:cubicBezTo>
                  <a:cubicBezTo>
                    <a:pt x="92" y="67"/>
                    <a:pt x="92" y="74"/>
                    <a:pt x="92" y="81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92" y="154"/>
                    <a:pt x="92" y="154"/>
                    <a:pt x="92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0004" y="4966640"/>
            <a:ext cx="527895" cy="87056"/>
            <a:chOff x="4760004" y="4966640"/>
            <a:chExt cx="527895" cy="87056"/>
          </a:xfrm>
        </p:grpSpPr>
        <p:sp>
          <p:nvSpPr>
            <p:cNvPr id="757" name="Freeform 125"/>
            <p:cNvSpPr>
              <a:spLocks noChangeArrowheads="1"/>
            </p:cNvSpPr>
            <p:nvPr/>
          </p:nvSpPr>
          <p:spPr bwMode="auto">
            <a:xfrm>
              <a:off x="4760004" y="4966640"/>
              <a:ext cx="61125" cy="68534"/>
            </a:xfrm>
            <a:custGeom>
              <a:avLst/>
              <a:gdLst>
                <a:gd name="T0" fmla="*/ 0 w 147"/>
                <a:gd name="T1" fmla="*/ 82 h 164"/>
                <a:gd name="T2" fmla="*/ 0 w 147"/>
                <a:gd name="T3" fmla="*/ 82 h 164"/>
                <a:gd name="T4" fmla="*/ 20 w 147"/>
                <a:gd name="T5" fmla="*/ 22 h 164"/>
                <a:gd name="T6" fmla="*/ 73 w 147"/>
                <a:gd name="T7" fmla="*/ 0 h 164"/>
                <a:gd name="T8" fmla="*/ 127 w 147"/>
                <a:gd name="T9" fmla="*/ 22 h 164"/>
                <a:gd name="T10" fmla="*/ 146 w 147"/>
                <a:gd name="T11" fmla="*/ 82 h 164"/>
                <a:gd name="T12" fmla="*/ 127 w 147"/>
                <a:gd name="T13" fmla="*/ 141 h 164"/>
                <a:gd name="T14" fmla="*/ 73 w 147"/>
                <a:gd name="T15" fmla="*/ 163 h 164"/>
                <a:gd name="T16" fmla="*/ 20 w 147"/>
                <a:gd name="T17" fmla="*/ 141 h 164"/>
                <a:gd name="T18" fmla="*/ 0 w 147"/>
                <a:gd name="T19" fmla="*/ 82 h 164"/>
                <a:gd name="T20" fmla="*/ 22 w 147"/>
                <a:gd name="T21" fmla="*/ 82 h 164"/>
                <a:gd name="T22" fmla="*/ 22 w 147"/>
                <a:gd name="T23" fmla="*/ 82 h 164"/>
                <a:gd name="T24" fmla="*/ 35 w 147"/>
                <a:gd name="T25" fmla="*/ 128 h 164"/>
                <a:gd name="T26" fmla="*/ 73 w 147"/>
                <a:gd name="T27" fmla="*/ 145 h 164"/>
                <a:gd name="T28" fmla="*/ 110 w 147"/>
                <a:gd name="T29" fmla="*/ 128 h 164"/>
                <a:gd name="T30" fmla="*/ 124 w 147"/>
                <a:gd name="T31" fmla="*/ 82 h 164"/>
                <a:gd name="T32" fmla="*/ 110 w 147"/>
                <a:gd name="T33" fmla="*/ 36 h 164"/>
                <a:gd name="T34" fmla="*/ 73 w 147"/>
                <a:gd name="T35" fmla="*/ 19 h 164"/>
                <a:gd name="T36" fmla="*/ 35 w 147"/>
                <a:gd name="T37" fmla="*/ 36 h 164"/>
                <a:gd name="T38" fmla="*/ 22 w 147"/>
                <a:gd name="T39" fmla="*/ 8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64">
                  <a:moveTo>
                    <a:pt x="0" y="82"/>
                  </a:moveTo>
                  <a:lnTo>
                    <a:pt x="0" y="82"/>
                  </a:lnTo>
                  <a:cubicBezTo>
                    <a:pt x="0" y="57"/>
                    <a:pt x="6" y="37"/>
                    <a:pt x="20" y="22"/>
                  </a:cubicBezTo>
                  <a:cubicBezTo>
                    <a:pt x="32" y="8"/>
                    <a:pt x="50" y="0"/>
                    <a:pt x="73" y="0"/>
                  </a:cubicBezTo>
                  <a:cubicBezTo>
                    <a:pt x="96" y="0"/>
                    <a:pt x="113" y="8"/>
                    <a:pt x="127" y="22"/>
                  </a:cubicBezTo>
                  <a:cubicBezTo>
                    <a:pt x="139" y="37"/>
                    <a:pt x="146" y="57"/>
                    <a:pt x="146" y="82"/>
                  </a:cubicBezTo>
                  <a:cubicBezTo>
                    <a:pt x="146" y="108"/>
                    <a:pt x="139" y="127"/>
                    <a:pt x="127" y="141"/>
                  </a:cubicBezTo>
                  <a:cubicBezTo>
                    <a:pt x="113" y="156"/>
                    <a:pt x="96" y="163"/>
                    <a:pt x="73" y="163"/>
                  </a:cubicBezTo>
                  <a:cubicBezTo>
                    <a:pt x="50" y="163"/>
                    <a:pt x="32" y="156"/>
                    <a:pt x="20" y="141"/>
                  </a:cubicBezTo>
                  <a:cubicBezTo>
                    <a:pt x="6" y="127"/>
                    <a:pt x="0" y="108"/>
                    <a:pt x="0" y="82"/>
                  </a:cubicBezTo>
                  <a:close/>
                  <a:moveTo>
                    <a:pt x="22" y="82"/>
                  </a:moveTo>
                  <a:lnTo>
                    <a:pt x="22" y="82"/>
                  </a:lnTo>
                  <a:cubicBezTo>
                    <a:pt x="22" y="101"/>
                    <a:pt x="26" y="117"/>
                    <a:pt x="35" y="128"/>
                  </a:cubicBezTo>
                  <a:cubicBezTo>
                    <a:pt x="44" y="139"/>
                    <a:pt x="57" y="145"/>
                    <a:pt x="73" y="145"/>
                  </a:cubicBezTo>
                  <a:cubicBezTo>
                    <a:pt x="89" y="145"/>
                    <a:pt x="102" y="139"/>
                    <a:pt x="110" y="128"/>
                  </a:cubicBezTo>
                  <a:cubicBezTo>
                    <a:pt x="119" y="117"/>
                    <a:pt x="124" y="101"/>
                    <a:pt x="124" y="82"/>
                  </a:cubicBezTo>
                  <a:cubicBezTo>
                    <a:pt x="124" y="62"/>
                    <a:pt x="119" y="46"/>
                    <a:pt x="110" y="36"/>
                  </a:cubicBezTo>
                  <a:cubicBezTo>
                    <a:pt x="102" y="24"/>
                    <a:pt x="89" y="19"/>
                    <a:pt x="73" y="19"/>
                  </a:cubicBezTo>
                  <a:cubicBezTo>
                    <a:pt x="57" y="19"/>
                    <a:pt x="44" y="24"/>
                    <a:pt x="35" y="36"/>
                  </a:cubicBezTo>
                  <a:cubicBezTo>
                    <a:pt x="26" y="46"/>
                    <a:pt x="22" y="62"/>
                    <a:pt x="22" y="8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Freeform 126"/>
            <p:cNvSpPr>
              <a:spLocks noChangeArrowheads="1"/>
            </p:cNvSpPr>
            <p:nvPr/>
          </p:nvSpPr>
          <p:spPr bwMode="auto">
            <a:xfrm>
              <a:off x="4832243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20 h 161"/>
                <a:gd name="T10" fmla="*/ 34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5 w 105"/>
                <a:gd name="T21" fmla="*/ 119 h 161"/>
                <a:gd name="T22" fmla="*/ 34 w 105"/>
                <a:gd name="T23" fmla="*/ 115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7 w 105"/>
                <a:gd name="T35" fmla="*/ 92 h 161"/>
                <a:gd name="T36" fmla="*/ 52 w 105"/>
                <a:gd name="T37" fmla="*/ 102 h 161"/>
                <a:gd name="T38" fmla="*/ 75 w 105"/>
                <a:gd name="T39" fmla="*/ 91 h 161"/>
                <a:gd name="T40" fmla="*/ 84 w 105"/>
                <a:gd name="T41" fmla="*/ 58 h 161"/>
                <a:gd name="T42" fmla="*/ 75 w 105"/>
                <a:gd name="T43" fmla="*/ 28 h 161"/>
                <a:gd name="T44" fmla="*/ 50 w 105"/>
                <a:gd name="T45" fmla="*/ 17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70" y="0"/>
                    <a:pt x="82" y="5"/>
                    <a:pt x="91" y="16"/>
                  </a:cubicBezTo>
                  <a:cubicBezTo>
                    <a:pt x="99" y="27"/>
                    <a:pt x="104" y="42"/>
                    <a:pt x="104" y="59"/>
                  </a:cubicBezTo>
                  <a:cubicBezTo>
                    <a:pt x="104" y="77"/>
                    <a:pt x="99" y="92"/>
                    <a:pt x="90" y="103"/>
                  </a:cubicBezTo>
                  <a:cubicBezTo>
                    <a:pt x="82" y="114"/>
                    <a:pt x="69" y="119"/>
                    <a:pt x="55" y="119"/>
                  </a:cubicBezTo>
                  <a:cubicBezTo>
                    <a:pt x="47" y="119"/>
                    <a:pt x="40" y="118"/>
                    <a:pt x="34" y="115"/>
                  </a:cubicBezTo>
                  <a:cubicBezTo>
                    <a:pt x="29" y="111"/>
                    <a:pt x="23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0" y="84"/>
                    <a:pt x="27" y="92"/>
                  </a:cubicBezTo>
                  <a:cubicBezTo>
                    <a:pt x="32" y="99"/>
                    <a:pt x="40" y="102"/>
                    <a:pt x="52" y="102"/>
                  </a:cubicBezTo>
                  <a:cubicBezTo>
                    <a:pt x="62" y="102"/>
                    <a:pt x="70" y="99"/>
                    <a:pt x="75" y="91"/>
                  </a:cubicBezTo>
                  <a:cubicBezTo>
                    <a:pt x="82" y="83"/>
                    <a:pt x="84" y="72"/>
                    <a:pt x="84" y="58"/>
                  </a:cubicBezTo>
                  <a:cubicBezTo>
                    <a:pt x="84" y="45"/>
                    <a:pt x="82" y="35"/>
                    <a:pt x="75" y="28"/>
                  </a:cubicBezTo>
                  <a:cubicBezTo>
                    <a:pt x="69" y="21"/>
                    <a:pt x="61" y="17"/>
                    <a:pt x="50" y="17"/>
                  </a:cubicBezTo>
                  <a:cubicBezTo>
                    <a:pt x="40" y="17"/>
                    <a:pt x="32" y="21"/>
                    <a:pt x="27" y="28"/>
                  </a:cubicBezTo>
                  <a:cubicBezTo>
                    <a:pt x="20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Freeform 127"/>
            <p:cNvSpPr>
              <a:spLocks noChangeArrowheads="1"/>
            </p:cNvSpPr>
            <p:nvPr/>
          </p:nvSpPr>
          <p:spPr bwMode="auto">
            <a:xfrm>
              <a:off x="4885958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7 w 105"/>
                <a:gd name="T7" fmla="*/ 3 h 161"/>
                <a:gd name="T8" fmla="*/ 17 w 105"/>
                <a:gd name="T9" fmla="*/ 20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4 w 105"/>
                <a:gd name="T21" fmla="*/ 119 h 161"/>
                <a:gd name="T22" fmla="*/ 33 w 105"/>
                <a:gd name="T23" fmla="*/ 115 h 161"/>
                <a:gd name="T24" fmla="*/ 17 w 105"/>
                <a:gd name="T25" fmla="*/ 102 h 161"/>
                <a:gd name="T26" fmla="*/ 17 w 105"/>
                <a:gd name="T27" fmla="*/ 160 h 161"/>
                <a:gd name="T28" fmla="*/ 0 w 105"/>
                <a:gd name="T29" fmla="*/ 160 h 161"/>
                <a:gd name="T30" fmla="*/ 17 w 105"/>
                <a:gd name="T31" fmla="*/ 60 h 161"/>
                <a:gd name="T32" fmla="*/ 17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4 w 105"/>
                <a:gd name="T39" fmla="*/ 91 h 161"/>
                <a:gd name="T40" fmla="*/ 84 w 105"/>
                <a:gd name="T41" fmla="*/ 58 h 161"/>
                <a:gd name="T42" fmla="*/ 74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7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8" y="7"/>
                    <a:pt x="34" y="4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8" y="27"/>
                    <a:pt x="104" y="42"/>
                    <a:pt x="104" y="59"/>
                  </a:cubicBezTo>
                  <a:cubicBezTo>
                    <a:pt x="104" y="77"/>
                    <a:pt x="98" y="92"/>
                    <a:pt x="90" y="103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6" y="119"/>
                    <a:pt x="39" y="118"/>
                    <a:pt x="33" y="115"/>
                  </a:cubicBezTo>
                  <a:cubicBezTo>
                    <a:pt x="28" y="111"/>
                    <a:pt x="22" y="107"/>
                    <a:pt x="17" y="102"/>
                  </a:cubicBezTo>
                  <a:cubicBezTo>
                    <a:pt x="17" y="160"/>
                    <a:pt x="17" y="160"/>
                    <a:pt x="17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9"/>
                    <a:pt x="74" y="91"/>
                  </a:cubicBezTo>
                  <a:cubicBezTo>
                    <a:pt x="81" y="83"/>
                    <a:pt x="84" y="72"/>
                    <a:pt x="84" y="58"/>
                  </a:cubicBezTo>
                  <a:cubicBezTo>
                    <a:pt x="84" y="45"/>
                    <a:pt x="81" y="35"/>
                    <a:pt x="74" y="28"/>
                  </a:cubicBezTo>
                  <a:cubicBezTo>
                    <a:pt x="68" y="21"/>
                    <a:pt x="61" y="17"/>
                    <a:pt x="51" y="17"/>
                  </a:cubicBezTo>
                  <a:cubicBezTo>
                    <a:pt x="39" y="17"/>
                    <a:pt x="32" y="21"/>
                    <a:pt x="26" y="28"/>
                  </a:cubicBezTo>
                  <a:cubicBezTo>
                    <a:pt x="20" y="35"/>
                    <a:pt x="17" y="47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Freeform 128"/>
            <p:cNvSpPr>
              <a:spLocks noChangeArrowheads="1"/>
            </p:cNvSpPr>
            <p:nvPr/>
          </p:nvSpPr>
          <p:spPr bwMode="auto">
            <a:xfrm>
              <a:off x="4935970" y="4985162"/>
              <a:ext cx="46306" cy="50012"/>
            </a:xfrm>
            <a:custGeom>
              <a:avLst/>
              <a:gdLst>
                <a:gd name="T0" fmla="*/ 0 w 109"/>
                <a:gd name="T1" fmla="*/ 59 h 120"/>
                <a:gd name="T2" fmla="*/ 0 w 109"/>
                <a:gd name="T3" fmla="*/ 59 h 120"/>
                <a:gd name="T4" fmla="*/ 15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59 h 120"/>
                <a:gd name="T12" fmla="*/ 94 w 109"/>
                <a:gd name="T13" fmla="*/ 103 h 120"/>
                <a:gd name="T14" fmla="*/ 54 w 109"/>
                <a:gd name="T15" fmla="*/ 119 h 120"/>
                <a:gd name="T16" fmla="*/ 15 w 109"/>
                <a:gd name="T17" fmla="*/ 103 h 120"/>
                <a:gd name="T18" fmla="*/ 0 w 109"/>
                <a:gd name="T19" fmla="*/ 59 h 120"/>
                <a:gd name="T20" fmla="*/ 20 w 109"/>
                <a:gd name="T21" fmla="*/ 59 h 120"/>
                <a:gd name="T22" fmla="*/ 20 w 109"/>
                <a:gd name="T23" fmla="*/ 59 h 120"/>
                <a:gd name="T24" fmla="*/ 28 w 109"/>
                <a:gd name="T25" fmla="*/ 92 h 120"/>
                <a:gd name="T26" fmla="*/ 54 w 109"/>
                <a:gd name="T27" fmla="*/ 102 h 120"/>
                <a:gd name="T28" fmla="*/ 79 w 109"/>
                <a:gd name="T29" fmla="*/ 92 h 120"/>
                <a:gd name="T30" fmla="*/ 88 w 109"/>
                <a:gd name="T31" fmla="*/ 59 h 120"/>
                <a:gd name="T32" fmla="*/ 79 w 109"/>
                <a:gd name="T33" fmla="*/ 28 h 120"/>
                <a:gd name="T34" fmla="*/ 54 w 109"/>
                <a:gd name="T35" fmla="*/ 17 h 120"/>
                <a:gd name="T36" fmla="*/ 28 w 109"/>
                <a:gd name="T37" fmla="*/ 28 h 120"/>
                <a:gd name="T38" fmla="*/ 20 w 109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6" y="26"/>
                    <a:pt x="15" y="16"/>
                  </a:cubicBezTo>
                  <a:cubicBezTo>
                    <a:pt x="24" y="5"/>
                    <a:pt x="37" y="0"/>
                    <a:pt x="53" y="0"/>
                  </a:cubicBezTo>
                  <a:cubicBezTo>
                    <a:pt x="71" y="0"/>
                    <a:pt x="84" y="5"/>
                    <a:pt x="93" y="16"/>
                  </a:cubicBezTo>
                  <a:cubicBezTo>
                    <a:pt x="103" y="26"/>
                    <a:pt x="108" y="41"/>
                    <a:pt x="108" y="59"/>
                  </a:cubicBezTo>
                  <a:cubicBezTo>
                    <a:pt x="108" y="78"/>
                    <a:pt x="103" y="93"/>
                    <a:pt x="94" y="103"/>
                  </a:cubicBezTo>
                  <a:cubicBezTo>
                    <a:pt x="85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6" y="93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3"/>
                    <a:pt x="22" y="84"/>
                    <a:pt x="28" y="92"/>
                  </a:cubicBezTo>
                  <a:cubicBezTo>
                    <a:pt x="35" y="99"/>
                    <a:pt x="43" y="102"/>
                    <a:pt x="54" y="102"/>
                  </a:cubicBezTo>
                  <a:cubicBezTo>
                    <a:pt x="65" y="102"/>
                    <a:pt x="73" y="99"/>
                    <a:pt x="79" y="92"/>
                  </a:cubicBezTo>
                  <a:cubicBezTo>
                    <a:pt x="86" y="84"/>
                    <a:pt x="88" y="73"/>
                    <a:pt x="88" y="59"/>
                  </a:cubicBezTo>
                  <a:cubicBezTo>
                    <a:pt x="88" y="46"/>
                    <a:pt x="86" y="35"/>
                    <a:pt x="79" y="28"/>
                  </a:cubicBezTo>
                  <a:cubicBezTo>
                    <a:pt x="73" y="21"/>
                    <a:pt x="65" y="17"/>
                    <a:pt x="54" y="17"/>
                  </a:cubicBezTo>
                  <a:cubicBezTo>
                    <a:pt x="43" y="17"/>
                    <a:pt x="35" y="21"/>
                    <a:pt x="28" y="28"/>
                  </a:cubicBezTo>
                  <a:cubicBezTo>
                    <a:pt x="22" y="35"/>
                    <a:pt x="20" y="46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Freeform 129"/>
            <p:cNvSpPr>
              <a:spLocks noChangeArrowheads="1"/>
            </p:cNvSpPr>
            <p:nvPr/>
          </p:nvSpPr>
          <p:spPr bwMode="auto">
            <a:xfrm>
              <a:off x="4989685" y="4985162"/>
              <a:ext cx="24080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8 w 56"/>
                <a:gd name="T7" fmla="*/ 2 h 116"/>
                <a:gd name="T8" fmla="*/ 18 w 56"/>
                <a:gd name="T9" fmla="*/ 23 h 116"/>
                <a:gd name="T10" fmla="*/ 31 w 56"/>
                <a:gd name="T11" fmla="*/ 6 h 116"/>
                <a:gd name="T12" fmla="*/ 49 w 56"/>
                <a:gd name="T13" fmla="*/ 0 h 116"/>
                <a:gd name="T14" fmla="*/ 52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2 w 56"/>
                <a:gd name="T21" fmla="*/ 20 h 116"/>
                <a:gd name="T22" fmla="*/ 50 w 56"/>
                <a:gd name="T23" fmla="*/ 20 h 116"/>
                <a:gd name="T24" fmla="*/ 27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1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4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Freeform 130"/>
            <p:cNvSpPr>
              <a:spLocks noChangeArrowheads="1"/>
            </p:cNvSpPr>
            <p:nvPr/>
          </p:nvSpPr>
          <p:spPr bwMode="auto">
            <a:xfrm>
              <a:off x="5013765" y="4974049"/>
              <a:ext cx="24079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5 h 146"/>
                <a:gd name="T6" fmla="*/ 45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0 w 57"/>
                <a:gd name="T17" fmla="*/ 145 h 146"/>
                <a:gd name="T18" fmla="*/ 23 w 57"/>
                <a:gd name="T19" fmla="*/ 139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6" y="124"/>
                    <a:pt x="37" y="125"/>
                  </a:cubicBezTo>
                  <a:cubicBezTo>
                    <a:pt x="39" y="127"/>
                    <a:pt x="41" y="128"/>
                    <a:pt x="45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2" y="145"/>
                    <a:pt x="26" y="144"/>
                    <a:pt x="23" y="139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Freeform 131"/>
            <p:cNvSpPr>
              <a:spLocks noChangeArrowheads="1"/>
            </p:cNvSpPr>
            <p:nvPr/>
          </p:nvSpPr>
          <p:spPr bwMode="auto">
            <a:xfrm>
              <a:off x="5045253" y="4987015"/>
              <a:ext cx="38898" cy="50011"/>
            </a:xfrm>
            <a:custGeom>
              <a:avLst/>
              <a:gdLst>
                <a:gd name="T0" fmla="*/ 18 w 93"/>
                <a:gd name="T1" fmla="*/ 0 h 117"/>
                <a:gd name="T2" fmla="*/ 18 w 93"/>
                <a:gd name="T3" fmla="*/ 0 h 117"/>
                <a:gd name="T4" fmla="*/ 18 w 93"/>
                <a:gd name="T5" fmla="*/ 69 h 117"/>
                <a:gd name="T6" fmla="*/ 24 w 93"/>
                <a:gd name="T7" fmla="*/ 92 h 117"/>
                <a:gd name="T8" fmla="*/ 41 w 93"/>
                <a:gd name="T9" fmla="*/ 99 h 117"/>
                <a:gd name="T10" fmla="*/ 65 w 93"/>
                <a:gd name="T11" fmla="*/ 89 h 117"/>
                <a:gd name="T12" fmla="*/ 74 w 93"/>
                <a:gd name="T13" fmla="*/ 61 h 117"/>
                <a:gd name="T14" fmla="*/ 74 w 93"/>
                <a:gd name="T15" fmla="*/ 0 h 117"/>
                <a:gd name="T16" fmla="*/ 92 w 93"/>
                <a:gd name="T17" fmla="*/ 0 h 117"/>
                <a:gd name="T18" fmla="*/ 92 w 93"/>
                <a:gd name="T19" fmla="*/ 113 h 117"/>
                <a:gd name="T20" fmla="*/ 75 w 93"/>
                <a:gd name="T21" fmla="*/ 113 h 117"/>
                <a:gd name="T22" fmla="*/ 75 w 93"/>
                <a:gd name="T23" fmla="*/ 96 h 117"/>
                <a:gd name="T24" fmla="*/ 60 w 93"/>
                <a:gd name="T25" fmla="*/ 111 h 117"/>
                <a:gd name="T26" fmla="*/ 38 w 93"/>
                <a:gd name="T27" fmla="*/ 116 h 117"/>
                <a:gd name="T28" fmla="*/ 17 w 93"/>
                <a:gd name="T29" fmla="*/ 112 h 117"/>
                <a:gd name="T30" fmla="*/ 4 w 93"/>
                <a:gd name="T31" fmla="*/ 100 h 117"/>
                <a:gd name="T32" fmla="*/ 1 w 93"/>
                <a:gd name="T33" fmla="*/ 91 h 117"/>
                <a:gd name="T34" fmla="*/ 0 w 93"/>
                <a:gd name="T35" fmla="*/ 73 h 117"/>
                <a:gd name="T36" fmla="*/ 0 w 93"/>
                <a:gd name="T37" fmla="*/ 68 h 117"/>
                <a:gd name="T38" fmla="*/ 0 w 93"/>
                <a:gd name="T39" fmla="*/ 0 h 117"/>
                <a:gd name="T40" fmla="*/ 18 w 93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7">
                  <a:moveTo>
                    <a:pt x="18" y="0"/>
                  </a:moveTo>
                  <a:lnTo>
                    <a:pt x="18" y="0"/>
                  </a:lnTo>
                  <a:cubicBezTo>
                    <a:pt x="18" y="69"/>
                    <a:pt x="18" y="69"/>
                    <a:pt x="18" y="69"/>
                  </a:cubicBezTo>
                  <a:cubicBezTo>
                    <a:pt x="18" y="80"/>
                    <a:pt x="19" y="88"/>
                    <a:pt x="24" y="92"/>
                  </a:cubicBezTo>
                  <a:cubicBezTo>
                    <a:pt x="27" y="97"/>
                    <a:pt x="33" y="99"/>
                    <a:pt x="41" y="99"/>
                  </a:cubicBezTo>
                  <a:cubicBezTo>
                    <a:pt x="52" y="99"/>
                    <a:pt x="60" y="96"/>
                    <a:pt x="65" y="89"/>
                  </a:cubicBezTo>
                  <a:cubicBezTo>
                    <a:pt x="71" y="82"/>
                    <a:pt x="74" y="73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0" y="102"/>
                    <a:pt x="66" y="107"/>
                    <a:pt x="60" y="111"/>
                  </a:cubicBezTo>
                  <a:cubicBezTo>
                    <a:pt x="54" y="114"/>
                    <a:pt x="46" y="116"/>
                    <a:pt x="38" y="116"/>
                  </a:cubicBezTo>
                  <a:cubicBezTo>
                    <a:pt x="30" y="116"/>
                    <a:pt x="24" y="114"/>
                    <a:pt x="17" y="112"/>
                  </a:cubicBezTo>
                  <a:cubicBezTo>
                    <a:pt x="12" y="108"/>
                    <a:pt x="7" y="105"/>
                    <a:pt x="4" y="100"/>
                  </a:cubicBezTo>
                  <a:cubicBezTo>
                    <a:pt x="3" y="97"/>
                    <a:pt x="1" y="94"/>
                    <a:pt x="1" y="91"/>
                  </a:cubicBezTo>
                  <a:cubicBezTo>
                    <a:pt x="0" y="87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Freeform 132"/>
            <p:cNvSpPr>
              <a:spLocks noChangeArrowheads="1"/>
            </p:cNvSpPr>
            <p:nvPr/>
          </p:nvSpPr>
          <p:spPr bwMode="auto">
            <a:xfrm>
              <a:off x="5097116" y="4985162"/>
              <a:ext cx="40750" cy="48159"/>
            </a:xfrm>
            <a:custGeom>
              <a:avLst/>
              <a:gdLst>
                <a:gd name="T0" fmla="*/ 74 w 95"/>
                <a:gd name="T1" fmla="*/ 115 h 116"/>
                <a:gd name="T2" fmla="*/ 74 w 95"/>
                <a:gd name="T3" fmla="*/ 115 h 116"/>
                <a:gd name="T4" fmla="*/ 74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4 w 95"/>
                <a:gd name="T25" fmla="*/ 4 h 116"/>
                <a:gd name="T26" fmla="*/ 55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3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4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4" y="4"/>
                  </a:cubicBezTo>
                  <a:cubicBezTo>
                    <a:pt x="40" y="1"/>
                    <a:pt x="46" y="0"/>
                    <a:pt x="55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2" y="6"/>
                    <a:pt x="86" y="11"/>
                    <a:pt x="89" y="15"/>
                  </a:cubicBezTo>
                  <a:cubicBezTo>
                    <a:pt x="91" y="18"/>
                    <a:pt x="92" y="21"/>
                    <a:pt x="93" y="25"/>
                  </a:cubicBezTo>
                  <a:cubicBezTo>
                    <a:pt x="93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Freeform 133"/>
            <p:cNvSpPr>
              <a:spLocks noChangeArrowheads="1"/>
            </p:cNvSpPr>
            <p:nvPr/>
          </p:nvSpPr>
          <p:spPr bwMode="auto">
            <a:xfrm>
              <a:off x="5147128" y="4970344"/>
              <a:ext cx="9261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Freeform 134"/>
            <p:cNvSpPr>
              <a:spLocks noChangeArrowheads="1"/>
            </p:cNvSpPr>
            <p:nvPr/>
          </p:nvSpPr>
          <p:spPr bwMode="auto">
            <a:xfrm>
              <a:off x="5161946" y="4974049"/>
              <a:ext cx="24079" cy="61125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4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4 h 146"/>
                <a:gd name="T14" fmla="*/ 46 w 56"/>
                <a:gd name="T15" fmla="*/ 145 h 146"/>
                <a:gd name="T16" fmla="*/ 40 w 56"/>
                <a:gd name="T17" fmla="*/ 145 h 146"/>
                <a:gd name="T18" fmla="*/ 21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5" y="124"/>
                    <a:pt x="37" y="125"/>
                  </a:cubicBezTo>
                  <a:cubicBezTo>
                    <a:pt x="38" y="127"/>
                    <a:pt x="41" y="128"/>
                    <a:pt x="44" y="128"/>
                  </a:cubicBezTo>
                  <a:cubicBezTo>
                    <a:pt x="45" y="128"/>
                    <a:pt x="47" y="128"/>
                    <a:pt x="49" y="128"/>
                  </a:cubicBezTo>
                  <a:cubicBezTo>
                    <a:pt x="51" y="128"/>
                    <a:pt x="53" y="128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49" y="145"/>
                    <a:pt x="46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1" y="145"/>
                    <a:pt x="25" y="144"/>
                    <a:pt x="21" y="139"/>
                  </a:cubicBezTo>
                  <a:cubicBezTo>
                    <a:pt x="17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Freeform 135"/>
            <p:cNvSpPr>
              <a:spLocks noChangeArrowheads="1"/>
            </p:cNvSpPr>
            <p:nvPr/>
          </p:nvSpPr>
          <p:spPr bwMode="auto">
            <a:xfrm>
              <a:off x="5187877" y="4987015"/>
              <a:ext cx="44454" cy="66681"/>
            </a:xfrm>
            <a:custGeom>
              <a:avLst/>
              <a:gdLst>
                <a:gd name="T0" fmla="*/ 82 w 104"/>
                <a:gd name="T1" fmla="*/ 0 h 160"/>
                <a:gd name="T2" fmla="*/ 82 w 104"/>
                <a:gd name="T3" fmla="*/ 0 h 160"/>
                <a:gd name="T4" fmla="*/ 103 w 104"/>
                <a:gd name="T5" fmla="*/ 0 h 160"/>
                <a:gd name="T6" fmla="*/ 56 w 104"/>
                <a:gd name="T7" fmla="*/ 130 h 160"/>
                <a:gd name="T8" fmla="*/ 43 w 104"/>
                <a:gd name="T9" fmla="*/ 154 h 160"/>
                <a:gd name="T10" fmla="*/ 23 w 104"/>
                <a:gd name="T11" fmla="*/ 159 h 160"/>
                <a:gd name="T12" fmla="*/ 18 w 104"/>
                <a:gd name="T13" fmla="*/ 159 h 160"/>
                <a:gd name="T14" fmla="*/ 13 w 104"/>
                <a:gd name="T15" fmla="*/ 157 h 160"/>
                <a:gd name="T16" fmla="*/ 13 w 104"/>
                <a:gd name="T17" fmla="*/ 140 h 160"/>
                <a:gd name="T18" fmla="*/ 18 w 104"/>
                <a:gd name="T19" fmla="*/ 141 h 160"/>
                <a:gd name="T20" fmla="*/ 23 w 104"/>
                <a:gd name="T21" fmla="*/ 142 h 160"/>
                <a:gd name="T22" fmla="*/ 32 w 104"/>
                <a:gd name="T23" fmla="*/ 140 h 160"/>
                <a:gd name="T24" fmla="*/ 38 w 104"/>
                <a:gd name="T25" fmla="*/ 132 h 160"/>
                <a:gd name="T26" fmla="*/ 42 w 104"/>
                <a:gd name="T27" fmla="*/ 119 h 160"/>
                <a:gd name="T28" fmla="*/ 0 w 104"/>
                <a:gd name="T29" fmla="*/ 0 h 160"/>
                <a:gd name="T30" fmla="*/ 21 w 104"/>
                <a:gd name="T31" fmla="*/ 0 h 160"/>
                <a:gd name="T32" fmla="*/ 51 w 104"/>
                <a:gd name="T33" fmla="*/ 91 h 160"/>
                <a:gd name="T34" fmla="*/ 82 w 104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60">
                  <a:moveTo>
                    <a:pt x="82" y="0"/>
                  </a:moveTo>
                  <a:lnTo>
                    <a:pt x="82" y="0"/>
                  </a:lnTo>
                  <a:cubicBezTo>
                    <a:pt x="103" y="0"/>
                    <a:pt x="103" y="0"/>
                    <a:pt x="103" y="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2" y="142"/>
                    <a:pt x="48" y="150"/>
                    <a:pt x="43" y="154"/>
                  </a:cubicBezTo>
                  <a:cubicBezTo>
                    <a:pt x="39" y="157"/>
                    <a:pt x="32" y="159"/>
                    <a:pt x="23" y="159"/>
                  </a:cubicBezTo>
                  <a:cubicBezTo>
                    <a:pt x="22" y="159"/>
                    <a:pt x="20" y="159"/>
                    <a:pt x="18" y="159"/>
                  </a:cubicBezTo>
                  <a:cubicBezTo>
                    <a:pt x="16" y="158"/>
                    <a:pt x="14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41"/>
                    <a:pt x="16" y="141"/>
                    <a:pt x="18" y="141"/>
                  </a:cubicBezTo>
                  <a:cubicBezTo>
                    <a:pt x="20" y="142"/>
                    <a:pt x="21" y="142"/>
                    <a:pt x="23" y="142"/>
                  </a:cubicBezTo>
                  <a:cubicBezTo>
                    <a:pt x="27" y="142"/>
                    <a:pt x="29" y="141"/>
                    <a:pt x="32" y="140"/>
                  </a:cubicBezTo>
                  <a:cubicBezTo>
                    <a:pt x="34" y="138"/>
                    <a:pt x="35" y="136"/>
                    <a:pt x="38" y="132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1"/>
                    <a:pt x="51" y="91"/>
                    <a:pt x="51" y="91"/>
                  </a:cubicBezTo>
                  <a:lnTo>
                    <a:pt x="8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Freeform 136"/>
            <p:cNvSpPr>
              <a:spLocks noChangeArrowheads="1"/>
            </p:cNvSpPr>
            <p:nvPr/>
          </p:nvSpPr>
          <p:spPr bwMode="auto">
            <a:xfrm>
              <a:off x="5265672" y="4970344"/>
              <a:ext cx="22227" cy="62977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3 h 151"/>
                <a:gd name="T6" fmla="*/ 0 w 55"/>
                <a:gd name="T7" fmla="*/ 43 h 151"/>
                <a:gd name="T8" fmla="*/ 0 w 55"/>
                <a:gd name="T9" fmla="*/ 29 h 151"/>
                <a:gd name="T10" fmla="*/ 29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3"/>
                    <a:pt x="36" y="43"/>
                    <a:pt x="36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4" y="29"/>
                    <a:pt x="23" y="26"/>
                    <a:pt x="29" y="22"/>
                  </a:cubicBezTo>
                  <a:cubicBezTo>
                    <a:pt x="36" y="17"/>
                    <a:pt x="39" y="1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04636" y="4966640"/>
            <a:ext cx="542714" cy="87056"/>
            <a:chOff x="5604636" y="4966640"/>
            <a:chExt cx="542714" cy="87056"/>
          </a:xfrm>
        </p:grpSpPr>
        <p:sp>
          <p:nvSpPr>
            <p:cNvPr id="769" name="Freeform 137"/>
            <p:cNvSpPr>
              <a:spLocks noChangeArrowheads="1"/>
            </p:cNvSpPr>
            <p:nvPr/>
          </p:nvSpPr>
          <p:spPr bwMode="auto">
            <a:xfrm>
              <a:off x="5604636" y="4966640"/>
              <a:ext cx="61125" cy="68534"/>
            </a:xfrm>
            <a:custGeom>
              <a:avLst/>
              <a:gdLst>
                <a:gd name="T0" fmla="*/ 0 w 147"/>
                <a:gd name="T1" fmla="*/ 82 h 164"/>
                <a:gd name="T2" fmla="*/ 0 w 147"/>
                <a:gd name="T3" fmla="*/ 82 h 164"/>
                <a:gd name="T4" fmla="*/ 20 w 147"/>
                <a:gd name="T5" fmla="*/ 22 h 164"/>
                <a:gd name="T6" fmla="*/ 73 w 147"/>
                <a:gd name="T7" fmla="*/ 0 h 164"/>
                <a:gd name="T8" fmla="*/ 126 w 147"/>
                <a:gd name="T9" fmla="*/ 22 h 164"/>
                <a:gd name="T10" fmla="*/ 146 w 147"/>
                <a:gd name="T11" fmla="*/ 82 h 164"/>
                <a:gd name="T12" fmla="*/ 126 w 147"/>
                <a:gd name="T13" fmla="*/ 141 h 164"/>
                <a:gd name="T14" fmla="*/ 73 w 147"/>
                <a:gd name="T15" fmla="*/ 163 h 164"/>
                <a:gd name="T16" fmla="*/ 20 w 147"/>
                <a:gd name="T17" fmla="*/ 141 h 164"/>
                <a:gd name="T18" fmla="*/ 0 w 147"/>
                <a:gd name="T19" fmla="*/ 82 h 164"/>
                <a:gd name="T20" fmla="*/ 22 w 147"/>
                <a:gd name="T21" fmla="*/ 82 h 164"/>
                <a:gd name="T22" fmla="*/ 22 w 147"/>
                <a:gd name="T23" fmla="*/ 82 h 164"/>
                <a:gd name="T24" fmla="*/ 36 w 147"/>
                <a:gd name="T25" fmla="*/ 128 h 164"/>
                <a:gd name="T26" fmla="*/ 73 w 147"/>
                <a:gd name="T27" fmla="*/ 145 h 164"/>
                <a:gd name="T28" fmla="*/ 111 w 147"/>
                <a:gd name="T29" fmla="*/ 128 h 164"/>
                <a:gd name="T30" fmla="*/ 124 w 147"/>
                <a:gd name="T31" fmla="*/ 82 h 164"/>
                <a:gd name="T32" fmla="*/ 111 w 147"/>
                <a:gd name="T33" fmla="*/ 36 h 164"/>
                <a:gd name="T34" fmla="*/ 73 w 147"/>
                <a:gd name="T35" fmla="*/ 19 h 164"/>
                <a:gd name="T36" fmla="*/ 36 w 147"/>
                <a:gd name="T37" fmla="*/ 36 h 164"/>
                <a:gd name="T38" fmla="*/ 22 w 147"/>
                <a:gd name="T39" fmla="*/ 8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64">
                  <a:moveTo>
                    <a:pt x="0" y="82"/>
                  </a:moveTo>
                  <a:lnTo>
                    <a:pt x="0" y="82"/>
                  </a:lnTo>
                  <a:cubicBezTo>
                    <a:pt x="0" y="57"/>
                    <a:pt x="6" y="37"/>
                    <a:pt x="20" y="22"/>
                  </a:cubicBezTo>
                  <a:cubicBezTo>
                    <a:pt x="32" y="8"/>
                    <a:pt x="50" y="0"/>
                    <a:pt x="73" y="0"/>
                  </a:cubicBezTo>
                  <a:cubicBezTo>
                    <a:pt x="96" y="0"/>
                    <a:pt x="114" y="8"/>
                    <a:pt x="126" y="22"/>
                  </a:cubicBezTo>
                  <a:cubicBezTo>
                    <a:pt x="140" y="37"/>
                    <a:pt x="146" y="57"/>
                    <a:pt x="146" y="82"/>
                  </a:cubicBezTo>
                  <a:cubicBezTo>
                    <a:pt x="146" y="108"/>
                    <a:pt x="140" y="127"/>
                    <a:pt x="126" y="141"/>
                  </a:cubicBezTo>
                  <a:cubicBezTo>
                    <a:pt x="114" y="156"/>
                    <a:pt x="96" y="163"/>
                    <a:pt x="73" y="163"/>
                  </a:cubicBezTo>
                  <a:cubicBezTo>
                    <a:pt x="50" y="163"/>
                    <a:pt x="32" y="156"/>
                    <a:pt x="20" y="141"/>
                  </a:cubicBezTo>
                  <a:cubicBezTo>
                    <a:pt x="6" y="127"/>
                    <a:pt x="0" y="108"/>
                    <a:pt x="0" y="82"/>
                  </a:cubicBezTo>
                  <a:close/>
                  <a:moveTo>
                    <a:pt x="22" y="82"/>
                  </a:moveTo>
                  <a:lnTo>
                    <a:pt x="22" y="82"/>
                  </a:lnTo>
                  <a:cubicBezTo>
                    <a:pt x="22" y="101"/>
                    <a:pt x="26" y="117"/>
                    <a:pt x="36" y="128"/>
                  </a:cubicBezTo>
                  <a:cubicBezTo>
                    <a:pt x="45" y="139"/>
                    <a:pt x="57" y="145"/>
                    <a:pt x="73" y="145"/>
                  </a:cubicBezTo>
                  <a:cubicBezTo>
                    <a:pt x="90" y="145"/>
                    <a:pt x="102" y="139"/>
                    <a:pt x="111" y="128"/>
                  </a:cubicBezTo>
                  <a:cubicBezTo>
                    <a:pt x="120" y="117"/>
                    <a:pt x="124" y="101"/>
                    <a:pt x="124" y="82"/>
                  </a:cubicBezTo>
                  <a:cubicBezTo>
                    <a:pt x="124" y="62"/>
                    <a:pt x="120" y="46"/>
                    <a:pt x="111" y="36"/>
                  </a:cubicBezTo>
                  <a:cubicBezTo>
                    <a:pt x="102" y="24"/>
                    <a:pt x="90" y="19"/>
                    <a:pt x="73" y="19"/>
                  </a:cubicBezTo>
                  <a:cubicBezTo>
                    <a:pt x="57" y="19"/>
                    <a:pt x="45" y="24"/>
                    <a:pt x="36" y="36"/>
                  </a:cubicBezTo>
                  <a:cubicBezTo>
                    <a:pt x="26" y="46"/>
                    <a:pt x="22" y="62"/>
                    <a:pt x="22" y="8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Freeform 138"/>
            <p:cNvSpPr>
              <a:spLocks noChangeArrowheads="1"/>
            </p:cNvSpPr>
            <p:nvPr/>
          </p:nvSpPr>
          <p:spPr bwMode="auto">
            <a:xfrm>
              <a:off x="5675022" y="4985162"/>
              <a:ext cx="44454" cy="68534"/>
            </a:xfrm>
            <a:custGeom>
              <a:avLst/>
              <a:gdLst>
                <a:gd name="T0" fmla="*/ 0 w 104"/>
                <a:gd name="T1" fmla="*/ 160 h 161"/>
                <a:gd name="T2" fmla="*/ 0 w 104"/>
                <a:gd name="T3" fmla="*/ 160 h 161"/>
                <a:gd name="T4" fmla="*/ 0 w 104"/>
                <a:gd name="T5" fmla="*/ 3 h 161"/>
                <a:gd name="T6" fmla="*/ 18 w 104"/>
                <a:gd name="T7" fmla="*/ 3 h 161"/>
                <a:gd name="T8" fmla="*/ 18 w 104"/>
                <a:gd name="T9" fmla="*/ 20 h 161"/>
                <a:gd name="T10" fmla="*/ 33 w 104"/>
                <a:gd name="T11" fmla="*/ 4 h 161"/>
                <a:gd name="T12" fmla="*/ 54 w 104"/>
                <a:gd name="T13" fmla="*/ 0 h 161"/>
                <a:gd name="T14" fmla="*/ 90 w 104"/>
                <a:gd name="T15" fmla="*/ 16 h 161"/>
                <a:gd name="T16" fmla="*/ 103 w 104"/>
                <a:gd name="T17" fmla="*/ 59 h 161"/>
                <a:gd name="T18" fmla="*/ 89 w 104"/>
                <a:gd name="T19" fmla="*/ 103 h 161"/>
                <a:gd name="T20" fmla="*/ 54 w 104"/>
                <a:gd name="T21" fmla="*/ 119 h 161"/>
                <a:gd name="T22" fmla="*/ 33 w 104"/>
                <a:gd name="T23" fmla="*/ 115 h 161"/>
                <a:gd name="T24" fmla="*/ 18 w 104"/>
                <a:gd name="T25" fmla="*/ 102 h 161"/>
                <a:gd name="T26" fmla="*/ 18 w 104"/>
                <a:gd name="T27" fmla="*/ 160 h 161"/>
                <a:gd name="T28" fmla="*/ 0 w 104"/>
                <a:gd name="T29" fmla="*/ 160 h 161"/>
                <a:gd name="T30" fmla="*/ 18 w 104"/>
                <a:gd name="T31" fmla="*/ 60 h 161"/>
                <a:gd name="T32" fmla="*/ 18 w 104"/>
                <a:gd name="T33" fmla="*/ 60 h 161"/>
                <a:gd name="T34" fmla="*/ 26 w 104"/>
                <a:gd name="T35" fmla="*/ 92 h 161"/>
                <a:gd name="T36" fmla="*/ 51 w 104"/>
                <a:gd name="T37" fmla="*/ 102 h 161"/>
                <a:gd name="T38" fmla="*/ 75 w 104"/>
                <a:gd name="T39" fmla="*/ 91 h 161"/>
                <a:gd name="T40" fmla="*/ 83 w 104"/>
                <a:gd name="T41" fmla="*/ 58 h 161"/>
                <a:gd name="T42" fmla="*/ 75 w 104"/>
                <a:gd name="T43" fmla="*/ 28 h 161"/>
                <a:gd name="T44" fmla="*/ 50 w 104"/>
                <a:gd name="T45" fmla="*/ 17 h 161"/>
                <a:gd name="T46" fmla="*/ 26 w 104"/>
                <a:gd name="T47" fmla="*/ 28 h 161"/>
                <a:gd name="T48" fmla="*/ 18 w 104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7"/>
                    <a:pt x="33" y="4"/>
                  </a:cubicBezTo>
                  <a:cubicBezTo>
                    <a:pt x="39" y="1"/>
                    <a:pt x="47" y="0"/>
                    <a:pt x="54" y="0"/>
                  </a:cubicBezTo>
                  <a:cubicBezTo>
                    <a:pt x="70" y="0"/>
                    <a:pt x="81" y="5"/>
                    <a:pt x="90" y="16"/>
                  </a:cubicBezTo>
                  <a:cubicBezTo>
                    <a:pt x="99" y="27"/>
                    <a:pt x="103" y="42"/>
                    <a:pt x="103" y="59"/>
                  </a:cubicBezTo>
                  <a:cubicBezTo>
                    <a:pt x="103" y="77"/>
                    <a:pt x="99" y="92"/>
                    <a:pt x="89" y="103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7" y="119"/>
                    <a:pt x="39" y="118"/>
                    <a:pt x="33" y="115"/>
                  </a:cubicBezTo>
                  <a:cubicBezTo>
                    <a:pt x="27" y="111"/>
                    <a:pt x="22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70" y="99"/>
                    <a:pt x="75" y="91"/>
                  </a:cubicBezTo>
                  <a:cubicBezTo>
                    <a:pt x="81" y="83"/>
                    <a:pt x="83" y="72"/>
                    <a:pt x="83" y="58"/>
                  </a:cubicBezTo>
                  <a:cubicBezTo>
                    <a:pt x="83" y="45"/>
                    <a:pt x="81" y="35"/>
                    <a:pt x="75" y="28"/>
                  </a:cubicBezTo>
                  <a:cubicBezTo>
                    <a:pt x="69" y="21"/>
                    <a:pt x="60" y="17"/>
                    <a:pt x="50" y="17"/>
                  </a:cubicBezTo>
                  <a:cubicBezTo>
                    <a:pt x="39" y="17"/>
                    <a:pt x="31" y="21"/>
                    <a:pt x="26" y="28"/>
                  </a:cubicBezTo>
                  <a:cubicBezTo>
                    <a:pt x="20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Freeform 139"/>
            <p:cNvSpPr>
              <a:spLocks noChangeArrowheads="1"/>
            </p:cNvSpPr>
            <p:nvPr/>
          </p:nvSpPr>
          <p:spPr bwMode="auto">
            <a:xfrm>
              <a:off x="5728738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20 h 161"/>
                <a:gd name="T10" fmla="*/ 33 w 105"/>
                <a:gd name="T11" fmla="*/ 4 h 161"/>
                <a:gd name="T12" fmla="*/ 54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4 w 105"/>
                <a:gd name="T21" fmla="*/ 119 h 161"/>
                <a:gd name="T22" fmla="*/ 33 w 105"/>
                <a:gd name="T23" fmla="*/ 115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5 w 105"/>
                <a:gd name="T39" fmla="*/ 91 h 161"/>
                <a:gd name="T40" fmla="*/ 84 w 105"/>
                <a:gd name="T41" fmla="*/ 58 h 161"/>
                <a:gd name="T42" fmla="*/ 75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13"/>
                    <a:pt x="28" y="7"/>
                    <a:pt x="33" y="4"/>
                  </a:cubicBezTo>
                  <a:cubicBezTo>
                    <a:pt x="39" y="1"/>
                    <a:pt x="47" y="0"/>
                    <a:pt x="54" y="0"/>
                  </a:cubicBezTo>
                  <a:cubicBezTo>
                    <a:pt x="70" y="0"/>
                    <a:pt x="81" y="5"/>
                    <a:pt x="90" y="16"/>
                  </a:cubicBezTo>
                  <a:cubicBezTo>
                    <a:pt x="99" y="27"/>
                    <a:pt x="104" y="42"/>
                    <a:pt x="104" y="59"/>
                  </a:cubicBezTo>
                  <a:cubicBezTo>
                    <a:pt x="104" y="77"/>
                    <a:pt x="99" y="92"/>
                    <a:pt x="90" y="103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7" y="119"/>
                    <a:pt x="39" y="118"/>
                    <a:pt x="33" y="115"/>
                  </a:cubicBezTo>
                  <a:cubicBezTo>
                    <a:pt x="28" y="111"/>
                    <a:pt x="23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70" y="99"/>
                    <a:pt x="75" y="91"/>
                  </a:cubicBezTo>
                  <a:cubicBezTo>
                    <a:pt x="81" y="83"/>
                    <a:pt x="84" y="72"/>
                    <a:pt x="84" y="58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69" y="21"/>
                    <a:pt x="60" y="17"/>
                    <a:pt x="51" y="17"/>
                  </a:cubicBezTo>
                  <a:cubicBezTo>
                    <a:pt x="39" y="17"/>
                    <a:pt x="32" y="21"/>
                    <a:pt x="26" y="28"/>
                  </a:cubicBezTo>
                  <a:cubicBezTo>
                    <a:pt x="21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Freeform 140"/>
            <p:cNvSpPr>
              <a:spLocks noChangeArrowheads="1"/>
            </p:cNvSpPr>
            <p:nvPr/>
          </p:nvSpPr>
          <p:spPr bwMode="auto">
            <a:xfrm>
              <a:off x="5780601" y="4985162"/>
              <a:ext cx="44454" cy="50012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3 w 108"/>
                <a:gd name="T5" fmla="*/ 16 h 120"/>
                <a:gd name="T6" fmla="*/ 53 w 108"/>
                <a:gd name="T7" fmla="*/ 0 h 120"/>
                <a:gd name="T8" fmla="*/ 92 w 108"/>
                <a:gd name="T9" fmla="*/ 16 h 120"/>
                <a:gd name="T10" fmla="*/ 107 w 108"/>
                <a:gd name="T11" fmla="*/ 59 h 120"/>
                <a:gd name="T12" fmla="*/ 92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18 w 108"/>
                <a:gd name="T21" fmla="*/ 59 h 120"/>
                <a:gd name="T22" fmla="*/ 18 w 108"/>
                <a:gd name="T23" fmla="*/ 59 h 120"/>
                <a:gd name="T24" fmla="*/ 28 w 108"/>
                <a:gd name="T25" fmla="*/ 92 h 120"/>
                <a:gd name="T26" fmla="*/ 54 w 108"/>
                <a:gd name="T27" fmla="*/ 102 h 120"/>
                <a:gd name="T28" fmla="*/ 79 w 108"/>
                <a:gd name="T29" fmla="*/ 92 h 120"/>
                <a:gd name="T30" fmla="*/ 87 w 108"/>
                <a:gd name="T31" fmla="*/ 59 h 120"/>
                <a:gd name="T32" fmla="*/ 79 w 108"/>
                <a:gd name="T33" fmla="*/ 28 h 120"/>
                <a:gd name="T34" fmla="*/ 54 w 108"/>
                <a:gd name="T35" fmla="*/ 17 h 120"/>
                <a:gd name="T36" fmla="*/ 28 w 108"/>
                <a:gd name="T37" fmla="*/ 28 h 120"/>
                <a:gd name="T38" fmla="*/ 18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2" y="16"/>
                  </a:cubicBezTo>
                  <a:cubicBezTo>
                    <a:pt x="102" y="26"/>
                    <a:pt x="107" y="41"/>
                    <a:pt x="107" y="59"/>
                  </a:cubicBezTo>
                  <a:cubicBezTo>
                    <a:pt x="107" y="78"/>
                    <a:pt x="102" y="93"/>
                    <a:pt x="92" y="103"/>
                  </a:cubicBezTo>
                  <a:cubicBezTo>
                    <a:pt x="83" y="114"/>
                    <a:pt x="70" y="119"/>
                    <a:pt x="54" y="119"/>
                  </a:cubicBezTo>
                  <a:cubicBezTo>
                    <a:pt x="36" y="119"/>
                    <a:pt x="24" y="114"/>
                    <a:pt x="14" y="103"/>
                  </a:cubicBezTo>
                  <a:cubicBezTo>
                    <a:pt x="4" y="93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3"/>
                    <a:pt x="22" y="84"/>
                    <a:pt x="28" y="92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3" y="99"/>
                    <a:pt x="79" y="92"/>
                  </a:cubicBezTo>
                  <a:cubicBezTo>
                    <a:pt x="84" y="84"/>
                    <a:pt x="87" y="73"/>
                    <a:pt x="87" y="59"/>
                  </a:cubicBezTo>
                  <a:cubicBezTo>
                    <a:pt x="87" y="46"/>
                    <a:pt x="84" y="35"/>
                    <a:pt x="79" y="28"/>
                  </a:cubicBezTo>
                  <a:cubicBezTo>
                    <a:pt x="73" y="21"/>
                    <a:pt x="64" y="17"/>
                    <a:pt x="54" y="17"/>
                  </a:cubicBezTo>
                  <a:cubicBezTo>
                    <a:pt x="42" y="17"/>
                    <a:pt x="34" y="21"/>
                    <a:pt x="28" y="28"/>
                  </a:cubicBezTo>
                  <a:cubicBezTo>
                    <a:pt x="22" y="35"/>
                    <a:pt x="18" y="46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Freeform 141"/>
            <p:cNvSpPr>
              <a:spLocks noChangeArrowheads="1"/>
            </p:cNvSpPr>
            <p:nvPr/>
          </p:nvSpPr>
          <p:spPr bwMode="auto">
            <a:xfrm>
              <a:off x="5834316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8 w 55"/>
                <a:gd name="T7" fmla="*/ 2 h 116"/>
                <a:gd name="T8" fmla="*/ 18 w 55"/>
                <a:gd name="T9" fmla="*/ 23 h 116"/>
                <a:gd name="T10" fmla="*/ 30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0" y="6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Freeform 142"/>
            <p:cNvSpPr>
              <a:spLocks noChangeArrowheads="1"/>
            </p:cNvSpPr>
            <p:nvPr/>
          </p:nvSpPr>
          <p:spPr bwMode="auto">
            <a:xfrm>
              <a:off x="5858396" y="4974049"/>
              <a:ext cx="24079" cy="61125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1"/>
                    <a:pt x="37" y="124"/>
                    <a:pt x="38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Freeform 143"/>
            <p:cNvSpPr>
              <a:spLocks noChangeArrowheads="1"/>
            </p:cNvSpPr>
            <p:nvPr/>
          </p:nvSpPr>
          <p:spPr bwMode="auto">
            <a:xfrm>
              <a:off x="5889884" y="4987015"/>
              <a:ext cx="38898" cy="50011"/>
            </a:xfrm>
            <a:custGeom>
              <a:avLst/>
              <a:gdLst>
                <a:gd name="T0" fmla="*/ 19 w 94"/>
                <a:gd name="T1" fmla="*/ 0 h 117"/>
                <a:gd name="T2" fmla="*/ 19 w 94"/>
                <a:gd name="T3" fmla="*/ 0 h 117"/>
                <a:gd name="T4" fmla="*/ 19 w 94"/>
                <a:gd name="T5" fmla="*/ 69 h 117"/>
                <a:gd name="T6" fmla="*/ 24 w 94"/>
                <a:gd name="T7" fmla="*/ 92 h 117"/>
                <a:gd name="T8" fmla="*/ 42 w 94"/>
                <a:gd name="T9" fmla="*/ 99 h 117"/>
                <a:gd name="T10" fmla="*/ 66 w 94"/>
                <a:gd name="T11" fmla="*/ 89 h 117"/>
                <a:gd name="T12" fmla="*/ 74 w 94"/>
                <a:gd name="T13" fmla="*/ 61 h 117"/>
                <a:gd name="T14" fmla="*/ 74 w 94"/>
                <a:gd name="T15" fmla="*/ 0 h 117"/>
                <a:gd name="T16" fmla="*/ 93 w 94"/>
                <a:gd name="T17" fmla="*/ 0 h 117"/>
                <a:gd name="T18" fmla="*/ 93 w 94"/>
                <a:gd name="T19" fmla="*/ 113 h 117"/>
                <a:gd name="T20" fmla="*/ 75 w 94"/>
                <a:gd name="T21" fmla="*/ 113 h 117"/>
                <a:gd name="T22" fmla="*/ 75 w 94"/>
                <a:gd name="T23" fmla="*/ 96 h 117"/>
                <a:gd name="T24" fmla="*/ 60 w 94"/>
                <a:gd name="T25" fmla="*/ 111 h 117"/>
                <a:gd name="T26" fmla="*/ 39 w 94"/>
                <a:gd name="T27" fmla="*/ 116 h 117"/>
                <a:gd name="T28" fmla="*/ 18 w 94"/>
                <a:gd name="T29" fmla="*/ 112 h 117"/>
                <a:gd name="T30" fmla="*/ 4 w 94"/>
                <a:gd name="T31" fmla="*/ 100 h 117"/>
                <a:gd name="T32" fmla="*/ 1 w 94"/>
                <a:gd name="T33" fmla="*/ 91 h 117"/>
                <a:gd name="T34" fmla="*/ 0 w 94"/>
                <a:gd name="T35" fmla="*/ 73 h 117"/>
                <a:gd name="T36" fmla="*/ 0 w 94"/>
                <a:gd name="T37" fmla="*/ 68 h 117"/>
                <a:gd name="T38" fmla="*/ 0 w 94"/>
                <a:gd name="T39" fmla="*/ 0 h 117"/>
                <a:gd name="T40" fmla="*/ 19 w 94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7">
                  <a:moveTo>
                    <a:pt x="19" y="0"/>
                  </a:moveTo>
                  <a:lnTo>
                    <a:pt x="19" y="0"/>
                  </a:lnTo>
                  <a:cubicBezTo>
                    <a:pt x="19" y="69"/>
                    <a:pt x="19" y="69"/>
                    <a:pt x="19" y="69"/>
                  </a:cubicBezTo>
                  <a:cubicBezTo>
                    <a:pt x="19" y="80"/>
                    <a:pt x="20" y="88"/>
                    <a:pt x="24" y="92"/>
                  </a:cubicBezTo>
                  <a:cubicBezTo>
                    <a:pt x="27" y="97"/>
                    <a:pt x="33" y="99"/>
                    <a:pt x="42" y="99"/>
                  </a:cubicBezTo>
                  <a:cubicBezTo>
                    <a:pt x="52" y="99"/>
                    <a:pt x="60" y="96"/>
                    <a:pt x="66" y="89"/>
                  </a:cubicBezTo>
                  <a:cubicBezTo>
                    <a:pt x="72" y="82"/>
                    <a:pt x="74" y="73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1" y="102"/>
                    <a:pt x="66" y="107"/>
                    <a:pt x="60" y="111"/>
                  </a:cubicBezTo>
                  <a:cubicBezTo>
                    <a:pt x="54" y="114"/>
                    <a:pt x="47" y="116"/>
                    <a:pt x="39" y="116"/>
                  </a:cubicBezTo>
                  <a:cubicBezTo>
                    <a:pt x="30" y="116"/>
                    <a:pt x="24" y="114"/>
                    <a:pt x="18" y="112"/>
                  </a:cubicBezTo>
                  <a:cubicBezTo>
                    <a:pt x="11" y="108"/>
                    <a:pt x="7" y="105"/>
                    <a:pt x="4" y="100"/>
                  </a:cubicBezTo>
                  <a:cubicBezTo>
                    <a:pt x="3" y="97"/>
                    <a:pt x="1" y="94"/>
                    <a:pt x="1" y="91"/>
                  </a:cubicBezTo>
                  <a:cubicBezTo>
                    <a:pt x="0" y="87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Freeform 144"/>
            <p:cNvSpPr>
              <a:spLocks noChangeArrowheads="1"/>
            </p:cNvSpPr>
            <p:nvPr/>
          </p:nvSpPr>
          <p:spPr bwMode="auto">
            <a:xfrm>
              <a:off x="5941748" y="4985162"/>
              <a:ext cx="38898" cy="48159"/>
            </a:xfrm>
            <a:custGeom>
              <a:avLst/>
              <a:gdLst>
                <a:gd name="T0" fmla="*/ 74 w 94"/>
                <a:gd name="T1" fmla="*/ 115 h 116"/>
                <a:gd name="T2" fmla="*/ 74 w 94"/>
                <a:gd name="T3" fmla="*/ 115 h 116"/>
                <a:gd name="T4" fmla="*/ 74 w 94"/>
                <a:gd name="T5" fmla="*/ 46 h 116"/>
                <a:gd name="T6" fmla="*/ 70 w 94"/>
                <a:gd name="T7" fmla="*/ 23 h 116"/>
                <a:gd name="T8" fmla="*/ 52 w 94"/>
                <a:gd name="T9" fmla="*/ 17 h 116"/>
                <a:gd name="T10" fmla="*/ 27 w 94"/>
                <a:gd name="T11" fmla="*/ 25 h 116"/>
                <a:gd name="T12" fmla="*/ 19 w 94"/>
                <a:gd name="T13" fmla="*/ 51 h 116"/>
                <a:gd name="T14" fmla="*/ 19 w 94"/>
                <a:gd name="T15" fmla="*/ 115 h 116"/>
                <a:gd name="T16" fmla="*/ 0 w 94"/>
                <a:gd name="T17" fmla="*/ 115 h 116"/>
                <a:gd name="T18" fmla="*/ 0 w 94"/>
                <a:gd name="T19" fmla="*/ 2 h 116"/>
                <a:gd name="T20" fmla="*/ 18 w 94"/>
                <a:gd name="T21" fmla="*/ 2 h 116"/>
                <a:gd name="T22" fmla="*/ 18 w 94"/>
                <a:gd name="T23" fmla="*/ 19 h 116"/>
                <a:gd name="T24" fmla="*/ 33 w 94"/>
                <a:gd name="T25" fmla="*/ 4 h 116"/>
                <a:gd name="T26" fmla="*/ 54 w 94"/>
                <a:gd name="T27" fmla="*/ 0 h 116"/>
                <a:gd name="T28" fmla="*/ 75 w 94"/>
                <a:gd name="T29" fmla="*/ 3 h 116"/>
                <a:gd name="T30" fmla="*/ 88 w 94"/>
                <a:gd name="T31" fmla="*/ 15 h 116"/>
                <a:gd name="T32" fmla="*/ 92 w 94"/>
                <a:gd name="T33" fmla="*/ 25 h 116"/>
                <a:gd name="T34" fmla="*/ 93 w 94"/>
                <a:gd name="T35" fmla="*/ 42 h 116"/>
                <a:gd name="T36" fmla="*/ 93 w 94"/>
                <a:gd name="T37" fmla="*/ 47 h 116"/>
                <a:gd name="T38" fmla="*/ 93 w 94"/>
                <a:gd name="T39" fmla="*/ 115 h 116"/>
                <a:gd name="T40" fmla="*/ 74 w 94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2" y="0"/>
                    <a:pt x="70" y="1"/>
                    <a:pt x="75" y="3"/>
                  </a:cubicBezTo>
                  <a:cubicBezTo>
                    <a:pt x="81" y="6"/>
                    <a:pt x="85" y="11"/>
                    <a:pt x="88" y="15"/>
                  </a:cubicBezTo>
                  <a:cubicBezTo>
                    <a:pt x="90" y="18"/>
                    <a:pt x="91" y="21"/>
                    <a:pt x="92" y="25"/>
                  </a:cubicBezTo>
                  <a:cubicBezTo>
                    <a:pt x="92" y="28"/>
                    <a:pt x="93" y="34"/>
                    <a:pt x="93" y="42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Freeform 145"/>
            <p:cNvSpPr>
              <a:spLocks noChangeArrowheads="1"/>
            </p:cNvSpPr>
            <p:nvPr/>
          </p:nvSpPr>
          <p:spPr bwMode="auto">
            <a:xfrm>
              <a:off x="5991759" y="4970344"/>
              <a:ext cx="7409" cy="64830"/>
            </a:xfrm>
            <a:custGeom>
              <a:avLst/>
              <a:gdLst>
                <a:gd name="T0" fmla="*/ 0 w 19"/>
                <a:gd name="T1" fmla="*/ 21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1 h 155"/>
                <a:gd name="T8" fmla="*/ 0 w 19"/>
                <a:gd name="T9" fmla="*/ 21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Freeform 146"/>
            <p:cNvSpPr>
              <a:spLocks noChangeArrowheads="1"/>
            </p:cNvSpPr>
            <p:nvPr/>
          </p:nvSpPr>
          <p:spPr bwMode="auto">
            <a:xfrm>
              <a:off x="6006577" y="4974049"/>
              <a:ext cx="24079" cy="61125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2 w 57"/>
                <a:gd name="T17" fmla="*/ 145 h 146"/>
                <a:gd name="T18" fmla="*/ 23 w 57"/>
                <a:gd name="T19" fmla="*/ 139 h 146"/>
                <a:gd name="T20" fmla="*/ 18 w 57"/>
                <a:gd name="T21" fmla="*/ 122 h 146"/>
                <a:gd name="T22" fmla="*/ 18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8 w 57"/>
                <a:gd name="T29" fmla="*/ 31 h 146"/>
                <a:gd name="T30" fmla="*/ 18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1"/>
                    <a:pt x="36" y="124"/>
                    <a:pt x="38" y="125"/>
                  </a:cubicBezTo>
                  <a:cubicBezTo>
                    <a:pt x="40" y="127"/>
                    <a:pt x="43" y="128"/>
                    <a:pt x="46" y="128"/>
                  </a:cubicBezTo>
                  <a:cubicBezTo>
                    <a:pt x="47" y="128"/>
                    <a:pt x="49" y="128"/>
                    <a:pt x="50" y="128"/>
                  </a:cubicBezTo>
                  <a:cubicBezTo>
                    <a:pt x="52" y="128"/>
                    <a:pt x="54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6" y="145"/>
                    <a:pt x="43" y="145"/>
                    <a:pt x="42" y="145"/>
                  </a:cubicBezTo>
                  <a:cubicBezTo>
                    <a:pt x="32" y="145"/>
                    <a:pt x="26" y="144"/>
                    <a:pt x="23" y="139"/>
                  </a:cubicBezTo>
                  <a:cubicBezTo>
                    <a:pt x="19" y="136"/>
                    <a:pt x="18" y="130"/>
                    <a:pt x="18" y="122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Freeform 147"/>
            <p:cNvSpPr>
              <a:spLocks noChangeArrowheads="1"/>
            </p:cNvSpPr>
            <p:nvPr/>
          </p:nvSpPr>
          <p:spPr bwMode="auto">
            <a:xfrm>
              <a:off x="6030656" y="4987015"/>
              <a:ext cx="44454" cy="66681"/>
            </a:xfrm>
            <a:custGeom>
              <a:avLst/>
              <a:gdLst>
                <a:gd name="T0" fmla="*/ 84 w 105"/>
                <a:gd name="T1" fmla="*/ 0 h 160"/>
                <a:gd name="T2" fmla="*/ 84 w 105"/>
                <a:gd name="T3" fmla="*/ 0 h 160"/>
                <a:gd name="T4" fmla="*/ 104 w 105"/>
                <a:gd name="T5" fmla="*/ 0 h 160"/>
                <a:gd name="T6" fmla="*/ 58 w 105"/>
                <a:gd name="T7" fmla="*/ 130 h 160"/>
                <a:gd name="T8" fmla="*/ 44 w 105"/>
                <a:gd name="T9" fmla="*/ 154 h 160"/>
                <a:gd name="T10" fmla="*/ 24 w 105"/>
                <a:gd name="T11" fmla="*/ 159 h 160"/>
                <a:gd name="T12" fmla="*/ 19 w 105"/>
                <a:gd name="T13" fmla="*/ 159 h 160"/>
                <a:gd name="T14" fmla="*/ 14 w 105"/>
                <a:gd name="T15" fmla="*/ 157 h 160"/>
                <a:gd name="T16" fmla="*/ 14 w 105"/>
                <a:gd name="T17" fmla="*/ 140 h 160"/>
                <a:gd name="T18" fmla="*/ 19 w 105"/>
                <a:gd name="T19" fmla="*/ 141 h 160"/>
                <a:gd name="T20" fmla="*/ 24 w 105"/>
                <a:gd name="T21" fmla="*/ 142 h 160"/>
                <a:gd name="T22" fmla="*/ 34 w 105"/>
                <a:gd name="T23" fmla="*/ 140 h 160"/>
                <a:gd name="T24" fmla="*/ 38 w 105"/>
                <a:gd name="T25" fmla="*/ 132 h 160"/>
                <a:gd name="T26" fmla="*/ 43 w 105"/>
                <a:gd name="T27" fmla="*/ 119 h 160"/>
                <a:gd name="T28" fmla="*/ 0 w 105"/>
                <a:gd name="T29" fmla="*/ 0 h 160"/>
                <a:gd name="T30" fmla="*/ 22 w 105"/>
                <a:gd name="T31" fmla="*/ 0 h 160"/>
                <a:gd name="T32" fmla="*/ 52 w 105"/>
                <a:gd name="T33" fmla="*/ 91 h 160"/>
                <a:gd name="T34" fmla="*/ 84 w 105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0">
                  <a:moveTo>
                    <a:pt x="84" y="0"/>
                  </a:moveTo>
                  <a:lnTo>
                    <a:pt x="84" y="0"/>
                  </a:lnTo>
                  <a:cubicBezTo>
                    <a:pt x="104" y="0"/>
                    <a:pt x="104" y="0"/>
                    <a:pt x="104" y="0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3" y="142"/>
                    <a:pt x="49" y="150"/>
                    <a:pt x="44" y="154"/>
                  </a:cubicBezTo>
                  <a:cubicBezTo>
                    <a:pt x="40" y="157"/>
                    <a:pt x="34" y="159"/>
                    <a:pt x="24" y="159"/>
                  </a:cubicBezTo>
                  <a:cubicBezTo>
                    <a:pt x="22" y="159"/>
                    <a:pt x="21" y="159"/>
                    <a:pt x="19" y="159"/>
                  </a:cubicBezTo>
                  <a:cubicBezTo>
                    <a:pt x="17" y="158"/>
                    <a:pt x="15" y="158"/>
                    <a:pt x="14" y="157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5" y="141"/>
                    <a:pt x="17" y="141"/>
                    <a:pt x="19" y="141"/>
                  </a:cubicBezTo>
                  <a:cubicBezTo>
                    <a:pt x="21" y="142"/>
                    <a:pt x="22" y="142"/>
                    <a:pt x="24" y="142"/>
                  </a:cubicBezTo>
                  <a:cubicBezTo>
                    <a:pt x="28" y="142"/>
                    <a:pt x="31" y="141"/>
                    <a:pt x="34" y="140"/>
                  </a:cubicBezTo>
                  <a:cubicBezTo>
                    <a:pt x="36" y="138"/>
                    <a:pt x="37" y="136"/>
                    <a:pt x="38" y="132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2" y="91"/>
                    <a:pt x="52" y="91"/>
                    <a:pt x="52" y="91"/>
                  </a:cubicBezTo>
                  <a:lnTo>
                    <a:pt x="8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Freeform 148"/>
            <p:cNvSpPr>
              <a:spLocks noChangeArrowheads="1"/>
            </p:cNvSpPr>
            <p:nvPr/>
          </p:nvSpPr>
          <p:spPr bwMode="auto">
            <a:xfrm>
              <a:off x="6104747" y="4970344"/>
              <a:ext cx="42603" cy="62977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1 w 103"/>
                <a:gd name="T7" fmla="*/ 112 h 151"/>
                <a:gd name="T8" fmla="*/ 48 w 103"/>
                <a:gd name="T9" fmla="*/ 83 h 151"/>
                <a:gd name="T10" fmla="*/ 61 w 103"/>
                <a:gd name="T11" fmla="*/ 76 h 151"/>
                <a:gd name="T12" fmla="*/ 77 w 103"/>
                <a:gd name="T13" fmla="*/ 62 h 151"/>
                <a:gd name="T14" fmla="*/ 82 w 103"/>
                <a:gd name="T15" fmla="*/ 45 h 151"/>
                <a:gd name="T16" fmla="*/ 74 w 103"/>
                <a:gd name="T17" fmla="*/ 25 h 151"/>
                <a:gd name="T18" fmla="*/ 52 w 103"/>
                <a:gd name="T19" fmla="*/ 17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7 w 103"/>
                <a:gd name="T31" fmla="*/ 13 h 151"/>
                <a:gd name="T32" fmla="*/ 53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5 w 103"/>
                <a:gd name="T39" fmla="*/ 72 h 151"/>
                <a:gd name="T40" fmla="*/ 70 w 103"/>
                <a:gd name="T41" fmla="*/ 91 h 151"/>
                <a:gd name="T42" fmla="*/ 57 w 103"/>
                <a:gd name="T43" fmla="*/ 98 h 151"/>
                <a:gd name="T44" fmla="*/ 32 w 103"/>
                <a:gd name="T45" fmla="*/ 114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4"/>
                    <a:pt x="4" y="122"/>
                    <a:pt x="11" y="112"/>
                  </a:cubicBezTo>
                  <a:cubicBezTo>
                    <a:pt x="18" y="102"/>
                    <a:pt x="30" y="92"/>
                    <a:pt x="48" y="83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8" y="72"/>
                    <a:pt x="73" y="67"/>
                    <a:pt x="77" y="62"/>
                  </a:cubicBezTo>
                  <a:cubicBezTo>
                    <a:pt x="80" y="57"/>
                    <a:pt x="82" y="51"/>
                    <a:pt x="82" y="45"/>
                  </a:cubicBezTo>
                  <a:cubicBezTo>
                    <a:pt x="82" y="36"/>
                    <a:pt x="79" y="30"/>
                    <a:pt x="74" y="25"/>
                  </a:cubicBezTo>
                  <a:cubicBezTo>
                    <a:pt x="69" y="21"/>
                    <a:pt x="62" y="17"/>
                    <a:pt x="52" y="17"/>
                  </a:cubicBezTo>
                  <a:cubicBezTo>
                    <a:pt x="44" y="17"/>
                    <a:pt x="37" y="21"/>
                    <a:pt x="31" y="27"/>
                  </a:cubicBezTo>
                  <a:cubicBezTo>
                    <a:pt x="26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5"/>
                    <a:pt x="9" y="23"/>
                    <a:pt x="17" y="13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80" y="4"/>
                    <a:pt x="89" y="12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100" y="63"/>
                    <a:pt x="95" y="72"/>
                  </a:cubicBezTo>
                  <a:cubicBezTo>
                    <a:pt x="90" y="79"/>
                    <a:pt x="81" y="85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8" y="109"/>
                    <a:pt x="32" y="114"/>
                  </a:cubicBezTo>
                  <a:cubicBezTo>
                    <a:pt x="27" y="119"/>
                    <a:pt x="24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69643" y="4970344"/>
            <a:ext cx="505667" cy="83352"/>
            <a:chOff x="6469643" y="4970344"/>
            <a:chExt cx="505667" cy="83352"/>
          </a:xfrm>
        </p:grpSpPr>
        <p:sp>
          <p:nvSpPr>
            <p:cNvPr id="781" name="Freeform 149"/>
            <p:cNvSpPr>
              <a:spLocks noChangeArrowheads="1"/>
            </p:cNvSpPr>
            <p:nvPr/>
          </p:nvSpPr>
          <p:spPr bwMode="auto">
            <a:xfrm>
              <a:off x="6469643" y="4970344"/>
              <a:ext cx="46306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4 w 110"/>
                <a:gd name="T13" fmla="*/ 20 h 155"/>
                <a:gd name="T14" fmla="*/ 109 w 110"/>
                <a:gd name="T15" fmla="*/ 44 h 155"/>
                <a:gd name="T16" fmla="*/ 104 w 110"/>
                <a:gd name="T17" fmla="*/ 67 h 155"/>
                <a:gd name="T18" fmla="*/ 89 w 110"/>
                <a:gd name="T19" fmla="*/ 83 h 155"/>
                <a:gd name="T20" fmla="*/ 77 w 110"/>
                <a:gd name="T21" fmla="*/ 87 h 155"/>
                <a:gd name="T22" fmla="*/ 52 w 110"/>
                <a:gd name="T23" fmla="*/ 89 h 155"/>
                <a:gd name="T24" fmla="*/ 20 w 110"/>
                <a:gd name="T25" fmla="*/ 89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70 h 155"/>
                <a:gd name="T32" fmla="*/ 20 w 110"/>
                <a:gd name="T33" fmla="*/ 70 h 155"/>
                <a:gd name="T34" fmla="*/ 55 w 110"/>
                <a:gd name="T35" fmla="*/ 70 h 155"/>
                <a:gd name="T36" fmla="*/ 81 w 110"/>
                <a:gd name="T37" fmla="*/ 64 h 155"/>
                <a:gd name="T38" fmla="*/ 88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0 w 110"/>
                <a:gd name="T45" fmla="*/ 18 h 155"/>
                <a:gd name="T46" fmla="*/ 20 w 110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1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4"/>
                    <a:pt x="104" y="20"/>
                  </a:cubicBezTo>
                  <a:cubicBezTo>
                    <a:pt x="108" y="28"/>
                    <a:pt x="109" y="35"/>
                    <a:pt x="109" y="44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3"/>
                    <a:pt x="95" y="79"/>
                    <a:pt x="89" y="83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1" y="88"/>
                    <a:pt x="63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5" y="70"/>
                    <a:pt x="55" y="70"/>
                    <a:pt x="55" y="70"/>
                  </a:cubicBezTo>
                  <a:cubicBezTo>
                    <a:pt x="67" y="70"/>
                    <a:pt x="76" y="68"/>
                    <a:pt x="81" y="64"/>
                  </a:cubicBezTo>
                  <a:cubicBezTo>
                    <a:pt x="86" y="60"/>
                    <a:pt x="88" y="54"/>
                    <a:pt x="88" y="44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6" y="20"/>
                    <a:pt x="68" y="18"/>
                    <a:pt x="57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Freeform 150"/>
            <p:cNvSpPr>
              <a:spLocks noChangeArrowheads="1"/>
            </p:cNvSpPr>
            <p:nvPr/>
          </p:nvSpPr>
          <p:spPr bwMode="auto">
            <a:xfrm>
              <a:off x="6519653" y="4985162"/>
              <a:ext cx="44454" cy="50012"/>
            </a:xfrm>
            <a:custGeom>
              <a:avLst/>
              <a:gdLst>
                <a:gd name="T0" fmla="*/ 76 w 107"/>
                <a:gd name="T1" fmla="*/ 101 h 120"/>
                <a:gd name="T2" fmla="*/ 76 w 107"/>
                <a:gd name="T3" fmla="*/ 101 h 120"/>
                <a:gd name="T4" fmla="*/ 58 w 107"/>
                <a:gd name="T5" fmla="*/ 115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5 h 120"/>
                <a:gd name="T12" fmla="*/ 10 w 107"/>
                <a:gd name="T13" fmla="*/ 62 h 120"/>
                <a:gd name="T14" fmla="*/ 39 w 107"/>
                <a:gd name="T15" fmla="*/ 50 h 120"/>
                <a:gd name="T16" fmla="*/ 51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4 w 107"/>
                <a:gd name="T23" fmla="*/ 33 h 120"/>
                <a:gd name="T24" fmla="*/ 68 w 107"/>
                <a:gd name="T25" fmla="*/ 21 h 120"/>
                <a:gd name="T26" fmla="*/ 49 w 107"/>
                <a:gd name="T27" fmla="*/ 17 h 120"/>
                <a:gd name="T28" fmla="*/ 29 w 107"/>
                <a:gd name="T29" fmla="*/ 22 h 120"/>
                <a:gd name="T30" fmla="*/ 23 w 107"/>
                <a:gd name="T31" fmla="*/ 38 h 120"/>
                <a:gd name="T32" fmla="*/ 6 w 107"/>
                <a:gd name="T33" fmla="*/ 38 h 120"/>
                <a:gd name="T34" fmla="*/ 6 w 107"/>
                <a:gd name="T35" fmla="*/ 37 h 120"/>
                <a:gd name="T36" fmla="*/ 17 w 107"/>
                <a:gd name="T37" fmla="*/ 9 h 120"/>
                <a:gd name="T38" fmla="*/ 50 w 107"/>
                <a:gd name="T39" fmla="*/ 0 h 120"/>
                <a:gd name="T40" fmla="*/ 84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5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8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4 w 107"/>
                <a:gd name="T65" fmla="*/ 58 h 120"/>
                <a:gd name="T66" fmla="*/ 74 w 107"/>
                <a:gd name="T67" fmla="*/ 58 h 120"/>
                <a:gd name="T68" fmla="*/ 48 w 107"/>
                <a:gd name="T69" fmla="*/ 65 h 120"/>
                <a:gd name="T70" fmla="*/ 39 w 107"/>
                <a:gd name="T71" fmla="*/ 67 h 120"/>
                <a:gd name="T72" fmla="*/ 24 w 107"/>
                <a:gd name="T73" fmla="*/ 73 h 120"/>
                <a:gd name="T74" fmla="*/ 20 w 107"/>
                <a:gd name="T75" fmla="*/ 85 h 120"/>
                <a:gd name="T76" fmla="*/ 25 w 107"/>
                <a:gd name="T77" fmla="*/ 98 h 120"/>
                <a:gd name="T78" fmla="*/ 40 w 107"/>
                <a:gd name="T79" fmla="*/ 102 h 120"/>
                <a:gd name="T80" fmla="*/ 65 w 107"/>
                <a:gd name="T81" fmla="*/ 95 h 120"/>
                <a:gd name="T82" fmla="*/ 74 w 107"/>
                <a:gd name="T83" fmla="*/ 75 h 120"/>
                <a:gd name="T84" fmla="*/ 74 w 107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6"/>
                    <a:pt x="64" y="111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2"/>
                    <a:pt x="74" y="39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3" y="117"/>
                    <a:pt x="101" y="117"/>
                    <a:pt x="100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7"/>
                    <a:pt x="81" y="114"/>
                  </a:cubicBezTo>
                  <a:cubicBezTo>
                    <a:pt x="77" y="110"/>
                    <a:pt x="76" y="106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1" y="64"/>
                    <a:pt x="48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3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Freeform 151"/>
            <p:cNvSpPr>
              <a:spLocks noChangeArrowheads="1"/>
            </p:cNvSpPr>
            <p:nvPr/>
          </p:nvSpPr>
          <p:spPr bwMode="auto">
            <a:xfrm>
              <a:off x="6571517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0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6"/>
                    <a:pt x="25" y="10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Freeform 152"/>
            <p:cNvSpPr>
              <a:spLocks noChangeArrowheads="1"/>
            </p:cNvSpPr>
            <p:nvPr/>
          </p:nvSpPr>
          <p:spPr bwMode="auto">
            <a:xfrm>
              <a:off x="6595597" y="4974049"/>
              <a:ext cx="24079" cy="61125"/>
            </a:xfrm>
            <a:custGeom>
              <a:avLst/>
              <a:gdLst>
                <a:gd name="T0" fmla="*/ 37 w 58"/>
                <a:gd name="T1" fmla="*/ 116 h 146"/>
                <a:gd name="T2" fmla="*/ 37 w 58"/>
                <a:gd name="T3" fmla="*/ 116 h 146"/>
                <a:gd name="T4" fmla="*/ 39 w 58"/>
                <a:gd name="T5" fmla="*/ 125 h 146"/>
                <a:gd name="T6" fmla="*/ 46 w 58"/>
                <a:gd name="T7" fmla="*/ 128 h 146"/>
                <a:gd name="T8" fmla="*/ 50 w 58"/>
                <a:gd name="T9" fmla="*/ 128 h 146"/>
                <a:gd name="T10" fmla="*/ 57 w 58"/>
                <a:gd name="T11" fmla="*/ 127 h 146"/>
                <a:gd name="T12" fmla="*/ 57 w 58"/>
                <a:gd name="T13" fmla="*/ 144 h 146"/>
                <a:gd name="T14" fmla="*/ 48 w 58"/>
                <a:gd name="T15" fmla="*/ 145 h 146"/>
                <a:gd name="T16" fmla="*/ 41 w 58"/>
                <a:gd name="T17" fmla="*/ 145 h 146"/>
                <a:gd name="T18" fmla="*/ 23 w 58"/>
                <a:gd name="T19" fmla="*/ 139 h 146"/>
                <a:gd name="T20" fmla="*/ 17 w 58"/>
                <a:gd name="T21" fmla="*/ 122 h 146"/>
                <a:gd name="T22" fmla="*/ 17 w 58"/>
                <a:gd name="T23" fmla="*/ 47 h 146"/>
                <a:gd name="T24" fmla="*/ 0 w 58"/>
                <a:gd name="T25" fmla="*/ 47 h 146"/>
                <a:gd name="T26" fmla="*/ 0 w 58"/>
                <a:gd name="T27" fmla="*/ 31 h 146"/>
                <a:gd name="T28" fmla="*/ 17 w 58"/>
                <a:gd name="T29" fmla="*/ 31 h 146"/>
                <a:gd name="T30" fmla="*/ 17 w 58"/>
                <a:gd name="T31" fmla="*/ 0 h 146"/>
                <a:gd name="T32" fmla="*/ 37 w 58"/>
                <a:gd name="T33" fmla="*/ 0 h 146"/>
                <a:gd name="T34" fmla="*/ 37 w 58"/>
                <a:gd name="T35" fmla="*/ 31 h 146"/>
                <a:gd name="T36" fmla="*/ 57 w 58"/>
                <a:gd name="T37" fmla="*/ 31 h 146"/>
                <a:gd name="T38" fmla="*/ 57 w 58"/>
                <a:gd name="T39" fmla="*/ 47 h 146"/>
                <a:gd name="T40" fmla="*/ 37 w 58"/>
                <a:gd name="T41" fmla="*/ 47 h 146"/>
                <a:gd name="T42" fmla="*/ 37 w 58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46">
                  <a:moveTo>
                    <a:pt x="37" y="116"/>
                  </a:moveTo>
                  <a:lnTo>
                    <a:pt x="37" y="116"/>
                  </a:lnTo>
                  <a:cubicBezTo>
                    <a:pt x="37" y="121"/>
                    <a:pt x="37" y="124"/>
                    <a:pt x="39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3" y="128"/>
                    <a:pt x="54" y="128"/>
                    <a:pt x="57" y="127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3" y="145"/>
                    <a:pt x="27" y="144"/>
                    <a:pt x="23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37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Freeform 153"/>
            <p:cNvSpPr>
              <a:spLocks noChangeArrowheads="1"/>
            </p:cNvSpPr>
            <p:nvPr/>
          </p:nvSpPr>
          <p:spPr bwMode="auto">
            <a:xfrm>
              <a:off x="6627085" y="4985162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7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4 w 95"/>
                <a:gd name="T25" fmla="*/ 4 h 116"/>
                <a:gd name="T26" fmla="*/ 55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3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6" y="19"/>
                    <a:pt x="61" y="17"/>
                    <a:pt x="52" y="17"/>
                  </a:cubicBezTo>
                  <a:cubicBezTo>
                    <a:pt x="42" y="17"/>
                    <a:pt x="34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4" y="4"/>
                  </a:cubicBezTo>
                  <a:cubicBezTo>
                    <a:pt x="40" y="1"/>
                    <a:pt x="46" y="0"/>
                    <a:pt x="55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2" y="6"/>
                    <a:pt x="86" y="11"/>
                    <a:pt x="89" y="15"/>
                  </a:cubicBezTo>
                  <a:cubicBezTo>
                    <a:pt x="91" y="18"/>
                    <a:pt x="92" y="21"/>
                    <a:pt x="93" y="25"/>
                  </a:cubicBezTo>
                  <a:cubicBezTo>
                    <a:pt x="94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Freeform 154"/>
            <p:cNvSpPr>
              <a:spLocks noChangeArrowheads="1"/>
            </p:cNvSpPr>
            <p:nvPr/>
          </p:nvSpPr>
          <p:spPr bwMode="auto">
            <a:xfrm>
              <a:off x="6677096" y="4985162"/>
              <a:ext cx="42601" cy="5001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4" y="119"/>
                    <a:pt x="22" y="114"/>
                    <a:pt x="14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5"/>
                  </a:cubicBezTo>
                  <a:cubicBezTo>
                    <a:pt x="96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Freeform 155"/>
            <p:cNvSpPr>
              <a:spLocks noChangeArrowheads="1"/>
            </p:cNvSpPr>
            <p:nvPr/>
          </p:nvSpPr>
          <p:spPr bwMode="auto">
            <a:xfrm>
              <a:off x="6727107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1 w 55"/>
                <a:gd name="T11" fmla="*/ 6 h 116"/>
                <a:gd name="T12" fmla="*/ 50 w 55"/>
                <a:gd name="T13" fmla="*/ 0 h 116"/>
                <a:gd name="T14" fmla="*/ 53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3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6"/>
                    <a:pt x="26" y="10"/>
                    <a:pt x="31" y="6"/>
                  </a:cubicBezTo>
                  <a:cubicBezTo>
                    <a:pt x="35" y="2"/>
                    <a:pt x="42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lnTo>
                    <a:pt x="54" y="0"/>
                  </a:ln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Freeform 156"/>
            <p:cNvSpPr>
              <a:spLocks noChangeArrowheads="1"/>
            </p:cNvSpPr>
            <p:nvPr/>
          </p:nvSpPr>
          <p:spPr bwMode="auto">
            <a:xfrm>
              <a:off x="6754891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9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70 w 93"/>
                <a:gd name="T15" fmla="*/ 75 h 120"/>
                <a:gd name="T16" fmla="*/ 57 w 93"/>
                <a:gd name="T17" fmla="*/ 70 h 120"/>
                <a:gd name="T18" fmla="*/ 35 w 93"/>
                <a:gd name="T19" fmla="*/ 64 h 120"/>
                <a:gd name="T20" fmla="*/ 11 w 93"/>
                <a:gd name="T21" fmla="*/ 52 h 120"/>
                <a:gd name="T22" fmla="*/ 3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1 w 93"/>
                <a:gd name="T35" fmla="*/ 34 h 120"/>
                <a:gd name="T36" fmla="*/ 64 w 93"/>
                <a:gd name="T37" fmla="*/ 21 h 120"/>
                <a:gd name="T38" fmla="*/ 45 w 93"/>
                <a:gd name="T39" fmla="*/ 17 h 120"/>
                <a:gd name="T40" fmla="*/ 28 w 93"/>
                <a:gd name="T41" fmla="*/ 20 h 120"/>
                <a:gd name="T42" fmla="*/ 22 w 93"/>
                <a:gd name="T43" fmla="*/ 32 h 120"/>
                <a:gd name="T44" fmla="*/ 26 w 93"/>
                <a:gd name="T45" fmla="*/ 41 h 120"/>
                <a:gd name="T46" fmla="*/ 40 w 93"/>
                <a:gd name="T47" fmla="*/ 46 h 120"/>
                <a:gd name="T48" fmla="*/ 58 w 93"/>
                <a:gd name="T49" fmla="*/ 50 h 120"/>
                <a:gd name="T50" fmla="*/ 85 w 93"/>
                <a:gd name="T51" fmla="*/ 62 h 120"/>
                <a:gd name="T52" fmla="*/ 92 w 93"/>
                <a:gd name="T53" fmla="*/ 82 h 120"/>
                <a:gd name="T54" fmla="*/ 79 w 93"/>
                <a:gd name="T55" fmla="*/ 109 h 120"/>
                <a:gd name="T56" fmla="*/ 45 w 93"/>
                <a:gd name="T57" fmla="*/ 119 h 120"/>
                <a:gd name="T58" fmla="*/ 13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2" y="100"/>
                    <a:pt x="39" y="102"/>
                    <a:pt x="47" y="102"/>
                  </a:cubicBezTo>
                  <a:cubicBezTo>
                    <a:pt x="55" y="102"/>
                    <a:pt x="62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1"/>
                    <a:pt x="57" y="70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2"/>
                    <a:pt x="15" y="57"/>
                    <a:pt x="11" y="52"/>
                  </a:cubicBezTo>
                  <a:cubicBezTo>
                    <a:pt x="6" y="48"/>
                    <a:pt x="3" y="42"/>
                    <a:pt x="3" y="32"/>
                  </a:cubicBezTo>
                  <a:cubicBezTo>
                    <a:pt x="3" y="23"/>
                    <a:pt x="8" y="15"/>
                    <a:pt x="15" y="9"/>
                  </a:cubicBezTo>
                  <a:cubicBezTo>
                    <a:pt x="22" y="3"/>
                    <a:pt x="33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4" y="21"/>
                  </a:cubicBezTo>
                  <a:cubicBezTo>
                    <a:pt x="59" y="18"/>
                    <a:pt x="53" y="17"/>
                    <a:pt x="45" y="17"/>
                  </a:cubicBezTo>
                  <a:cubicBezTo>
                    <a:pt x="38" y="17"/>
                    <a:pt x="33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6" y="41"/>
                  </a:cubicBezTo>
                  <a:cubicBezTo>
                    <a:pt x="28" y="43"/>
                    <a:pt x="33" y="44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79" y="57"/>
                    <a:pt x="85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8" y="103"/>
                    <a:pt x="79" y="109"/>
                  </a:cubicBezTo>
                  <a:cubicBezTo>
                    <a:pt x="71" y="116"/>
                    <a:pt x="61" y="119"/>
                    <a:pt x="45" y="119"/>
                  </a:cubicBezTo>
                  <a:cubicBezTo>
                    <a:pt x="32" y="119"/>
                    <a:pt x="20" y="116"/>
                    <a:pt x="13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Freeform 157"/>
            <p:cNvSpPr>
              <a:spLocks noChangeArrowheads="1"/>
            </p:cNvSpPr>
            <p:nvPr/>
          </p:nvSpPr>
          <p:spPr bwMode="auto">
            <a:xfrm>
              <a:off x="6803050" y="4970344"/>
              <a:ext cx="38897" cy="64830"/>
            </a:xfrm>
            <a:custGeom>
              <a:avLst/>
              <a:gdLst>
                <a:gd name="T0" fmla="*/ 74 w 94"/>
                <a:gd name="T1" fmla="*/ 154 h 155"/>
                <a:gd name="T2" fmla="*/ 74 w 94"/>
                <a:gd name="T3" fmla="*/ 154 h 155"/>
                <a:gd name="T4" fmla="*/ 74 w 94"/>
                <a:gd name="T5" fmla="*/ 85 h 155"/>
                <a:gd name="T6" fmla="*/ 69 w 94"/>
                <a:gd name="T7" fmla="*/ 62 h 155"/>
                <a:gd name="T8" fmla="*/ 52 w 94"/>
                <a:gd name="T9" fmla="*/ 56 h 155"/>
                <a:gd name="T10" fmla="*/ 27 w 94"/>
                <a:gd name="T11" fmla="*/ 64 h 155"/>
                <a:gd name="T12" fmla="*/ 19 w 94"/>
                <a:gd name="T13" fmla="*/ 87 h 155"/>
                <a:gd name="T14" fmla="*/ 19 w 94"/>
                <a:gd name="T15" fmla="*/ 154 h 155"/>
                <a:gd name="T16" fmla="*/ 0 w 94"/>
                <a:gd name="T17" fmla="*/ 154 h 155"/>
                <a:gd name="T18" fmla="*/ 0 w 94"/>
                <a:gd name="T19" fmla="*/ 0 h 155"/>
                <a:gd name="T20" fmla="*/ 19 w 94"/>
                <a:gd name="T21" fmla="*/ 0 h 155"/>
                <a:gd name="T22" fmla="*/ 19 w 94"/>
                <a:gd name="T23" fmla="*/ 58 h 155"/>
                <a:gd name="T24" fmla="*/ 32 w 94"/>
                <a:gd name="T25" fmla="*/ 43 h 155"/>
                <a:gd name="T26" fmla="*/ 53 w 94"/>
                <a:gd name="T27" fmla="*/ 39 h 155"/>
                <a:gd name="T28" fmla="*/ 75 w 94"/>
                <a:gd name="T29" fmla="*/ 42 h 155"/>
                <a:gd name="T30" fmla="*/ 88 w 94"/>
                <a:gd name="T31" fmla="*/ 54 h 155"/>
                <a:gd name="T32" fmla="*/ 91 w 94"/>
                <a:gd name="T33" fmla="*/ 64 h 155"/>
                <a:gd name="T34" fmla="*/ 93 w 94"/>
                <a:gd name="T35" fmla="*/ 81 h 155"/>
                <a:gd name="T36" fmla="*/ 93 w 94"/>
                <a:gd name="T37" fmla="*/ 86 h 155"/>
                <a:gd name="T38" fmla="*/ 93 w 94"/>
                <a:gd name="T39" fmla="*/ 154 h 155"/>
                <a:gd name="T40" fmla="*/ 74 w 94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3"/>
                    <a:pt x="73" y="66"/>
                    <a:pt x="69" y="62"/>
                  </a:cubicBezTo>
                  <a:cubicBezTo>
                    <a:pt x="65" y="58"/>
                    <a:pt x="60" y="56"/>
                    <a:pt x="52" y="56"/>
                  </a:cubicBezTo>
                  <a:cubicBezTo>
                    <a:pt x="41" y="56"/>
                    <a:pt x="33" y="59"/>
                    <a:pt x="27" y="64"/>
                  </a:cubicBezTo>
                  <a:cubicBezTo>
                    <a:pt x="22" y="70"/>
                    <a:pt x="19" y="7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2"/>
                    <a:pt x="27" y="46"/>
                    <a:pt x="32" y="43"/>
                  </a:cubicBezTo>
                  <a:cubicBezTo>
                    <a:pt x="38" y="40"/>
                    <a:pt x="46" y="39"/>
                    <a:pt x="53" y="39"/>
                  </a:cubicBezTo>
                  <a:cubicBezTo>
                    <a:pt x="62" y="39"/>
                    <a:pt x="69" y="40"/>
                    <a:pt x="75" y="42"/>
                  </a:cubicBezTo>
                  <a:cubicBezTo>
                    <a:pt x="80" y="45"/>
                    <a:pt x="85" y="50"/>
                    <a:pt x="88" y="54"/>
                  </a:cubicBezTo>
                  <a:cubicBezTo>
                    <a:pt x="89" y="57"/>
                    <a:pt x="91" y="60"/>
                    <a:pt x="91" y="64"/>
                  </a:cubicBezTo>
                  <a:cubicBezTo>
                    <a:pt x="93" y="67"/>
                    <a:pt x="93" y="73"/>
                    <a:pt x="93" y="81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Freeform 158"/>
            <p:cNvSpPr>
              <a:spLocks noChangeArrowheads="1"/>
            </p:cNvSpPr>
            <p:nvPr/>
          </p:nvSpPr>
          <p:spPr bwMode="auto">
            <a:xfrm>
              <a:off x="6853061" y="4970344"/>
              <a:ext cx="7409" cy="64830"/>
            </a:xfrm>
            <a:custGeom>
              <a:avLst/>
              <a:gdLst>
                <a:gd name="T0" fmla="*/ 0 w 19"/>
                <a:gd name="T1" fmla="*/ 21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1 h 155"/>
                <a:gd name="T8" fmla="*/ 0 w 19"/>
                <a:gd name="T9" fmla="*/ 21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1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Freeform 159"/>
            <p:cNvSpPr>
              <a:spLocks noChangeArrowheads="1"/>
            </p:cNvSpPr>
            <p:nvPr/>
          </p:nvSpPr>
          <p:spPr bwMode="auto">
            <a:xfrm>
              <a:off x="6873436" y="4985162"/>
              <a:ext cx="44454" cy="68534"/>
            </a:xfrm>
            <a:custGeom>
              <a:avLst/>
              <a:gdLst>
                <a:gd name="T0" fmla="*/ 0 w 104"/>
                <a:gd name="T1" fmla="*/ 160 h 161"/>
                <a:gd name="T2" fmla="*/ 0 w 104"/>
                <a:gd name="T3" fmla="*/ 160 h 161"/>
                <a:gd name="T4" fmla="*/ 0 w 104"/>
                <a:gd name="T5" fmla="*/ 3 h 161"/>
                <a:gd name="T6" fmla="*/ 17 w 104"/>
                <a:gd name="T7" fmla="*/ 3 h 161"/>
                <a:gd name="T8" fmla="*/ 17 w 104"/>
                <a:gd name="T9" fmla="*/ 20 h 161"/>
                <a:gd name="T10" fmla="*/ 33 w 104"/>
                <a:gd name="T11" fmla="*/ 4 h 161"/>
                <a:gd name="T12" fmla="*/ 54 w 104"/>
                <a:gd name="T13" fmla="*/ 0 h 161"/>
                <a:gd name="T14" fmla="*/ 90 w 104"/>
                <a:gd name="T15" fmla="*/ 16 h 161"/>
                <a:gd name="T16" fmla="*/ 103 w 104"/>
                <a:gd name="T17" fmla="*/ 59 h 161"/>
                <a:gd name="T18" fmla="*/ 89 w 104"/>
                <a:gd name="T19" fmla="*/ 103 h 161"/>
                <a:gd name="T20" fmla="*/ 54 w 104"/>
                <a:gd name="T21" fmla="*/ 119 h 161"/>
                <a:gd name="T22" fmla="*/ 33 w 104"/>
                <a:gd name="T23" fmla="*/ 115 h 161"/>
                <a:gd name="T24" fmla="*/ 17 w 104"/>
                <a:gd name="T25" fmla="*/ 102 h 161"/>
                <a:gd name="T26" fmla="*/ 17 w 104"/>
                <a:gd name="T27" fmla="*/ 160 h 161"/>
                <a:gd name="T28" fmla="*/ 0 w 104"/>
                <a:gd name="T29" fmla="*/ 160 h 161"/>
                <a:gd name="T30" fmla="*/ 17 w 104"/>
                <a:gd name="T31" fmla="*/ 60 h 161"/>
                <a:gd name="T32" fmla="*/ 17 w 104"/>
                <a:gd name="T33" fmla="*/ 60 h 161"/>
                <a:gd name="T34" fmla="*/ 26 w 104"/>
                <a:gd name="T35" fmla="*/ 92 h 161"/>
                <a:gd name="T36" fmla="*/ 51 w 104"/>
                <a:gd name="T37" fmla="*/ 102 h 161"/>
                <a:gd name="T38" fmla="*/ 75 w 104"/>
                <a:gd name="T39" fmla="*/ 91 h 161"/>
                <a:gd name="T40" fmla="*/ 83 w 104"/>
                <a:gd name="T41" fmla="*/ 58 h 161"/>
                <a:gd name="T42" fmla="*/ 75 w 104"/>
                <a:gd name="T43" fmla="*/ 28 h 161"/>
                <a:gd name="T44" fmla="*/ 50 w 104"/>
                <a:gd name="T45" fmla="*/ 17 h 161"/>
                <a:gd name="T46" fmla="*/ 26 w 104"/>
                <a:gd name="T47" fmla="*/ 28 h 161"/>
                <a:gd name="T48" fmla="*/ 17 w 104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3"/>
                    <a:pt x="28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8" y="27"/>
                    <a:pt x="103" y="42"/>
                    <a:pt x="103" y="59"/>
                  </a:cubicBezTo>
                  <a:cubicBezTo>
                    <a:pt x="103" y="77"/>
                    <a:pt x="98" y="92"/>
                    <a:pt x="89" y="103"/>
                  </a:cubicBezTo>
                  <a:cubicBezTo>
                    <a:pt x="81" y="114"/>
                    <a:pt x="68" y="119"/>
                    <a:pt x="54" y="119"/>
                  </a:cubicBezTo>
                  <a:cubicBezTo>
                    <a:pt x="46" y="119"/>
                    <a:pt x="39" y="118"/>
                    <a:pt x="33" y="115"/>
                  </a:cubicBezTo>
                  <a:cubicBezTo>
                    <a:pt x="27" y="111"/>
                    <a:pt x="22" y="107"/>
                    <a:pt x="17" y="102"/>
                  </a:cubicBezTo>
                  <a:cubicBezTo>
                    <a:pt x="17" y="160"/>
                    <a:pt x="17" y="160"/>
                    <a:pt x="17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19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9"/>
                    <a:pt x="75" y="91"/>
                  </a:cubicBezTo>
                  <a:cubicBezTo>
                    <a:pt x="81" y="83"/>
                    <a:pt x="83" y="72"/>
                    <a:pt x="83" y="58"/>
                  </a:cubicBezTo>
                  <a:cubicBezTo>
                    <a:pt x="83" y="45"/>
                    <a:pt x="81" y="35"/>
                    <a:pt x="75" y="28"/>
                  </a:cubicBezTo>
                  <a:cubicBezTo>
                    <a:pt x="68" y="21"/>
                    <a:pt x="60" y="17"/>
                    <a:pt x="50" y="17"/>
                  </a:cubicBezTo>
                  <a:cubicBezTo>
                    <a:pt x="39" y="17"/>
                    <a:pt x="31" y="21"/>
                    <a:pt x="26" y="28"/>
                  </a:cubicBezTo>
                  <a:cubicBezTo>
                    <a:pt x="19" y="35"/>
                    <a:pt x="17" y="47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Freeform 160"/>
            <p:cNvSpPr>
              <a:spLocks noChangeArrowheads="1"/>
            </p:cNvSpPr>
            <p:nvPr/>
          </p:nvSpPr>
          <p:spPr bwMode="auto">
            <a:xfrm>
              <a:off x="6953083" y="4970344"/>
              <a:ext cx="22227" cy="62977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3 h 151"/>
                <a:gd name="T6" fmla="*/ 0 w 55"/>
                <a:gd name="T7" fmla="*/ 43 h 151"/>
                <a:gd name="T8" fmla="*/ 0 w 55"/>
                <a:gd name="T9" fmla="*/ 29 h 151"/>
                <a:gd name="T10" fmla="*/ 29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3"/>
                    <a:pt x="36" y="43"/>
                    <a:pt x="36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9"/>
                    <a:pt x="23" y="26"/>
                    <a:pt x="29" y="22"/>
                  </a:cubicBezTo>
                  <a:cubicBezTo>
                    <a:pt x="36" y="17"/>
                    <a:pt x="39" y="1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49467" y="4970344"/>
            <a:ext cx="520486" cy="83352"/>
            <a:chOff x="7349467" y="4970344"/>
            <a:chExt cx="520486" cy="83352"/>
          </a:xfrm>
        </p:grpSpPr>
        <p:sp>
          <p:nvSpPr>
            <p:cNvPr id="793" name="Freeform 161"/>
            <p:cNvSpPr>
              <a:spLocks noChangeArrowheads="1"/>
            </p:cNvSpPr>
            <p:nvPr/>
          </p:nvSpPr>
          <p:spPr bwMode="auto">
            <a:xfrm>
              <a:off x="7349467" y="4970344"/>
              <a:ext cx="46307" cy="64830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8 w 112"/>
                <a:gd name="T7" fmla="*/ 0 h 155"/>
                <a:gd name="T8" fmla="*/ 78 w 112"/>
                <a:gd name="T9" fmla="*/ 1 h 155"/>
                <a:gd name="T10" fmla="*/ 91 w 112"/>
                <a:gd name="T11" fmla="*/ 6 h 155"/>
                <a:gd name="T12" fmla="*/ 105 w 112"/>
                <a:gd name="T13" fmla="*/ 20 h 155"/>
                <a:gd name="T14" fmla="*/ 111 w 112"/>
                <a:gd name="T15" fmla="*/ 44 h 155"/>
                <a:gd name="T16" fmla="*/ 105 w 112"/>
                <a:gd name="T17" fmla="*/ 67 h 155"/>
                <a:gd name="T18" fmla="*/ 91 w 112"/>
                <a:gd name="T19" fmla="*/ 83 h 155"/>
                <a:gd name="T20" fmla="*/ 78 w 112"/>
                <a:gd name="T21" fmla="*/ 87 h 155"/>
                <a:gd name="T22" fmla="*/ 53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0 h 155"/>
                <a:gd name="T32" fmla="*/ 21 w 112"/>
                <a:gd name="T33" fmla="*/ 70 h 155"/>
                <a:gd name="T34" fmla="*/ 56 w 112"/>
                <a:gd name="T35" fmla="*/ 70 h 155"/>
                <a:gd name="T36" fmla="*/ 83 w 112"/>
                <a:gd name="T37" fmla="*/ 64 h 155"/>
                <a:gd name="T38" fmla="*/ 90 w 112"/>
                <a:gd name="T39" fmla="*/ 44 h 155"/>
                <a:gd name="T40" fmla="*/ 83 w 112"/>
                <a:gd name="T41" fmla="*/ 25 h 155"/>
                <a:gd name="T42" fmla="*/ 59 w 112"/>
                <a:gd name="T43" fmla="*/ 18 h 155"/>
                <a:gd name="T44" fmla="*/ 21 w 112"/>
                <a:gd name="T45" fmla="*/ 18 h 155"/>
                <a:gd name="T46" fmla="*/ 21 w 112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7" y="0"/>
                    <a:pt x="73" y="1"/>
                    <a:pt x="78" y="1"/>
                  </a:cubicBezTo>
                  <a:cubicBezTo>
                    <a:pt x="84" y="2"/>
                    <a:pt x="88" y="4"/>
                    <a:pt x="91" y="6"/>
                  </a:cubicBezTo>
                  <a:cubicBezTo>
                    <a:pt x="97" y="9"/>
                    <a:pt x="102" y="14"/>
                    <a:pt x="105" y="20"/>
                  </a:cubicBezTo>
                  <a:cubicBezTo>
                    <a:pt x="109" y="28"/>
                    <a:pt x="111" y="35"/>
                    <a:pt x="111" y="44"/>
                  </a:cubicBezTo>
                  <a:cubicBezTo>
                    <a:pt x="111" y="53"/>
                    <a:pt x="109" y="60"/>
                    <a:pt x="105" y="67"/>
                  </a:cubicBezTo>
                  <a:cubicBezTo>
                    <a:pt x="102" y="73"/>
                    <a:pt x="97" y="79"/>
                    <a:pt x="91" y="83"/>
                  </a:cubicBezTo>
                  <a:cubicBezTo>
                    <a:pt x="87" y="85"/>
                    <a:pt x="83" y="86"/>
                    <a:pt x="78" y="87"/>
                  </a:cubicBezTo>
                  <a:cubicBezTo>
                    <a:pt x="73" y="88"/>
                    <a:pt x="65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69" y="70"/>
                    <a:pt x="77" y="68"/>
                    <a:pt x="83" y="64"/>
                  </a:cubicBezTo>
                  <a:cubicBezTo>
                    <a:pt x="87" y="60"/>
                    <a:pt x="90" y="54"/>
                    <a:pt x="90" y="44"/>
                  </a:cubicBezTo>
                  <a:cubicBezTo>
                    <a:pt x="90" y="35"/>
                    <a:pt x="87" y="29"/>
                    <a:pt x="83" y="25"/>
                  </a:cubicBezTo>
                  <a:cubicBezTo>
                    <a:pt x="77" y="20"/>
                    <a:pt x="6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Freeform 162"/>
            <p:cNvSpPr>
              <a:spLocks noChangeArrowheads="1"/>
            </p:cNvSpPr>
            <p:nvPr/>
          </p:nvSpPr>
          <p:spPr bwMode="auto">
            <a:xfrm>
              <a:off x="7399478" y="4985162"/>
              <a:ext cx="44454" cy="50012"/>
            </a:xfrm>
            <a:custGeom>
              <a:avLst/>
              <a:gdLst>
                <a:gd name="T0" fmla="*/ 76 w 106"/>
                <a:gd name="T1" fmla="*/ 101 h 120"/>
                <a:gd name="T2" fmla="*/ 76 w 106"/>
                <a:gd name="T3" fmla="*/ 101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5 h 120"/>
                <a:gd name="T12" fmla="*/ 9 w 106"/>
                <a:gd name="T13" fmla="*/ 62 h 120"/>
                <a:gd name="T14" fmla="*/ 38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7 w 106"/>
                <a:gd name="T37" fmla="*/ 9 h 120"/>
                <a:gd name="T38" fmla="*/ 50 w 106"/>
                <a:gd name="T39" fmla="*/ 0 h 120"/>
                <a:gd name="T40" fmla="*/ 82 w 106"/>
                <a:gd name="T41" fmla="*/ 8 h 120"/>
                <a:gd name="T42" fmla="*/ 93 w 106"/>
                <a:gd name="T43" fmla="*/ 34 h 120"/>
                <a:gd name="T44" fmla="*/ 93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9 w 106"/>
                <a:gd name="T57" fmla="*/ 118 h 120"/>
                <a:gd name="T58" fmla="*/ 95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4 w 106"/>
                <a:gd name="T65" fmla="*/ 58 h 120"/>
                <a:gd name="T66" fmla="*/ 74 w 106"/>
                <a:gd name="T67" fmla="*/ 58 h 120"/>
                <a:gd name="T68" fmla="*/ 48 w 106"/>
                <a:gd name="T69" fmla="*/ 65 h 120"/>
                <a:gd name="T70" fmla="*/ 39 w 106"/>
                <a:gd name="T71" fmla="*/ 67 h 120"/>
                <a:gd name="T72" fmla="*/ 24 w 106"/>
                <a:gd name="T73" fmla="*/ 73 h 120"/>
                <a:gd name="T74" fmla="*/ 19 w 106"/>
                <a:gd name="T75" fmla="*/ 85 h 120"/>
                <a:gd name="T76" fmla="*/ 24 w 106"/>
                <a:gd name="T77" fmla="*/ 98 h 120"/>
                <a:gd name="T78" fmla="*/ 40 w 106"/>
                <a:gd name="T79" fmla="*/ 102 h 120"/>
                <a:gd name="T80" fmla="*/ 65 w 106"/>
                <a:gd name="T81" fmla="*/ 95 h 120"/>
                <a:gd name="T82" fmla="*/ 74 w 106"/>
                <a:gd name="T83" fmla="*/ 75 h 120"/>
                <a:gd name="T84" fmla="*/ 74 w 106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6"/>
                    <a:pt x="64" y="111"/>
                    <a:pt x="57" y="115"/>
                  </a:cubicBezTo>
                  <a:cubicBezTo>
                    <a:pt x="50" y="118"/>
                    <a:pt x="44" y="119"/>
                    <a:pt x="36" y="119"/>
                  </a:cubicBezTo>
                  <a:cubicBezTo>
                    <a:pt x="25" y="119"/>
                    <a:pt x="16" y="116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9" y="62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0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2"/>
                    <a:pt x="74" y="39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7" y="17"/>
                    <a:pt x="49" y="17"/>
                  </a:cubicBezTo>
                  <a:cubicBezTo>
                    <a:pt x="41" y="17"/>
                    <a:pt x="33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8" y="17"/>
                    <a:pt x="17" y="9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5" y="0"/>
                    <a:pt x="76" y="3"/>
                    <a:pt x="82" y="8"/>
                  </a:cubicBezTo>
                  <a:cubicBezTo>
                    <a:pt x="90" y="14"/>
                    <a:pt x="93" y="23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9" y="118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3" y="117"/>
                    <a:pt x="80" y="114"/>
                  </a:cubicBezTo>
                  <a:cubicBezTo>
                    <a:pt x="77" y="110"/>
                    <a:pt x="76" y="106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8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1" y="68"/>
                    <a:pt x="27" y="70"/>
                    <a:pt x="24" y="73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2" y="102"/>
                    <a:pt x="40" y="102"/>
                  </a:cubicBezTo>
                  <a:cubicBezTo>
                    <a:pt x="49" y="102"/>
                    <a:pt x="57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Freeform 163"/>
            <p:cNvSpPr>
              <a:spLocks noChangeArrowheads="1"/>
            </p:cNvSpPr>
            <p:nvPr/>
          </p:nvSpPr>
          <p:spPr bwMode="auto">
            <a:xfrm>
              <a:off x="7451342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8 w 55"/>
                <a:gd name="T7" fmla="*/ 2 h 116"/>
                <a:gd name="T8" fmla="*/ 18 w 55"/>
                <a:gd name="T9" fmla="*/ 23 h 116"/>
                <a:gd name="T10" fmla="*/ 30 w 55"/>
                <a:gd name="T11" fmla="*/ 6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6"/>
                    <a:pt x="25" y="10"/>
                    <a:pt x="30" y="6"/>
                  </a:cubicBezTo>
                  <a:cubicBezTo>
                    <a:pt x="35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9" y="20"/>
                    <a:pt x="32" y="23"/>
                    <a:pt x="26" y="28"/>
                  </a:cubicBezTo>
                  <a:cubicBezTo>
                    <a:pt x="21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Freeform 164"/>
            <p:cNvSpPr>
              <a:spLocks noChangeArrowheads="1"/>
            </p:cNvSpPr>
            <p:nvPr/>
          </p:nvSpPr>
          <p:spPr bwMode="auto">
            <a:xfrm>
              <a:off x="7475421" y="4974049"/>
              <a:ext cx="24080" cy="61125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1"/>
                    <a:pt x="37" y="124"/>
                    <a:pt x="38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50" y="145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Freeform 165"/>
            <p:cNvSpPr>
              <a:spLocks noChangeArrowheads="1"/>
            </p:cNvSpPr>
            <p:nvPr/>
          </p:nvSpPr>
          <p:spPr bwMode="auto">
            <a:xfrm>
              <a:off x="7506910" y="4985162"/>
              <a:ext cx="40750" cy="48159"/>
            </a:xfrm>
            <a:custGeom>
              <a:avLst/>
              <a:gdLst>
                <a:gd name="T0" fmla="*/ 74 w 95"/>
                <a:gd name="T1" fmla="*/ 115 h 116"/>
                <a:gd name="T2" fmla="*/ 74 w 95"/>
                <a:gd name="T3" fmla="*/ 115 h 116"/>
                <a:gd name="T4" fmla="*/ 74 w 95"/>
                <a:gd name="T5" fmla="*/ 46 h 116"/>
                <a:gd name="T6" fmla="*/ 69 w 95"/>
                <a:gd name="T7" fmla="*/ 23 h 116"/>
                <a:gd name="T8" fmla="*/ 52 w 95"/>
                <a:gd name="T9" fmla="*/ 17 h 116"/>
                <a:gd name="T10" fmla="*/ 27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3 w 95"/>
                <a:gd name="T25" fmla="*/ 4 h 116"/>
                <a:gd name="T26" fmla="*/ 54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2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4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4" y="115"/>
                  </a:moveTo>
                  <a:lnTo>
                    <a:pt x="74" y="115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69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3"/>
                    <a:pt x="27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3" y="0"/>
                    <a:pt x="69" y="1"/>
                    <a:pt x="75" y="3"/>
                  </a:cubicBezTo>
                  <a:cubicBezTo>
                    <a:pt x="81" y="6"/>
                    <a:pt x="85" y="11"/>
                    <a:pt x="89" y="15"/>
                  </a:cubicBezTo>
                  <a:cubicBezTo>
                    <a:pt x="91" y="18"/>
                    <a:pt x="92" y="21"/>
                    <a:pt x="92" y="25"/>
                  </a:cubicBezTo>
                  <a:cubicBezTo>
                    <a:pt x="93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4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Freeform 166"/>
            <p:cNvSpPr>
              <a:spLocks noChangeArrowheads="1"/>
            </p:cNvSpPr>
            <p:nvPr/>
          </p:nvSpPr>
          <p:spPr bwMode="auto">
            <a:xfrm>
              <a:off x="7555068" y="4985162"/>
              <a:ext cx="42601" cy="5001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3 w 101"/>
                <a:gd name="T11" fmla="*/ 103 h 120"/>
                <a:gd name="T12" fmla="*/ 0 w 101"/>
                <a:gd name="T13" fmla="*/ 60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19 w 101"/>
                <a:gd name="T27" fmla="*/ 65 h 120"/>
                <a:gd name="T28" fmla="*/ 28 w 101"/>
                <a:gd name="T29" fmla="*/ 93 h 120"/>
                <a:gd name="T30" fmla="*/ 52 w 101"/>
                <a:gd name="T31" fmla="*/ 102 h 120"/>
                <a:gd name="T32" fmla="*/ 70 w 101"/>
                <a:gd name="T33" fmla="*/ 96 h 120"/>
                <a:gd name="T34" fmla="*/ 80 w 101"/>
                <a:gd name="T35" fmla="*/ 79 h 120"/>
                <a:gd name="T36" fmla="*/ 18 w 101"/>
                <a:gd name="T37" fmla="*/ 49 h 120"/>
                <a:gd name="T38" fmla="*/ 18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8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6" y="92"/>
                    <a:pt x="91" y="101"/>
                    <a:pt x="82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95" y="25"/>
                    <a:pt x="100" y="39"/>
                    <a:pt x="100" y="56"/>
                  </a:cubicBezTo>
                  <a:cubicBezTo>
                    <a:pt x="100" y="59"/>
                    <a:pt x="100" y="60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77"/>
                    <a:pt x="23" y="86"/>
                    <a:pt x="28" y="93"/>
                  </a:cubicBezTo>
                  <a:cubicBezTo>
                    <a:pt x="33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3"/>
                    <a:pt x="79" y="86"/>
                    <a:pt x="80" y="79"/>
                  </a:cubicBezTo>
                  <a:close/>
                  <a:moveTo>
                    <a:pt x="18" y="49"/>
                  </a:moveTo>
                  <a:lnTo>
                    <a:pt x="18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9"/>
                    <a:pt x="78" y="31"/>
                    <a:pt x="73" y="25"/>
                  </a:cubicBezTo>
                  <a:cubicBezTo>
                    <a:pt x="67" y="20"/>
                    <a:pt x="60" y="17"/>
                    <a:pt x="50" y="17"/>
                  </a:cubicBezTo>
                  <a:cubicBezTo>
                    <a:pt x="41" y="17"/>
                    <a:pt x="34" y="20"/>
                    <a:pt x="28" y="25"/>
                  </a:cubicBezTo>
                  <a:cubicBezTo>
                    <a:pt x="23" y="30"/>
                    <a:pt x="19" y="39"/>
                    <a:pt x="18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Freeform 167"/>
            <p:cNvSpPr>
              <a:spLocks noChangeArrowheads="1"/>
            </p:cNvSpPr>
            <p:nvPr/>
          </p:nvSpPr>
          <p:spPr bwMode="auto">
            <a:xfrm>
              <a:off x="7606932" y="4985162"/>
              <a:ext cx="24079" cy="48159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9 w 56"/>
                <a:gd name="T7" fmla="*/ 2 h 116"/>
                <a:gd name="T8" fmla="*/ 19 w 56"/>
                <a:gd name="T9" fmla="*/ 23 h 116"/>
                <a:gd name="T10" fmla="*/ 31 w 56"/>
                <a:gd name="T11" fmla="*/ 6 h 116"/>
                <a:gd name="T12" fmla="*/ 49 w 56"/>
                <a:gd name="T13" fmla="*/ 0 h 116"/>
                <a:gd name="T14" fmla="*/ 53 w 56"/>
                <a:gd name="T15" fmla="*/ 0 h 116"/>
                <a:gd name="T16" fmla="*/ 55 w 56"/>
                <a:gd name="T17" fmla="*/ 0 h 116"/>
                <a:gd name="T18" fmla="*/ 55 w 56"/>
                <a:gd name="T19" fmla="*/ 21 h 116"/>
                <a:gd name="T20" fmla="*/ 54 w 56"/>
                <a:gd name="T21" fmla="*/ 20 h 116"/>
                <a:gd name="T22" fmla="*/ 50 w 56"/>
                <a:gd name="T23" fmla="*/ 20 h 116"/>
                <a:gd name="T24" fmla="*/ 28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6"/>
                    <a:pt x="25" y="10"/>
                    <a:pt x="31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3" y="0"/>
                    <a:pt x="53" y="0"/>
                  </a:cubicBezTo>
                  <a:cubicBezTo>
                    <a:pt x="54" y="0"/>
                    <a:pt x="55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40" y="20"/>
                    <a:pt x="33" y="23"/>
                    <a:pt x="28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Freeform 168"/>
            <p:cNvSpPr>
              <a:spLocks noChangeArrowheads="1"/>
            </p:cNvSpPr>
            <p:nvPr/>
          </p:nvSpPr>
          <p:spPr bwMode="auto">
            <a:xfrm>
              <a:off x="7632863" y="4985162"/>
              <a:ext cx="38897" cy="50012"/>
            </a:xfrm>
            <a:custGeom>
              <a:avLst/>
              <a:gdLst>
                <a:gd name="T0" fmla="*/ 0 w 93"/>
                <a:gd name="T1" fmla="*/ 79 h 120"/>
                <a:gd name="T2" fmla="*/ 0 w 93"/>
                <a:gd name="T3" fmla="*/ 79 h 120"/>
                <a:gd name="T4" fmla="*/ 18 w 93"/>
                <a:gd name="T5" fmla="*/ 79 h 120"/>
                <a:gd name="T6" fmla="*/ 26 w 93"/>
                <a:gd name="T7" fmla="*/ 97 h 120"/>
                <a:gd name="T8" fmla="*/ 47 w 93"/>
                <a:gd name="T9" fmla="*/ 102 h 120"/>
                <a:gd name="T10" fmla="*/ 66 w 93"/>
                <a:gd name="T11" fmla="*/ 98 h 120"/>
                <a:gd name="T12" fmla="*/ 73 w 93"/>
                <a:gd name="T13" fmla="*/ 84 h 120"/>
                <a:gd name="T14" fmla="*/ 69 w 93"/>
                <a:gd name="T15" fmla="*/ 75 h 120"/>
                <a:gd name="T16" fmla="*/ 55 w 93"/>
                <a:gd name="T17" fmla="*/ 70 h 120"/>
                <a:gd name="T18" fmla="*/ 34 w 93"/>
                <a:gd name="T19" fmla="*/ 64 h 120"/>
                <a:gd name="T20" fmla="*/ 9 w 93"/>
                <a:gd name="T21" fmla="*/ 52 h 120"/>
                <a:gd name="T22" fmla="*/ 3 w 93"/>
                <a:gd name="T23" fmla="*/ 32 h 120"/>
                <a:gd name="T24" fmla="*/ 15 w 93"/>
                <a:gd name="T25" fmla="*/ 9 h 120"/>
                <a:gd name="T26" fmla="*/ 45 w 93"/>
                <a:gd name="T27" fmla="*/ 0 h 120"/>
                <a:gd name="T28" fmla="*/ 77 w 93"/>
                <a:gd name="T29" fmla="*/ 9 h 120"/>
                <a:gd name="T30" fmla="*/ 89 w 93"/>
                <a:gd name="T31" fmla="*/ 34 h 120"/>
                <a:gd name="T32" fmla="*/ 89 w 93"/>
                <a:gd name="T33" fmla="*/ 34 h 120"/>
                <a:gd name="T34" fmla="*/ 70 w 93"/>
                <a:gd name="T35" fmla="*/ 34 h 120"/>
                <a:gd name="T36" fmla="*/ 62 w 93"/>
                <a:gd name="T37" fmla="*/ 21 h 120"/>
                <a:gd name="T38" fmla="*/ 45 w 93"/>
                <a:gd name="T39" fmla="*/ 17 h 120"/>
                <a:gd name="T40" fmla="*/ 28 w 93"/>
                <a:gd name="T41" fmla="*/ 20 h 120"/>
                <a:gd name="T42" fmla="*/ 22 w 93"/>
                <a:gd name="T43" fmla="*/ 32 h 120"/>
                <a:gd name="T44" fmla="*/ 25 w 93"/>
                <a:gd name="T45" fmla="*/ 41 h 120"/>
                <a:gd name="T46" fmla="*/ 40 w 93"/>
                <a:gd name="T47" fmla="*/ 46 h 120"/>
                <a:gd name="T48" fmla="*/ 57 w 93"/>
                <a:gd name="T49" fmla="*/ 50 h 120"/>
                <a:gd name="T50" fmla="*/ 84 w 93"/>
                <a:gd name="T51" fmla="*/ 62 h 120"/>
                <a:gd name="T52" fmla="*/ 92 w 93"/>
                <a:gd name="T53" fmla="*/ 82 h 120"/>
                <a:gd name="T54" fmla="*/ 79 w 93"/>
                <a:gd name="T55" fmla="*/ 109 h 120"/>
                <a:gd name="T56" fmla="*/ 45 w 93"/>
                <a:gd name="T57" fmla="*/ 119 h 120"/>
                <a:gd name="T58" fmla="*/ 11 w 93"/>
                <a:gd name="T59" fmla="*/ 108 h 120"/>
                <a:gd name="T60" fmla="*/ 0 w 93"/>
                <a:gd name="T61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20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3"/>
                    <a:pt x="26" y="97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1" y="101"/>
                    <a:pt x="66" y="98"/>
                  </a:cubicBezTo>
                  <a:cubicBezTo>
                    <a:pt x="71" y="95"/>
                    <a:pt x="73" y="90"/>
                    <a:pt x="73" y="84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7" y="73"/>
                    <a:pt x="62" y="71"/>
                    <a:pt x="55" y="70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2"/>
                    <a:pt x="15" y="57"/>
                    <a:pt x="9" y="52"/>
                  </a:cubicBezTo>
                  <a:cubicBezTo>
                    <a:pt x="5" y="48"/>
                    <a:pt x="3" y="42"/>
                    <a:pt x="3" y="32"/>
                  </a:cubicBezTo>
                  <a:cubicBezTo>
                    <a:pt x="3" y="23"/>
                    <a:pt x="6" y="15"/>
                    <a:pt x="15" y="9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4" y="16"/>
                    <a:pt x="89" y="2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9"/>
                    <a:pt x="68" y="24"/>
                    <a:pt x="62" y="21"/>
                  </a:cubicBezTo>
                  <a:cubicBezTo>
                    <a:pt x="58" y="18"/>
                    <a:pt x="52" y="17"/>
                    <a:pt x="45" y="17"/>
                  </a:cubicBezTo>
                  <a:cubicBezTo>
                    <a:pt x="37" y="17"/>
                    <a:pt x="31" y="18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9"/>
                    <a:pt x="25" y="41"/>
                  </a:cubicBezTo>
                  <a:cubicBezTo>
                    <a:pt x="28" y="43"/>
                    <a:pt x="32" y="44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4" y="62"/>
                  </a:cubicBezTo>
                  <a:cubicBezTo>
                    <a:pt x="90" y="67"/>
                    <a:pt x="92" y="73"/>
                    <a:pt x="92" y="82"/>
                  </a:cubicBezTo>
                  <a:cubicBezTo>
                    <a:pt x="92" y="94"/>
                    <a:pt x="87" y="103"/>
                    <a:pt x="79" y="109"/>
                  </a:cubicBezTo>
                  <a:cubicBezTo>
                    <a:pt x="71" y="116"/>
                    <a:pt x="59" y="119"/>
                    <a:pt x="45" y="119"/>
                  </a:cubicBezTo>
                  <a:cubicBezTo>
                    <a:pt x="30" y="119"/>
                    <a:pt x="20" y="116"/>
                    <a:pt x="11" y="108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Freeform 169"/>
            <p:cNvSpPr>
              <a:spLocks noChangeArrowheads="1"/>
            </p:cNvSpPr>
            <p:nvPr/>
          </p:nvSpPr>
          <p:spPr bwMode="auto">
            <a:xfrm>
              <a:off x="7681022" y="4970344"/>
              <a:ext cx="40750" cy="64830"/>
            </a:xfrm>
            <a:custGeom>
              <a:avLst/>
              <a:gdLst>
                <a:gd name="T0" fmla="*/ 75 w 95"/>
                <a:gd name="T1" fmla="*/ 154 h 155"/>
                <a:gd name="T2" fmla="*/ 75 w 95"/>
                <a:gd name="T3" fmla="*/ 154 h 155"/>
                <a:gd name="T4" fmla="*/ 75 w 95"/>
                <a:gd name="T5" fmla="*/ 85 h 155"/>
                <a:gd name="T6" fmla="*/ 70 w 95"/>
                <a:gd name="T7" fmla="*/ 62 h 155"/>
                <a:gd name="T8" fmla="*/ 53 w 95"/>
                <a:gd name="T9" fmla="*/ 56 h 155"/>
                <a:gd name="T10" fmla="*/ 29 w 95"/>
                <a:gd name="T11" fmla="*/ 64 h 155"/>
                <a:gd name="T12" fmla="*/ 19 w 95"/>
                <a:gd name="T13" fmla="*/ 87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4 w 95"/>
                <a:gd name="T25" fmla="*/ 43 h 155"/>
                <a:gd name="T26" fmla="*/ 55 w 95"/>
                <a:gd name="T27" fmla="*/ 39 h 155"/>
                <a:gd name="T28" fmla="*/ 76 w 95"/>
                <a:gd name="T29" fmla="*/ 42 h 155"/>
                <a:gd name="T30" fmla="*/ 89 w 95"/>
                <a:gd name="T31" fmla="*/ 54 h 155"/>
                <a:gd name="T32" fmla="*/ 93 w 95"/>
                <a:gd name="T33" fmla="*/ 64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5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3"/>
                    <a:pt x="73" y="66"/>
                    <a:pt x="70" y="62"/>
                  </a:cubicBezTo>
                  <a:cubicBezTo>
                    <a:pt x="67" y="58"/>
                    <a:pt x="61" y="56"/>
                    <a:pt x="53" y="56"/>
                  </a:cubicBezTo>
                  <a:cubicBezTo>
                    <a:pt x="43" y="56"/>
                    <a:pt x="35" y="59"/>
                    <a:pt x="29" y="64"/>
                  </a:cubicBezTo>
                  <a:cubicBezTo>
                    <a:pt x="22" y="70"/>
                    <a:pt x="19" y="7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2"/>
                    <a:pt x="28" y="46"/>
                    <a:pt x="34" y="43"/>
                  </a:cubicBezTo>
                  <a:cubicBezTo>
                    <a:pt x="40" y="40"/>
                    <a:pt x="46" y="39"/>
                    <a:pt x="55" y="39"/>
                  </a:cubicBezTo>
                  <a:cubicBezTo>
                    <a:pt x="63" y="39"/>
                    <a:pt x="70" y="40"/>
                    <a:pt x="76" y="42"/>
                  </a:cubicBezTo>
                  <a:cubicBezTo>
                    <a:pt x="82" y="45"/>
                    <a:pt x="86" y="50"/>
                    <a:pt x="89" y="54"/>
                  </a:cubicBezTo>
                  <a:cubicBezTo>
                    <a:pt x="91" y="57"/>
                    <a:pt x="92" y="60"/>
                    <a:pt x="93" y="64"/>
                  </a:cubicBezTo>
                  <a:cubicBezTo>
                    <a:pt x="94" y="67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Freeform 170"/>
            <p:cNvSpPr>
              <a:spLocks noChangeArrowheads="1"/>
            </p:cNvSpPr>
            <p:nvPr/>
          </p:nvSpPr>
          <p:spPr bwMode="auto">
            <a:xfrm>
              <a:off x="7731033" y="4970344"/>
              <a:ext cx="9262" cy="64830"/>
            </a:xfrm>
            <a:custGeom>
              <a:avLst/>
              <a:gdLst>
                <a:gd name="T0" fmla="*/ 0 w 20"/>
                <a:gd name="T1" fmla="*/ 21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1 h 155"/>
                <a:gd name="T8" fmla="*/ 0 w 20"/>
                <a:gd name="T9" fmla="*/ 21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Freeform 171"/>
            <p:cNvSpPr>
              <a:spLocks noChangeArrowheads="1"/>
            </p:cNvSpPr>
            <p:nvPr/>
          </p:nvSpPr>
          <p:spPr bwMode="auto">
            <a:xfrm>
              <a:off x="7751408" y="4985162"/>
              <a:ext cx="44454" cy="68534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20 h 161"/>
                <a:gd name="T10" fmla="*/ 35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5 w 105"/>
                <a:gd name="T21" fmla="*/ 119 h 161"/>
                <a:gd name="T22" fmla="*/ 35 w 105"/>
                <a:gd name="T23" fmla="*/ 115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6 w 105"/>
                <a:gd name="T39" fmla="*/ 91 h 161"/>
                <a:gd name="T40" fmla="*/ 85 w 105"/>
                <a:gd name="T41" fmla="*/ 58 h 161"/>
                <a:gd name="T42" fmla="*/ 76 w 105"/>
                <a:gd name="T43" fmla="*/ 28 h 161"/>
                <a:gd name="T44" fmla="*/ 51 w 105"/>
                <a:gd name="T45" fmla="*/ 17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13"/>
                    <a:pt x="29" y="7"/>
                    <a:pt x="35" y="4"/>
                  </a:cubicBezTo>
                  <a:cubicBezTo>
                    <a:pt x="41" y="1"/>
                    <a:pt x="47" y="0"/>
                    <a:pt x="55" y="0"/>
                  </a:cubicBezTo>
                  <a:cubicBezTo>
                    <a:pt x="70" y="0"/>
                    <a:pt x="82" y="5"/>
                    <a:pt x="91" y="16"/>
                  </a:cubicBezTo>
                  <a:cubicBezTo>
                    <a:pt x="100" y="27"/>
                    <a:pt x="104" y="42"/>
                    <a:pt x="104" y="59"/>
                  </a:cubicBezTo>
                  <a:cubicBezTo>
                    <a:pt x="104" y="77"/>
                    <a:pt x="100" y="92"/>
                    <a:pt x="91" y="103"/>
                  </a:cubicBezTo>
                  <a:cubicBezTo>
                    <a:pt x="82" y="114"/>
                    <a:pt x="70" y="119"/>
                    <a:pt x="55" y="119"/>
                  </a:cubicBezTo>
                  <a:cubicBezTo>
                    <a:pt x="47" y="119"/>
                    <a:pt x="41" y="118"/>
                    <a:pt x="35" y="115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4"/>
                    <a:pt x="26" y="92"/>
                  </a:cubicBezTo>
                  <a:cubicBezTo>
                    <a:pt x="32" y="99"/>
                    <a:pt x="41" y="102"/>
                    <a:pt x="51" y="102"/>
                  </a:cubicBezTo>
                  <a:cubicBezTo>
                    <a:pt x="63" y="102"/>
                    <a:pt x="70" y="99"/>
                    <a:pt x="76" y="91"/>
                  </a:cubicBezTo>
                  <a:cubicBezTo>
                    <a:pt x="81" y="83"/>
                    <a:pt x="85" y="72"/>
                    <a:pt x="85" y="58"/>
                  </a:cubicBezTo>
                  <a:cubicBezTo>
                    <a:pt x="85" y="45"/>
                    <a:pt x="81" y="35"/>
                    <a:pt x="76" y="28"/>
                  </a:cubicBezTo>
                  <a:cubicBezTo>
                    <a:pt x="70" y="21"/>
                    <a:pt x="62" y="17"/>
                    <a:pt x="51" y="17"/>
                  </a:cubicBezTo>
                  <a:cubicBezTo>
                    <a:pt x="41" y="17"/>
                    <a:pt x="32" y="21"/>
                    <a:pt x="27" y="28"/>
                  </a:cubicBezTo>
                  <a:cubicBezTo>
                    <a:pt x="21" y="35"/>
                    <a:pt x="18" y="47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Freeform 172"/>
            <p:cNvSpPr>
              <a:spLocks noChangeArrowheads="1"/>
            </p:cNvSpPr>
            <p:nvPr/>
          </p:nvSpPr>
          <p:spPr bwMode="auto">
            <a:xfrm>
              <a:off x="7827350" y="4970344"/>
              <a:ext cx="42603" cy="62977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1 w 103"/>
                <a:gd name="T7" fmla="*/ 112 h 151"/>
                <a:gd name="T8" fmla="*/ 47 w 103"/>
                <a:gd name="T9" fmla="*/ 83 h 151"/>
                <a:gd name="T10" fmla="*/ 61 w 103"/>
                <a:gd name="T11" fmla="*/ 76 h 151"/>
                <a:gd name="T12" fmla="*/ 76 w 103"/>
                <a:gd name="T13" fmla="*/ 62 h 151"/>
                <a:gd name="T14" fmla="*/ 83 w 103"/>
                <a:gd name="T15" fmla="*/ 45 h 151"/>
                <a:gd name="T16" fmla="*/ 74 w 103"/>
                <a:gd name="T17" fmla="*/ 25 h 151"/>
                <a:gd name="T18" fmla="*/ 52 w 103"/>
                <a:gd name="T19" fmla="*/ 17 h 151"/>
                <a:gd name="T20" fmla="*/ 30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7 w 103"/>
                <a:gd name="T31" fmla="*/ 13 h 151"/>
                <a:gd name="T32" fmla="*/ 53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4 w 103"/>
                <a:gd name="T39" fmla="*/ 72 h 151"/>
                <a:gd name="T40" fmla="*/ 70 w 103"/>
                <a:gd name="T41" fmla="*/ 91 h 151"/>
                <a:gd name="T42" fmla="*/ 58 w 103"/>
                <a:gd name="T43" fmla="*/ 98 h 151"/>
                <a:gd name="T44" fmla="*/ 33 w 103"/>
                <a:gd name="T45" fmla="*/ 114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4"/>
                    <a:pt x="3" y="122"/>
                    <a:pt x="11" y="112"/>
                  </a:cubicBezTo>
                  <a:cubicBezTo>
                    <a:pt x="18" y="102"/>
                    <a:pt x="30" y="92"/>
                    <a:pt x="47" y="83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8" y="72"/>
                    <a:pt x="73" y="67"/>
                    <a:pt x="76" y="62"/>
                  </a:cubicBezTo>
                  <a:cubicBezTo>
                    <a:pt x="80" y="57"/>
                    <a:pt x="83" y="51"/>
                    <a:pt x="83" y="45"/>
                  </a:cubicBezTo>
                  <a:cubicBezTo>
                    <a:pt x="83" y="36"/>
                    <a:pt x="79" y="30"/>
                    <a:pt x="74" y="25"/>
                  </a:cubicBezTo>
                  <a:cubicBezTo>
                    <a:pt x="69" y="21"/>
                    <a:pt x="62" y="17"/>
                    <a:pt x="52" y="17"/>
                  </a:cubicBezTo>
                  <a:cubicBezTo>
                    <a:pt x="43" y="17"/>
                    <a:pt x="36" y="21"/>
                    <a:pt x="30" y="27"/>
                  </a:cubicBezTo>
                  <a:cubicBezTo>
                    <a:pt x="25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5"/>
                    <a:pt x="9" y="23"/>
                    <a:pt x="17" y="13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79" y="4"/>
                    <a:pt x="89" y="12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99" y="63"/>
                    <a:pt x="94" y="72"/>
                  </a:cubicBezTo>
                  <a:cubicBezTo>
                    <a:pt x="89" y="79"/>
                    <a:pt x="81" y="85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46" y="104"/>
                    <a:pt x="38" y="109"/>
                    <a:pt x="33" y="114"/>
                  </a:cubicBezTo>
                  <a:cubicBezTo>
                    <a:pt x="27" y="119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31166" y="4970344"/>
            <a:ext cx="279692" cy="64830"/>
            <a:chOff x="8331166" y="4970344"/>
            <a:chExt cx="279692" cy="64830"/>
          </a:xfrm>
        </p:grpSpPr>
        <p:sp>
          <p:nvSpPr>
            <p:cNvPr id="805" name="Freeform 173"/>
            <p:cNvSpPr>
              <a:spLocks noChangeArrowheads="1"/>
            </p:cNvSpPr>
            <p:nvPr/>
          </p:nvSpPr>
          <p:spPr bwMode="auto">
            <a:xfrm>
              <a:off x="8331166" y="4970344"/>
              <a:ext cx="46307" cy="64830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5 w 110"/>
                <a:gd name="T13" fmla="*/ 20 h 155"/>
                <a:gd name="T14" fmla="*/ 109 w 110"/>
                <a:gd name="T15" fmla="*/ 44 h 155"/>
                <a:gd name="T16" fmla="*/ 105 w 110"/>
                <a:gd name="T17" fmla="*/ 67 h 155"/>
                <a:gd name="T18" fmla="*/ 89 w 110"/>
                <a:gd name="T19" fmla="*/ 83 h 155"/>
                <a:gd name="T20" fmla="*/ 77 w 110"/>
                <a:gd name="T21" fmla="*/ 87 h 155"/>
                <a:gd name="T22" fmla="*/ 52 w 110"/>
                <a:gd name="T23" fmla="*/ 89 h 155"/>
                <a:gd name="T24" fmla="*/ 20 w 110"/>
                <a:gd name="T25" fmla="*/ 89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70 h 155"/>
                <a:gd name="T32" fmla="*/ 20 w 110"/>
                <a:gd name="T33" fmla="*/ 70 h 155"/>
                <a:gd name="T34" fmla="*/ 56 w 110"/>
                <a:gd name="T35" fmla="*/ 70 h 155"/>
                <a:gd name="T36" fmla="*/ 81 w 110"/>
                <a:gd name="T37" fmla="*/ 64 h 155"/>
                <a:gd name="T38" fmla="*/ 88 w 110"/>
                <a:gd name="T39" fmla="*/ 44 h 155"/>
                <a:gd name="T40" fmla="*/ 81 w 110"/>
                <a:gd name="T41" fmla="*/ 25 h 155"/>
                <a:gd name="T42" fmla="*/ 57 w 110"/>
                <a:gd name="T43" fmla="*/ 18 h 155"/>
                <a:gd name="T44" fmla="*/ 20 w 110"/>
                <a:gd name="T45" fmla="*/ 18 h 155"/>
                <a:gd name="T46" fmla="*/ 20 w 110"/>
                <a:gd name="T4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1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4"/>
                    <a:pt x="105" y="20"/>
                  </a:cubicBezTo>
                  <a:cubicBezTo>
                    <a:pt x="108" y="28"/>
                    <a:pt x="109" y="35"/>
                    <a:pt x="109" y="44"/>
                  </a:cubicBezTo>
                  <a:cubicBezTo>
                    <a:pt x="109" y="53"/>
                    <a:pt x="108" y="60"/>
                    <a:pt x="105" y="67"/>
                  </a:cubicBezTo>
                  <a:cubicBezTo>
                    <a:pt x="101" y="73"/>
                    <a:pt x="96" y="79"/>
                    <a:pt x="89" y="83"/>
                  </a:cubicBezTo>
                  <a:cubicBezTo>
                    <a:pt x="86" y="85"/>
                    <a:pt x="82" y="86"/>
                    <a:pt x="77" y="87"/>
                  </a:cubicBezTo>
                  <a:cubicBezTo>
                    <a:pt x="71" y="88"/>
                    <a:pt x="63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67" y="70"/>
                    <a:pt x="76" y="68"/>
                    <a:pt x="81" y="64"/>
                  </a:cubicBezTo>
                  <a:cubicBezTo>
                    <a:pt x="86" y="60"/>
                    <a:pt x="88" y="54"/>
                    <a:pt x="88" y="44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7" y="20"/>
                    <a:pt x="68" y="18"/>
                    <a:pt x="57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Freeform 174"/>
            <p:cNvSpPr>
              <a:spLocks noChangeArrowheads="1"/>
            </p:cNvSpPr>
            <p:nvPr/>
          </p:nvSpPr>
          <p:spPr bwMode="auto">
            <a:xfrm>
              <a:off x="8381177" y="4985162"/>
              <a:ext cx="44454" cy="50012"/>
            </a:xfrm>
            <a:custGeom>
              <a:avLst/>
              <a:gdLst>
                <a:gd name="T0" fmla="*/ 76 w 107"/>
                <a:gd name="T1" fmla="*/ 101 h 120"/>
                <a:gd name="T2" fmla="*/ 76 w 107"/>
                <a:gd name="T3" fmla="*/ 101 h 120"/>
                <a:gd name="T4" fmla="*/ 58 w 107"/>
                <a:gd name="T5" fmla="*/ 115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5 h 120"/>
                <a:gd name="T12" fmla="*/ 10 w 107"/>
                <a:gd name="T13" fmla="*/ 62 h 120"/>
                <a:gd name="T14" fmla="*/ 39 w 107"/>
                <a:gd name="T15" fmla="*/ 50 h 120"/>
                <a:gd name="T16" fmla="*/ 52 w 107"/>
                <a:gd name="T17" fmla="*/ 49 h 120"/>
                <a:gd name="T18" fmla="*/ 69 w 107"/>
                <a:gd name="T19" fmla="*/ 46 h 120"/>
                <a:gd name="T20" fmla="*/ 74 w 107"/>
                <a:gd name="T21" fmla="*/ 43 h 120"/>
                <a:gd name="T22" fmla="*/ 75 w 107"/>
                <a:gd name="T23" fmla="*/ 33 h 120"/>
                <a:gd name="T24" fmla="*/ 69 w 107"/>
                <a:gd name="T25" fmla="*/ 21 h 120"/>
                <a:gd name="T26" fmla="*/ 49 w 107"/>
                <a:gd name="T27" fmla="*/ 17 h 120"/>
                <a:gd name="T28" fmla="*/ 29 w 107"/>
                <a:gd name="T29" fmla="*/ 22 h 120"/>
                <a:gd name="T30" fmla="*/ 23 w 107"/>
                <a:gd name="T31" fmla="*/ 38 h 120"/>
                <a:gd name="T32" fmla="*/ 6 w 107"/>
                <a:gd name="T33" fmla="*/ 38 h 120"/>
                <a:gd name="T34" fmla="*/ 6 w 107"/>
                <a:gd name="T35" fmla="*/ 37 h 120"/>
                <a:gd name="T36" fmla="*/ 17 w 107"/>
                <a:gd name="T37" fmla="*/ 9 h 120"/>
                <a:gd name="T38" fmla="*/ 50 w 107"/>
                <a:gd name="T39" fmla="*/ 0 h 120"/>
                <a:gd name="T40" fmla="*/ 84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5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8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4 w 107"/>
                <a:gd name="T65" fmla="*/ 58 h 120"/>
                <a:gd name="T66" fmla="*/ 74 w 107"/>
                <a:gd name="T67" fmla="*/ 58 h 120"/>
                <a:gd name="T68" fmla="*/ 49 w 107"/>
                <a:gd name="T69" fmla="*/ 65 h 120"/>
                <a:gd name="T70" fmla="*/ 39 w 107"/>
                <a:gd name="T71" fmla="*/ 67 h 120"/>
                <a:gd name="T72" fmla="*/ 24 w 107"/>
                <a:gd name="T73" fmla="*/ 72 h 120"/>
                <a:gd name="T74" fmla="*/ 20 w 107"/>
                <a:gd name="T75" fmla="*/ 85 h 120"/>
                <a:gd name="T76" fmla="*/ 25 w 107"/>
                <a:gd name="T77" fmla="*/ 98 h 120"/>
                <a:gd name="T78" fmla="*/ 40 w 107"/>
                <a:gd name="T79" fmla="*/ 102 h 120"/>
                <a:gd name="T80" fmla="*/ 65 w 107"/>
                <a:gd name="T81" fmla="*/ 95 h 120"/>
                <a:gd name="T82" fmla="*/ 74 w 107"/>
                <a:gd name="T83" fmla="*/ 75 h 120"/>
                <a:gd name="T84" fmla="*/ 74 w 107"/>
                <a:gd name="T85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20">
                  <a:moveTo>
                    <a:pt x="76" y="101"/>
                  </a:moveTo>
                  <a:lnTo>
                    <a:pt x="76" y="101"/>
                  </a:lnTo>
                  <a:cubicBezTo>
                    <a:pt x="70" y="106"/>
                    <a:pt x="64" y="111"/>
                    <a:pt x="58" y="115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8"/>
                    <a:pt x="10" y="62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2"/>
                    <a:pt x="75" y="39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8" y="17"/>
                    <a:pt x="49" y="17"/>
                  </a:cubicBezTo>
                  <a:cubicBezTo>
                    <a:pt x="41" y="17"/>
                    <a:pt x="35" y="19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1" y="14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6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3" y="117"/>
                    <a:pt x="101" y="117"/>
                    <a:pt x="100" y="118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7"/>
                    <a:pt x="81" y="114"/>
                  </a:cubicBezTo>
                  <a:cubicBezTo>
                    <a:pt x="78" y="110"/>
                    <a:pt x="76" y="106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2"/>
                    <a:pt x="61" y="64"/>
                    <a:pt x="49" y="65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Freeform 175"/>
            <p:cNvSpPr>
              <a:spLocks noChangeArrowheads="1"/>
            </p:cNvSpPr>
            <p:nvPr/>
          </p:nvSpPr>
          <p:spPr bwMode="auto">
            <a:xfrm>
              <a:off x="8431188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9 w 55"/>
                <a:gd name="T7" fmla="*/ 2 h 116"/>
                <a:gd name="T8" fmla="*/ 19 w 55"/>
                <a:gd name="T9" fmla="*/ 23 h 116"/>
                <a:gd name="T10" fmla="*/ 30 w 55"/>
                <a:gd name="T11" fmla="*/ 5 h 116"/>
                <a:gd name="T12" fmla="*/ 50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3 w 55"/>
                <a:gd name="T21" fmla="*/ 20 h 116"/>
                <a:gd name="T22" fmla="*/ 50 w 55"/>
                <a:gd name="T23" fmla="*/ 20 h 116"/>
                <a:gd name="T24" fmla="*/ 27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5"/>
                    <a:pt x="25" y="10"/>
                    <a:pt x="30" y="5"/>
                  </a:cubicBezTo>
                  <a:cubicBezTo>
                    <a:pt x="36" y="2"/>
                    <a:pt x="42" y="0"/>
                    <a:pt x="50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Freeform 176"/>
            <p:cNvSpPr>
              <a:spLocks noChangeArrowheads="1"/>
            </p:cNvSpPr>
            <p:nvPr/>
          </p:nvSpPr>
          <p:spPr bwMode="auto">
            <a:xfrm>
              <a:off x="8457119" y="4974049"/>
              <a:ext cx="24080" cy="61125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5 w 57"/>
                <a:gd name="T7" fmla="*/ 128 h 146"/>
                <a:gd name="T8" fmla="*/ 49 w 57"/>
                <a:gd name="T9" fmla="*/ 128 h 146"/>
                <a:gd name="T10" fmla="*/ 56 w 57"/>
                <a:gd name="T11" fmla="*/ 127 h 146"/>
                <a:gd name="T12" fmla="*/ 56 w 57"/>
                <a:gd name="T13" fmla="*/ 144 h 146"/>
                <a:gd name="T14" fmla="*/ 47 w 57"/>
                <a:gd name="T15" fmla="*/ 145 h 146"/>
                <a:gd name="T16" fmla="*/ 41 w 57"/>
                <a:gd name="T17" fmla="*/ 145 h 146"/>
                <a:gd name="T18" fmla="*/ 22 w 57"/>
                <a:gd name="T19" fmla="*/ 139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1"/>
                    <a:pt x="36" y="124"/>
                    <a:pt x="38" y="125"/>
                  </a:cubicBezTo>
                  <a:cubicBezTo>
                    <a:pt x="39" y="127"/>
                    <a:pt x="42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8"/>
                    <a:pt x="54" y="128"/>
                    <a:pt x="56" y="127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3" y="144"/>
                    <a:pt x="49" y="145"/>
                    <a:pt x="47" y="145"/>
                  </a:cubicBezTo>
                  <a:cubicBezTo>
                    <a:pt x="45" y="145"/>
                    <a:pt x="42" y="145"/>
                    <a:pt x="41" y="145"/>
                  </a:cubicBezTo>
                  <a:cubicBezTo>
                    <a:pt x="32" y="145"/>
                    <a:pt x="25" y="144"/>
                    <a:pt x="22" y="139"/>
                  </a:cubicBezTo>
                  <a:cubicBezTo>
                    <a:pt x="18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Freeform 177"/>
            <p:cNvSpPr>
              <a:spLocks noChangeArrowheads="1"/>
            </p:cNvSpPr>
            <p:nvPr/>
          </p:nvSpPr>
          <p:spPr bwMode="auto">
            <a:xfrm>
              <a:off x="8486756" y="4985162"/>
              <a:ext cx="40750" cy="48159"/>
            </a:xfrm>
            <a:custGeom>
              <a:avLst/>
              <a:gdLst>
                <a:gd name="T0" fmla="*/ 75 w 95"/>
                <a:gd name="T1" fmla="*/ 115 h 116"/>
                <a:gd name="T2" fmla="*/ 75 w 95"/>
                <a:gd name="T3" fmla="*/ 115 h 116"/>
                <a:gd name="T4" fmla="*/ 75 w 95"/>
                <a:gd name="T5" fmla="*/ 46 h 116"/>
                <a:gd name="T6" fmla="*/ 70 w 95"/>
                <a:gd name="T7" fmla="*/ 23 h 116"/>
                <a:gd name="T8" fmla="*/ 52 w 95"/>
                <a:gd name="T9" fmla="*/ 17 h 116"/>
                <a:gd name="T10" fmla="*/ 28 w 95"/>
                <a:gd name="T11" fmla="*/ 25 h 116"/>
                <a:gd name="T12" fmla="*/ 19 w 95"/>
                <a:gd name="T13" fmla="*/ 51 h 116"/>
                <a:gd name="T14" fmla="*/ 19 w 95"/>
                <a:gd name="T15" fmla="*/ 115 h 116"/>
                <a:gd name="T16" fmla="*/ 0 w 95"/>
                <a:gd name="T17" fmla="*/ 115 h 116"/>
                <a:gd name="T18" fmla="*/ 0 w 95"/>
                <a:gd name="T19" fmla="*/ 2 h 116"/>
                <a:gd name="T20" fmla="*/ 18 w 95"/>
                <a:gd name="T21" fmla="*/ 2 h 116"/>
                <a:gd name="T22" fmla="*/ 18 w 95"/>
                <a:gd name="T23" fmla="*/ 19 h 116"/>
                <a:gd name="T24" fmla="*/ 34 w 95"/>
                <a:gd name="T25" fmla="*/ 4 h 116"/>
                <a:gd name="T26" fmla="*/ 54 w 95"/>
                <a:gd name="T27" fmla="*/ 0 h 116"/>
                <a:gd name="T28" fmla="*/ 75 w 95"/>
                <a:gd name="T29" fmla="*/ 3 h 116"/>
                <a:gd name="T30" fmla="*/ 89 w 95"/>
                <a:gd name="T31" fmla="*/ 15 h 116"/>
                <a:gd name="T32" fmla="*/ 93 w 95"/>
                <a:gd name="T33" fmla="*/ 25 h 116"/>
                <a:gd name="T34" fmla="*/ 94 w 95"/>
                <a:gd name="T35" fmla="*/ 42 h 116"/>
                <a:gd name="T36" fmla="*/ 94 w 95"/>
                <a:gd name="T37" fmla="*/ 47 h 116"/>
                <a:gd name="T38" fmla="*/ 94 w 95"/>
                <a:gd name="T39" fmla="*/ 115 h 116"/>
                <a:gd name="T40" fmla="*/ 75 w 95"/>
                <a:gd name="T4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6">
                  <a:moveTo>
                    <a:pt x="75" y="115"/>
                  </a:moveTo>
                  <a:lnTo>
                    <a:pt x="75" y="115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7" y="19"/>
                    <a:pt x="61" y="17"/>
                    <a:pt x="52" y="17"/>
                  </a:cubicBezTo>
                  <a:cubicBezTo>
                    <a:pt x="42" y="17"/>
                    <a:pt x="34" y="20"/>
                    <a:pt x="28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3"/>
                    <a:pt x="28" y="7"/>
                    <a:pt x="34" y="4"/>
                  </a:cubicBezTo>
                  <a:cubicBezTo>
                    <a:pt x="40" y="1"/>
                    <a:pt x="47" y="0"/>
                    <a:pt x="54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2" y="6"/>
                    <a:pt x="86" y="11"/>
                    <a:pt x="89" y="15"/>
                  </a:cubicBezTo>
                  <a:cubicBezTo>
                    <a:pt x="91" y="18"/>
                    <a:pt x="92" y="21"/>
                    <a:pt x="93" y="25"/>
                  </a:cubicBezTo>
                  <a:cubicBezTo>
                    <a:pt x="94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lnTo>
                    <a:pt x="7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Freeform 178"/>
            <p:cNvSpPr>
              <a:spLocks noChangeArrowheads="1"/>
            </p:cNvSpPr>
            <p:nvPr/>
          </p:nvSpPr>
          <p:spPr bwMode="auto">
            <a:xfrm>
              <a:off x="8536767" y="4985162"/>
              <a:ext cx="42601" cy="5001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8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4" y="119"/>
                    <a:pt x="23" y="114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5"/>
                  </a:cubicBezTo>
                  <a:cubicBezTo>
                    <a:pt x="97" y="25"/>
                    <a:pt x="101" y="39"/>
                    <a:pt x="101" y="56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3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3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20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Freeform 179"/>
            <p:cNvSpPr>
              <a:spLocks noChangeArrowheads="1"/>
            </p:cNvSpPr>
            <p:nvPr/>
          </p:nvSpPr>
          <p:spPr bwMode="auto">
            <a:xfrm>
              <a:off x="8588631" y="4985162"/>
              <a:ext cx="22227" cy="48159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3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1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3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3022582" y="4492461"/>
            <a:ext cx="431578" cy="429725"/>
            <a:chOff x="3022582" y="4492461"/>
            <a:chExt cx="431578" cy="429725"/>
          </a:xfrm>
        </p:grpSpPr>
        <p:sp>
          <p:nvSpPr>
            <p:cNvPr id="667" name="Freeform 4"/>
            <p:cNvSpPr>
              <a:spLocks noChangeArrowheads="1"/>
            </p:cNvSpPr>
            <p:nvPr/>
          </p:nvSpPr>
          <p:spPr bwMode="auto">
            <a:xfrm>
              <a:off x="3022582" y="4492461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5" y="1024"/>
                    <a:pt x="513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3117048" y="4586927"/>
              <a:ext cx="242646" cy="240793"/>
              <a:chOff x="3117048" y="4586927"/>
              <a:chExt cx="242646" cy="240793"/>
            </a:xfrm>
            <a:solidFill>
              <a:schemeClr val="bg1"/>
            </a:solidFill>
          </p:grpSpPr>
          <p:sp>
            <p:nvSpPr>
              <p:cNvPr id="812" name="Freeform 267"/>
              <p:cNvSpPr>
                <a:spLocks noChangeArrowheads="1"/>
              </p:cNvSpPr>
              <p:nvPr/>
            </p:nvSpPr>
            <p:spPr bwMode="auto">
              <a:xfrm>
                <a:off x="3150389" y="4733255"/>
                <a:ext cx="62977" cy="61125"/>
              </a:xfrm>
              <a:custGeom>
                <a:avLst/>
                <a:gdLst>
                  <a:gd name="T0" fmla="*/ 91 w 149"/>
                  <a:gd name="T1" fmla="*/ 143 h 144"/>
                  <a:gd name="T2" fmla="*/ 91 w 149"/>
                  <a:gd name="T3" fmla="*/ 143 h 144"/>
                  <a:gd name="T4" fmla="*/ 39 w 149"/>
                  <a:gd name="T5" fmla="*/ 110 h 144"/>
                  <a:gd name="T6" fmla="*/ 7 w 149"/>
                  <a:gd name="T7" fmla="*/ 50 h 144"/>
                  <a:gd name="T8" fmla="*/ 32 w 149"/>
                  <a:gd name="T9" fmla="*/ 8 h 144"/>
                  <a:gd name="T10" fmla="*/ 48 w 149"/>
                  <a:gd name="T11" fmla="*/ 4 h 144"/>
                  <a:gd name="T12" fmla="*/ 52 w 149"/>
                  <a:gd name="T13" fmla="*/ 19 h 144"/>
                  <a:gd name="T14" fmla="*/ 28 w 149"/>
                  <a:gd name="T15" fmla="*/ 59 h 144"/>
                  <a:gd name="T16" fmla="*/ 55 w 149"/>
                  <a:gd name="T17" fmla="*/ 93 h 144"/>
                  <a:gd name="T18" fmla="*/ 89 w 149"/>
                  <a:gd name="T19" fmla="*/ 120 h 144"/>
                  <a:gd name="T20" fmla="*/ 129 w 149"/>
                  <a:gd name="T21" fmla="*/ 96 h 144"/>
                  <a:gd name="T22" fmla="*/ 145 w 149"/>
                  <a:gd name="T23" fmla="*/ 100 h 144"/>
                  <a:gd name="T24" fmla="*/ 141 w 149"/>
                  <a:gd name="T25" fmla="*/ 116 h 144"/>
                  <a:gd name="T26" fmla="*/ 98 w 149"/>
                  <a:gd name="T27" fmla="*/ 142 h 144"/>
                  <a:gd name="T28" fmla="*/ 91 w 149"/>
                  <a:gd name="T29" fmla="*/ 143 h 144"/>
                  <a:gd name="T30" fmla="*/ 91 w 149"/>
                  <a:gd name="T31" fmla="*/ 120 h 144"/>
                  <a:gd name="T32" fmla="*/ 91 w 149"/>
                  <a:gd name="T33" fmla="*/ 120 h 144"/>
                  <a:gd name="T34" fmla="*/ 28 w 149"/>
                  <a:gd name="T35" fmla="*/ 58 h 144"/>
                  <a:gd name="T36" fmla="*/ 28 w 149"/>
                  <a:gd name="T37" fmla="*/ 5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9" h="144">
                    <a:moveTo>
                      <a:pt x="91" y="143"/>
                    </a:moveTo>
                    <a:lnTo>
                      <a:pt x="91" y="143"/>
                    </a:lnTo>
                    <a:cubicBezTo>
                      <a:pt x="78" y="143"/>
                      <a:pt x="61" y="133"/>
                      <a:pt x="39" y="110"/>
                    </a:cubicBezTo>
                    <a:cubicBezTo>
                      <a:pt x="11" y="82"/>
                      <a:pt x="0" y="62"/>
                      <a:pt x="7" y="5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5" y="2"/>
                      <a:pt x="42" y="0"/>
                      <a:pt x="48" y="4"/>
                    </a:cubicBezTo>
                    <a:cubicBezTo>
                      <a:pt x="53" y="7"/>
                      <a:pt x="55" y="14"/>
                      <a:pt x="52" y="1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9" y="63"/>
                      <a:pt x="35" y="72"/>
                      <a:pt x="55" y="93"/>
                    </a:cubicBezTo>
                    <a:cubicBezTo>
                      <a:pt x="75" y="114"/>
                      <a:pt x="86" y="119"/>
                      <a:pt x="89" y="120"/>
                    </a:cubicBezTo>
                    <a:cubicBezTo>
                      <a:pt x="129" y="96"/>
                      <a:pt x="129" y="96"/>
                      <a:pt x="129" y="96"/>
                    </a:cubicBezTo>
                    <a:cubicBezTo>
                      <a:pt x="135" y="93"/>
                      <a:pt x="142" y="95"/>
                      <a:pt x="145" y="100"/>
                    </a:cubicBezTo>
                    <a:cubicBezTo>
                      <a:pt x="148" y="106"/>
                      <a:pt x="146" y="113"/>
                      <a:pt x="141" y="116"/>
                    </a:cubicBezTo>
                    <a:cubicBezTo>
                      <a:pt x="98" y="142"/>
                      <a:pt x="98" y="142"/>
                      <a:pt x="98" y="142"/>
                    </a:cubicBezTo>
                    <a:cubicBezTo>
                      <a:pt x="96" y="143"/>
                      <a:pt x="93" y="143"/>
                      <a:pt x="91" y="143"/>
                    </a:cubicBezTo>
                    <a:close/>
                    <a:moveTo>
                      <a:pt x="91" y="120"/>
                    </a:moveTo>
                    <a:lnTo>
                      <a:pt x="91" y="120"/>
                    </a:lnTo>
                    <a:close/>
                    <a:moveTo>
                      <a:pt x="28" y="58"/>
                    </a:moveTo>
                    <a:lnTo>
                      <a:pt x="28" y="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" name="Freeform 268"/>
              <p:cNvSpPr>
                <a:spLocks noChangeArrowheads="1"/>
              </p:cNvSpPr>
              <p:nvPr/>
            </p:nvSpPr>
            <p:spPr bwMode="auto">
              <a:xfrm>
                <a:off x="3217071" y="4735108"/>
                <a:ext cx="50010" cy="77795"/>
              </a:xfrm>
              <a:custGeom>
                <a:avLst/>
                <a:gdLst>
                  <a:gd name="T0" fmla="*/ 34 w 117"/>
                  <a:gd name="T1" fmla="*/ 186 h 187"/>
                  <a:gd name="T2" fmla="*/ 34 w 117"/>
                  <a:gd name="T3" fmla="*/ 186 h 187"/>
                  <a:gd name="T4" fmla="*/ 30 w 117"/>
                  <a:gd name="T5" fmla="*/ 186 h 187"/>
                  <a:gd name="T6" fmla="*/ 22 w 117"/>
                  <a:gd name="T7" fmla="*/ 178 h 187"/>
                  <a:gd name="T8" fmla="*/ 1 w 117"/>
                  <a:gd name="T9" fmla="*/ 92 h 187"/>
                  <a:gd name="T10" fmla="*/ 10 w 117"/>
                  <a:gd name="T11" fmla="*/ 78 h 187"/>
                  <a:gd name="T12" fmla="*/ 23 w 117"/>
                  <a:gd name="T13" fmla="*/ 86 h 187"/>
                  <a:gd name="T14" fmla="*/ 40 w 117"/>
                  <a:gd name="T15" fmla="*/ 154 h 187"/>
                  <a:gd name="T16" fmla="*/ 92 w 117"/>
                  <a:gd name="T17" fmla="*/ 111 h 187"/>
                  <a:gd name="T18" fmla="*/ 92 w 117"/>
                  <a:gd name="T19" fmla="*/ 11 h 187"/>
                  <a:gd name="T20" fmla="*/ 104 w 117"/>
                  <a:gd name="T21" fmla="*/ 0 h 187"/>
                  <a:gd name="T22" fmla="*/ 116 w 117"/>
                  <a:gd name="T23" fmla="*/ 11 h 187"/>
                  <a:gd name="T24" fmla="*/ 116 w 117"/>
                  <a:gd name="T25" fmla="*/ 116 h 187"/>
                  <a:gd name="T26" fmla="*/ 111 w 117"/>
                  <a:gd name="T27" fmla="*/ 126 h 187"/>
                  <a:gd name="T28" fmla="*/ 41 w 117"/>
                  <a:gd name="T29" fmla="*/ 184 h 187"/>
                  <a:gd name="T30" fmla="*/ 34 w 117"/>
                  <a:gd name="T31" fmla="*/ 18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187">
                    <a:moveTo>
                      <a:pt x="34" y="186"/>
                    </a:moveTo>
                    <a:lnTo>
                      <a:pt x="34" y="186"/>
                    </a:lnTo>
                    <a:cubicBezTo>
                      <a:pt x="33" y="186"/>
                      <a:pt x="32" y="186"/>
                      <a:pt x="30" y="186"/>
                    </a:cubicBezTo>
                    <a:cubicBezTo>
                      <a:pt x="27" y="185"/>
                      <a:pt x="23" y="182"/>
                      <a:pt x="22" y="178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86"/>
                      <a:pt x="4" y="80"/>
                      <a:pt x="10" y="78"/>
                    </a:cubicBezTo>
                    <a:cubicBezTo>
                      <a:pt x="16" y="77"/>
                      <a:pt x="22" y="80"/>
                      <a:pt x="23" y="86"/>
                    </a:cubicBezTo>
                    <a:cubicBezTo>
                      <a:pt x="40" y="154"/>
                      <a:pt x="40" y="154"/>
                      <a:pt x="40" y="154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97" y="0"/>
                      <a:pt x="104" y="0"/>
                    </a:cubicBezTo>
                    <a:cubicBezTo>
                      <a:pt x="110" y="0"/>
                      <a:pt x="116" y="5"/>
                      <a:pt x="116" y="11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16" y="119"/>
                      <a:pt x="114" y="123"/>
                      <a:pt x="111" y="126"/>
                    </a:cubicBezTo>
                    <a:cubicBezTo>
                      <a:pt x="41" y="184"/>
                      <a:pt x="41" y="184"/>
                      <a:pt x="41" y="184"/>
                    </a:cubicBezTo>
                    <a:cubicBezTo>
                      <a:pt x="39" y="185"/>
                      <a:pt x="37" y="186"/>
                      <a:pt x="34" y="1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4" name="Freeform 269"/>
              <p:cNvSpPr>
                <a:spLocks noChangeArrowheads="1"/>
              </p:cNvSpPr>
              <p:nvPr/>
            </p:nvSpPr>
            <p:spPr bwMode="auto">
              <a:xfrm>
                <a:off x="3131866" y="4679540"/>
                <a:ext cx="79647" cy="50011"/>
              </a:xfrm>
              <a:custGeom>
                <a:avLst/>
                <a:gdLst>
                  <a:gd name="T0" fmla="*/ 97 w 188"/>
                  <a:gd name="T1" fmla="*/ 116 h 117"/>
                  <a:gd name="T2" fmla="*/ 97 w 188"/>
                  <a:gd name="T3" fmla="*/ 116 h 117"/>
                  <a:gd name="T4" fmla="*/ 94 w 188"/>
                  <a:gd name="T5" fmla="*/ 115 h 117"/>
                  <a:gd name="T6" fmla="*/ 9 w 188"/>
                  <a:gd name="T7" fmla="*/ 94 h 117"/>
                  <a:gd name="T8" fmla="*/ 1 w 188"/>
                  <a:gd name="T9" fmla="*/ 86 h 117"/>
                  <a:gd name="T10" fmla="*/ 3 w 188"/>
                  <a:gd name="T11" fmla="*/ 75 h 117"/>
                  <a:gd name="T12" fmla="*/ 61 w 188"/>
                  <a:gd name="T13" fmla="*/ 5 h 117"/>
                  <a:gd name="T14" fmla="*/ 70 w 188"/>
                  <a:gd name="T15" fmla="*/ 0 h 117"/>
                  <a:gd name="T16" fmla="*/ 176 w 188"/>
                  <a:gd name="T17" fmla="*/ 0 h 117"/>
                  <a:gd name="T18" fmla="*/ 187 w 188"/>
                  <a:gd name="T19" fmla="*/ 12 h 117"/>
                  <a:gd name="T20" fmla="*/ 176 w 188"/>
                  <a:gd name="T21" fmla="*/ 24 h 117"/>
                  <a:gd name="T22" fmla="*/ 76 w 188"/>
                  <a:gd name="T23" fmla="*/ 24 h 117"/>
                  <a:gd name="T24" fmla="*/ 33 w 188"/>
                  <a:gd name="T25" fmla="*/ 75 h 117"/>
                  <a:gd name="T26" fmla="*/ 100 w 188"/>
                  <a:gd name="T27" fmla="*/ 93 h 117"/>
                  <a:gd name="T28" fmla="*/ 109 w 188"/>
                  <a:gd name="T29" fmla="*/ 107 h 117"/>
                  <a:gd name="T30" fmla="*/ 97 w 188"/>
                  <a:gd name="T31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8" h="117">
                    <a:moveTo>
                      <a:pt x="97" y="116"/>
                    </a:moveTo>
                    <a:lnTo>
                      <a:pt x="97" y="116"/>
                    </a:lnTo>
                    <a:cubicBezTo>
                      <a:pt x="96" y="116"/>
                      <a:pt x="95" y="115"/>
                      <a:pt x="94" y="115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5" y="93"/>
                      <a:pt x="2" y="90"/>
                      <a:pt x="1" y="86"/>
                    </a:cubicBezTo>
                    <a:cubicBezTo>
                      <a:pt x="0" y="83"/>
                      <a:pt x="0" y="79"/>
                      <a:pt x="3" y="7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3" y="3"/>
                      <a:pt x="66" y="0"/>
                      <a:pt x="70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2" y="0"/>
                      <a:pt x="187" y="6"/>
                      <a:pt x="187" y="12"/>
                    </a:cubicBezTo>
                    <a:cubicBezTo>
                      <a:pt x="187" y="19"/>
                      <a:pt x="182" y="24"/>
                      <a:pt x="1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6" y="94"/>
                      <a:pt x="110" y="100"/>
                      <a:pt x="109" y="107"/>
                    </a:cubicBezTo>
                    <a:cubicBezTo>
                      <a:pt x="107" y="112"/>
                      <a:pt x="103" y="116"/>
                      <a:pt x="97" y="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5" name="Freeform 270"/>
              <p:cNvSpPr>
                <a:spLocks noChangeArrowheads="1"/>
              </p:cNvSpPr>
              <p:nvPr/>
            </p:nvSpPr>
            <p:spPr bwMode="auto">
              <a:xfrm>
                <a:off x="3161503" y="4586927"/>
                <a:ext cx="198191" cy="194487"/>
              </a:xfrm>
              <a:custGeom>
                <a:avLst/>
                <a:gdLst>
                  <a:gd name="T0" fmla="*/ 121 w 470"/>
                  <a:gd name="T1" fmla="*/ 464 h 465"/>
                  <a:gd name="T2" fmla="*/ 121 w 470"/>
                  <a:gd name="T3" fmla="*/ 464 h 465"/>
                  <a:gd name="T4" fmla="*/ 48 w 470"/>
                  <a:gd name="T5" fmla="*/ 419 h 465"/>
                  <a:gd name="T6" fmla="*/ 5 w 470"/>
                  <a:gd name="T7" fmla="*/ 341 h 465"/>
                  <a:gd name="T8" fmla="*/ 7 w 470"/>
                  <a:gd name="T9" fmla="*/ 338 h 465"/>
                  <a:gd name="T10" fmla="*/ 211 w 470"/>
                  <a:gd name="T11" fmla="*/ 98 h 465"/>
                  <a:gd name="T12" fmla="*/ 288 w 470"/>
                  <a:gd name="T13" fmla="*/ 42 h 465"/>
                  <a:gd name="T14" fmla="*/ 456 w 470"/>
                  <a:gd name="T15" fmla="*/ 0 h 465"/>
                  <a:gd name="T16" fmla="*/ 469 w 470"/>
                  <a:gd name="T17" fmla="*/ 0 h 465"/>
                  <a:gd name="T18" fmla="*/ 469 w 470"/>
                  <a:gd name="T19" fmla="*/ 11 h 465"/>
                  <a:gd name="T20" fmla="*/ 426 w 470"/>
                  <a:gd name="T21" fmla="*/ 181 h 465"/>
                  <a:gd name="T22" fmla="*/ 371 w 470"/>
                  <a:gd name="T23" fmla="*/ 258 h 465"/>
                  <a:gd name="T24" fmla="*/ 131 w 470"/>
                  <a:gd name="T25" fmla="*/ 462 h 465"/>
                  <a:gd name="T26" fmla="*/ 126 w 470"/>
                  <a:gd name="T27" fmla="*/ 463 h 465"/>
                  <a:gd name="T28" fmla="*/ 121 w 470"/>
                  <a:gd name="T29" fmla="*/ 464 h 465"/>
                  <a:gd name="T30" fmla="*/ 27 w 470"/>
                  <a:gd name="T31" fmla="*/ 349 h 465"/>
                  <a:gd name="T32" fmla="*/ 27 w 470"/>
                  <a:gd name="T33" fmla="*/ 349 h 465"/>
                  <a:gd name="T34" fmla="*/ 65 w 470"/>
                  <a:gd name="T35" fmla="*/ 403 h 465"/>
                  <a:gd name="T36" fmla="*/ 119 w 470"/>
                  <a:gd name="T37" fmla="*/ 441 h 465"/>
                  <a:gd name="T38" fmla="*/ 354 w 470"/>
                  <a:gd name="T39" fmla="*/ 241 h 465"/>
                  <a:gd name="T40" fmla="*/ 405 w 470"/>
                  <a:gd name="T41" fmla="*/ 170 h 465"/>
                  <a:gd name="T42" fmla="*/ 445 w 470"/>
                  <a:gd name="T43" fmla="*/ 24 h 465"/>
                  <a:gd name="T44" fmla="*/ 298 w 470"/>
                  <a:gd name="T45" fmla="*/ 63 h 465"/>
                  <a:gd name="T46" fmla="*/ 227 w 470"/>
                  <a:gd name="T47" fmla="*/ 114 h 465"/>
                  <a:gd name="T48" fmla="*/ 27 w 470"/>
                  <a:gd name="T49" fmla="*/ 349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0" h="465">
                    <a:moveTo>
                      <a:pt x="121" y="464"/>
                    </a:moveTo>
                    <a:lnTo>
                      <a:pt x="121" y="464"/>
                    </a:lnTo>
                    <a:cubicBezTo>
                      <a:pt x="110" y="464"/>
                      <a:pt x="87" y="458"/>
                      <a:pt x="48" y="419"/>
                    </a:cubicBezTo>
                    <a:cubicBezTo>
                      <a:pt x="0" y="371"/>
                      <a:pt x="2" y="347"/>
                      <a:pt x="5" y="341"/>
                    </a:cubicBezTo>
                    <a:cubicBezTo>
                      <a:pt x="7" y="338"/>
                      <a:pt x="7" y="338"/>
                      <a:pt x="7" y="338"/>
                    </a:cubicBezTo>
                    <a:cubicBezTo>
                      <a:pt x="13" y="331"/>
                      <a:pt x="143" y="164"/>
                      <a:pt x="211" y="98"/>
                    </a:cubicBezTo>
                    <a:cubicBezTo>
                      <a:pt x="233" y="76"/>
                      <a:pt x="259" y="57"/>
                      <a:pt x="288" y="42"/>
                    </a:cubicBezTo>
                    <a:cubicBezTo>
                      <a:pt x="369" y="2"/>
                      <a:pt x="453" y="0"/>
                      <a:pt x="456" y="0"/>
                    </a:cubicBezTo>
                    <a:cubicBezTo>
                      <a:pt x="469" y="0"/>
                      <a:pt x="469" y="0"/>
                      <a:pt x="469" y="0"/>
                    </a:cubicBezTo>
                    <a:cubicBezTo>
                      <a:pt x="469" y="11"/>
                      <a:pt x="469" y="11"/>
                      <a:pt x="469" y="11"/>
                    </a:cubicBezTo>
                    <a:cubicBezTo>
                      <a:pt x="469" y="15"/>
                      <a:pt x="467" y="100"/>
                      <a:pt x="426" y="181"/>
                    </a:cubicBezTo>
                    <a:cubicBezTo>
                      <a:pt x="412" y="210"/>
                      <a:pt x="393" y="236"/>
                      <a:pt x="371" y="258"/>
                    </a:cubicBezTo>
                    <a:cubicBezTo>
                      <a:pt x="306" y="322"/>
                      <a:pt x="138" y="456"/>
                      <a:pt x="131" y="462"/>
                    </a:cubicBezTo>
                    <a:cubicBezTo>
                      <a:pt x="126" y="463"/>
                      <a:pt x="126" y="463"/>
                      <a:pt x="126" y="463"/>
                    </a:cubicBezTo>
                    <a:cubicBezTo>
                      <a:pt x="125" y="464"/>
                      <a:pt x="123" y="464"/>
                      <a:pt x="121" y="464"/>
                    </a:cubicBezTo>
                    <a:close/>
                    <a:moveTo>
                      <a:pt x="27" y="349"/>
                    </a:moveTo>
                    <a:lnTo>
                      <a:pt x="27" y="349"/>
                    </a:lnTo>
                    <a:cubicBezTo>
                      <a:pt x="28" y="354"/>
                      <a:pt x="33" y="370"/>
                      <a:pt x="65" y="403"/>
                    </a:cubicBezTo>
                    <a:cubicBezTo>
                      <a:pt x="97" y="435"/>
                      <a:pt x="114" y="440"/>
                      <a:pt x="119" y="441"/>
                    </a:cubicBezTo>
                    <a:cubicBezTo>
                      <a:pt x="143" y="422"/>
                      <a:pt x="295" y="301"/>
                      <a:pt x="354" y="241"/>
                    </a:cubicBezTo>
                    <a:cubicBezTo>
                      <a:pt x="374" y="221"/>
                      <a:pt x="392" y="198"/>
                      <a:pt x="405" y="170"/>
                    </a:cubicBezTo>
                    <a:cubicBezTo>
                      <a:pt x="435" y="111"/>
                      <a:pt x="443" y="50"/>
                      <a:pt x="445" y="24"/>
                    </a:cubicBezTo>
                    <a:cubicBezTo>
                      <a:pt x="419" y="26"/>
                      <a:pt x="357" y="34"/>
                      <a:pt x="298" y="63"/>
                    </a:cubicBezTo>
                    <a:cubicBezTo>
                      <a:pt x="271" y="77"/>
                      <a:pt x="247" y="93"/>
                      <a:pt x="227" y="114"/>
                    </a:cubicBezTo>
                    <a:cubicBezTo>
                      <a:pt x="166" y="175"/>
                      <a:pt x="45" y="327"/>
                      <a:pt x="27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6" name="Freeform 271"/>
              <p:cNvSpPr>
                <a:spLocks noChangeArrowheads="1"/>
              </p:cNvSpPr>
              <p:nvPr/>
            </p:nvSpPr>
            <p:spPr bwMode="auto">
              <a:xfrm>
                <a:off x="3117048" y="4759186"/>
                <a:ext cx="68533" cy="68534"/>
              </a:xfrm>
              <a:custGeom>
                <a:avLst/>
                <a:gdLst>
                  <a:gd name="T0" fmla="*/ 26 w 163"/>
                  <a:gd name="T1" fmla="*/ 161 h 162"/>
                  <a:gd name="T2" fmla="*/ 26 w 163"/>
                  <a:gd name="T3" fmla="*/ 161 h 162"/>
                  <a:gd name="T4" fmla="*/ 12 w 163"/>
                  <a:gd name="T5" fmla="*/ 161 h 162"/>
                  <a:gd name="T6" fmla="*/ 0 w 163"/>
                  <a:gd name="T7" fmla="*/ 160 h 162"/>
                  <a:gd name="T8" fmla="*/ 0 w 163"/>
                  <a:gd name="T9" fmla="*/ 150 h 162"/>
                  <a:gd name="T10" fmla="*/ 69 w 163"/>
                  <a:gd name="T11" fmla="*/ 16 h 162"/>
                  <a:gd name="T12" fmla="*/ 93 w 163"/>
                  <a:gd name="T13" fmla="*/ 0 h 162"/>
                  <a:gd name="T14" fmla="*/ 106 w 163"/>
                  <a:gd name="T15" fmla="*/ 18 h 162"/>
                  <a:gd name="T16" fmla="*/ 81 w 163"/>
                  <a:gd name="T17" fmla="*/ 35 h 162"/>
                  <a:gd name="T18" fmla="*/ 24 w 163"/>
                  <a:gd name="T19" fmla="*/ 138 h 162"/>
                  <a:gd name="T20" fmla="*/ 27 w 163"/>
                  <a:gd name="T21" fmla="*/ 138 h 162"/>
                  <a:gd name="T22" fmla="*/ 128 w 163"/>
                  <a:gd name="T23" fmla="*/ 79 h 162"/>
                  <a:gd name="T24" fmla="*/ 143 w 163"/>
                  <a:gd name="T25" fmla="*/ 55 h 162"/>
                  <a:gd name="T26" fmla="*/ 162 w 163"/>
                  <a:gd name="T27" fmla="*/ 69 h 162"/>
                  <a:gd name="T28" fmla="*/ 149 w 163"/>
                  <a:gd name="T29" fmla="*/ 90 h 162"/>
                  <a:gd name="T30" fmla="*/ 26 w 163"/>
                  <a:gd name="T3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162">
                    <a:moveTo>
                      <a:pt x="26" y="161"/>
                    </a:moveTo>
                    <a:lnTo>
                      <a:pt x="26" y="161"/>
                    </a:lnTo>
                    <a:cubicBezTo>
                      <a:pt x="21" y="161"/>
                      <a:pt x="17" y="161"/>
                      <a:pt x="12" y="16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58"/>
                      <a:pt x="36" y="36"/>
                      <a:pt x="69" y="16"/>
                    </a:cubicBezTo>
                    <a:cubicBezTo>
                      <a:pt x="76" y="10"/>
                      <a:pt x="85" y="5"/>
                      <a:pt x="93" y="0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98" y="25"/>
                      <a:pt x="90" y="30"/>
                      <a:pt x="81" y="35"/>
                    </a:cubicBezTo>
                    <a:cubicBezTo>
                      <a:pt x="50" y="54"/>
                      <a:pt x="26" y="70"/>
                      <a:pt x="24" y="138"/>
                    </a:cubicBezTo>
                    <a:cubicBezTo>
                      <a:pt x="25" y="138"/>
                      <a:pt x="26" y="138"/>
                      <a:pt x="27" y="138"/>
                    </a:cubicBezTo>
                    <a:cubicBezTo>
                      <a:pt x="95" y="138"/>
                      <a:pt x="112" y="109"/>
                      <a:pt x="128" y="79"/>
                    </a:cubicBezTo>
                    <a:cubicBezTo>
                      <a:pt x="134" y="71"/>
                      <a:pt x="138" y="62"/>
                      <a:pt x="143" y="55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157" y="76"/>
                      <a:pt x="153" y="83"/>
                      <a:pt x="149" y="90"/>
                    </a:cubicBezTo>
                    <a:cubicBezTo>
                      <a:pt x="130" y="122"/>
                      <a:pt x="109" y="161"/>
                      <a:pt x="26" y="1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7" name="Freeform 272"/>
              <p:cNvSpPr>
                <a:spLocks noChangeArrowheads="1"/>
              </p:cNvSpPr>
              <p:nvPr/>
            </p:nvSpPr>
            <p:spPr bwMode="auto">
              <a:xfrm>
                <a:off x="3259672" y="4635085"/>
                <a:ext cx="50012" cy="50011"/>
              </a:xfrm>
              <a:custGeom>
                <a:avLst/>
                <a:gdLst>
                  <a:gd name="T0" fmla="*/ 58 w 118"/>
                  <a:gd name="T1" fmla="*/ 117 h 118"/>
                  <a:gd name="T2" fmla="*/ 58 w 118"/>
                  <a:gd name="T3" fmla="*/ 117 h 118"/>
                  <a:gd name="T4" fmla="*/ 0 w 118"/>
                  <a:gd name="T5" fmla="*/ 59 h 118"/>
                  <a:gd name="T6" fmla="*/ 58 w 118"/>
                  <a:gd name="T7" fmla="*/ 0 h 118"/>
                  <a:gd name="T8" fmla="*/ 117 w 118"/>
                  <a:gd name="T9" fmla="*/ 59 h 118"/>
                  <a:gd name="T10" fmla="*/ 58 w 118"/>
                  <a:gd name="T11" fmla="*/ 117 h 118"/>
                  <a:gd name="T12" fmla="*/ 58 w 118"/>
                  <a:gd name="T13" fmla="*/ 24 h 118"/>
                  <a:gd name="T14" fmla="*/ 58 w 118"/>
                  <a:gd name="T15" fmla="*/ 24 h 118"/>
                  <a:gd name="T16" fmla="*/ 24 w 118"/>
                  <a:gd name="T17" fmla="*/ 59 h 118"/>
                  <a:gd name="T18" fmla="*/ 58 w 118"/>
                  <a:gd name="T19" fmla="*/ 94 h 118"/>
                  <a:gd name="T20" fmla="*/ 93 w 118"/>
                  <a:gd name="T21" fmla="*/ 59 h 118"/>
                  <a:gd name="T22" fmla="*/ 58 w 118"/>
                  <a:gd name="T23" fmla="*/ 2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118">
                    <a:moveTo>
                      <a:pt x="58" y="117"/>
                    </a:moveTo>
                    <a:lnTo>
                      <a:pt x="58" y="117"/>
                    </a:lnTo>
                    <a:cubicBezTo>
                      <a:pt x="27" y="117"/>
                      <a:pt x="0" y="91"/>
                      <a:pt x="0" y="59"/>
                    </a:cubicBezTo>
                    <a:cubicBezTo>
                      <a:pt x="0" y="26"/>
                      <a:pt x="27" y="0"/>
                      <a:pt x="58" y="0"/>
                    </a:cubicBezTo>
                    <a:cubicBezTo>
                      <a:pt x="90" y="0"/>
                      <a:pt x="117" y="26"/>
                      <a:pt x="117" y="59"/>
                    </a:cubicBezTo>
                    <a:cubicBezTo>
                      <a:pt x="117" y="91"/>
                      <a:pt x="90" y="117"/>
                      <a:pt x="58" y="117"/>
                    </a:cubicBezTo>
                    <a:close/>
                    <a:moveTo>
                      <a:pt x="58" y="24"/>
                    </a:moveTo>
                    <a:lnTo>
                      <a:pt x="58" y="24"/>
                    </a:lnTo>
                    <a:cubicBezTo>
                      <a:pt x="39" y="24"/>
                      <a:pt x="24" y="40"/>
                      <a:pt x="24" y="59"/>
                    </a:cubicBezTo>
                    <a:cubicBezTo>
                      <a:pt x="24" y="78"/>
                      <a:pt x="39" y="94"/>
                      <a:pt x="58" y="94"/>
                    </a:cubicBezTo>
                    <a:cubicBezTo>
                      <a:pt x="78" y="94"/>
                      <a:pt x="93" y="78"/>
                      <a:pt x="93" y="59"/>
                    </a:cubicBezTo>
                    <a:cubicBezTo>
                      <a:pt x="93" y="40"/>
                      <a:pt x="78" y="24"/>
                      <a:pt x="5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57200" y="1837048"/>
            <a:ext cx="429725" cy="429725"/>
            <a:chOff x="457200" y="1837048"/>
            <a:chExt cx="429725" cy="429725"/>
          </a:xfrm>
        </p:grpSpPr>
        <p:sp>
          <p:nvSpPr>
            <p:cNvPr id="545" name="Freeform 11"/>
            <p:cNvSpPr>
              <a:spLocks noChangeArrowheads="1"/>
            </p:cNvSpPr>
            <p:nvPr/>
          </p:nvSpPr>
          <p:spPr bwMode="auto">
            <a:xfrm>
              <a:off x="457200" y="1837048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Freeform 39"/>
            <p:cNvSpPr>
              <a:spLocks noChangeArrowheads="1"/>
            </p:cNvSpPr>
            <p:nvPr/>
          </p:nvSpPr>
          <p:spPr bwMode="auto">
            <a:xfrm>
              <a:off x="564631" y="1922252"/>
              <a:ext cx="214862" cy="259317"/>
            </a:xfrm>
            <a:custGeom>
              <a:avLst/>
              <a:gdLst>
                <a:gd name="T0" fmla="*/ 410 w 513"/>
                <a:gd name="T1" fmla="*/ 5 h 618"/>
                <a:gd name="T2" fmla="*/ 410 w 513"/>
                <a:gd name="T3" fmla="*/ 5 h 618"/>
                <a:gd name="T4" fmla="*/ 402 w 513"/>
                <a:gd name="T5" fmla="*/ 0 h 618"/>
                <a:gd name="T6" fmla="*/ 393 w 513"/>
                <a:gd name="T7" fmla="*/ 4 h 618"/>
                <a:gd name="T8" fmla="*/ 247 w 513"/>
                <a:gd name="T9" fmla="*/ 156 h 618"/>
                <a:gd name="T10" fmla="*/ 245 w 513"/>
                <a:gd name="T11" fmla="*/ 170 h 618"/>
                <a:gd name="T12" fmla="*/ 255 w 513"/>
                <a:gd name="T13" fmla="*/ 176 h 618"/>
                <a:gd name="T14" fmla="*/ 323 w 513"/>
                <a:gd name="T15" fmla="*/ 176 h 618"/>
                <a:gd name="T16" fmla="*/ 271 w 513"/>
                <a:gd name="T17" fmla="*/ 334 h 618"/>
                <a:gd name="T18" fmla="*/ 113 w 513"/>
                <a:gd name="T19" fmla="*/ 334 h 618"/>
                <a:gd name="T20" fmla="*/ 101 w 513"/>
                <a:gd name="T21" fmla="*/ 341 h 618"/>
                <a:gd name="T22" fmla="*/ 1 w 513"/>
                <a:gd name="T23" fmla="*/ 602 h 618"/>
                <a:gd name="T24" fmla="*/ 3 w 513"/>
                <a:gd name="T25" fmla="*/ 612 h 618"/>
                <a:gd name="T26" fmla="*/ 13 w 513"/>
                <a:gd name="T27" fmla="*/ 617 h 618"/>
                <a:gd name="T28" fmla="*/ 119 w 513"/>
                <a:gd name="T29" fmla="*/ 617 h 618"/>
                <a:gd name="T30" fmla="*/ 129 w 513"/>
                <a:gd name="T31" fmla="*/ 610 h 618"/>
                <a:gd name="T32" fmla="*/ 191 w 513"/>
                <a:gd name="T33" fmla="*/ 449 h 618"/>
                <a:gd name="T34" fmla="*/ 353 w 513"/>
                <a:gd name="T35" fmla="*/ 448 h 618"/>
                <a:gd name="T36" fmla="*/ 365 w 513"/>
                <a:gd name="T37" fmla="*/ 439 h 618"/>
                <a:gd name="T38" fmla="*/ 439 w 513"/>
                <a:gd name="T39" fmla="*/ 176 h 618"/>
                <a:gd name="T40" fmla="*/ 500 w 513"/>
                <a:gd name="T41" fmla="*/ 176 h 618"/>
                <a:gd name="T42" fmla="*/ 510 w 513"/>
                <a:gd name="T43" fmla="*/ 170 h 618"/>
                <a:gd name="T44" fmla="*/ 510 w 513"/>
                <a:gd name="T45" fmla="*/ 158 h 618"/>
                <a:gd name="T46" fmla="*/ 410 w 513"/>
                <a:gd name="T47" fmla="*/ 5 h 618"/>
                <a:gd name="T48" fmla="*/ 431 w 513"/>
                <a:gd name="T49" fmla="*/ 153 h 618"/>
                <a:gd name="T50" fmla="*/ 431 w 513"/>
                <a:gd name="T51" fmla="*/ 153 h 618"/>
                <a:gd name="T52" fmla="*/ 420 w 513"/>
                <a:gd name="T53" fmla="*/ 161 h 618"/>
                <a:gd name="T54" fmla="*/ 345 w 513"/>
                <a:gd name="T55" fmla="*/ 425 h 618"/>
                <a:gd name="T56" fmla="*/ 182 w 513"/>
                <a:gd name="T57" fmla="*/ 425 h 618"/>
                <a:gd name="T58" fmla="*/ 171 w 513"/>
                <a:gd name="T59" fmla="*/ 433 h 618"/>
                <a:gd name="T60" fmla="*/ 110 w 513"/>
                <a:gd name="T61" fmla="*/ 594 h 618"/>
                <a:gd name="T62" fmla="*/ 29 w 513"/>
                <a:gd name="T63" fmla="*/ 594 h 618"/>
                <a:gd name="T64" fmla="*/ 121 w 513"/>
                <a:gd name="T65" fmla="*/ 357 h 618"/>
                <a:gd name="T66" fmla="*/ 279 w 513"/>
                <a:gd name="T67" fmla="*/ 357 h 618"/>
                <a:gd name="T68" fmla="*/ 291 w 513"/>
                <a:gd name="T69" fmla="*/ 350 h 618"/>
                <a:gd name="T70" fmla="*/ 350 w 513"/>
                <a:gd name="T71" fmla="*/ 169 h 618"/>
                <a:gd name="T72" fmla="*/ 348 w 513"/>
                <a:gd name="T73" fmla="*/ 158 h 618"/>
                <a:gd name="T74" fmla="*/ 338 w 513"/>
                <a:gd name="T75" fmla="*/ 153 h 618"/>
                <a:gd name="T76" fmla="*/ 283 w 513"/>
                <a:gd name="T77" fmla="*/ 153 h 618"/>
                <a:gd name="T78" fmla="*/ 399 w 513"/>
                <a:gd name="T79" fmla="*/ 31 h 618"/>
                <a:gd name="T80" fmla="*/ 479 w 513"/>
                <a:gd name="T81" fmla="*/ 153 h 618"/>
                <a:gd name="T82" fmla="*/ 431 w 513"/>
                <a:gd name="T83" fmla="*/ 15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3" h="618">
                  <a:moveTo>
                    <a:pt x="410" y="5"/>
                  </a:moveTo>
                  <a:lnTo>
                    <a:pt x="410" y="5"/>
                  </a:lnTo>
                  <a:cubicBezTo>
                    <a:pt x="408" y="3"/>
                    <a:pt x="405" y="1"/>
                    <a:pt x="402" y="0"/>
                  </a:cubicBezTo>
                  <a:cubicBezTo>
                    <a:pt x="398" y="0"/>
                    <a:pt x="395" y="1"/>
                    <a:pt x="393" y="4"/>
                  </a:cubicBezTo>
                  <a:cubicBezTo>
                    <a:pt x="247" y="156"/>
                    <a:pt x="247" y="156"/>
                    <a:pt x="247" y="156"/>
                  </a:cubicBezTo>
                  <a:cubicBezTo>
                    <a:pt x="244" y="160"/>
                    <a:pt x="243" y="164"/>
                    <a:pt x="245" y="170"/>
                  </a:cubicBezTo>
                  <a:cubicBezTo>
                    <a:pt x="247" y="174"/>
                    <a:pt x="251" y="176"/>
                    <a:pt x="255" y="176"/>
                  </a:cubicBezTo>
                  <a:cubicBezTo>
                    <a:pt x="323" y="176"/>
                    <a:pt x="323" y="176"/>
                    <a:pt x="323" y="176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113" y="334"/>
                    <a:pt x="113" y="334"/>
                    <a:pt x="113" y="334"/>
                  </a:cubicBezTo>
                  <a:cubicBezTo>
                    <a:pt x="107" y="334"/>
                    <a:pt x="103" y="337"/>
                    <a:pt x="101" y="341"/>
                  </a:cubicBezTo>
                  <a:cubicBezTo>
                    <a:pt x="1" y="602"/>
                    <a:pt x="1" y="602"/>
                    <a:pt x="1" y="602"/>
                  </a:cubicBezTo>
                  <a:cubicBezTo>
                    <a:pt x="0" y="605"/>
                    <a:pt x="0" y="609"/>
                    <a:pt x="3" y="612"/>
                  </a:cubicBezTo>
                  <a:cubicBezTo>
                    <a:pt x="5" y="615"/>
                    <a:pt x="8" y="617"/>
                    <a:pt x="13" y="617"/>
                  </a:cubicBezTo>
                  <a:cubicBezTo>
                    <a:pt x="119" y="617"/>
                    <a:pt x="119" y="617"/>
                    <a:pt x="119" y="617"/>
                  </a:cubicBezTo>
                  <a:cubicBezTo>
                    <a:pt x="123" y="617"/>
                    <a:pt x="127" y="614"/>
                    <a:pt x="129" y="610"/>
                  </a:cubicBezTo>
                  <a:cubicBezTo>
                    <a:pt x="191" y="449"/>
                    <a:pt x="191" y="449"/>
                    <a:pt x="191" y="449"/>
                  </a:cubicBezTo>
                  <a:cubicBezTo>
                    <a:pt x="353" y="448"/>
                    <a:pt x="353" y="448"/>
                    <a:pt x="353" y="448"/>
                  </a:cubicBezTo>
                  <a:cubicBezTo>
                    <a:pt x="358" y="448"/>
                    <a:pt x="363" y="444"/>
                    <a:pt x="365" y="439"/>
                  </a:cubicBezTo>
                  <a:cubicBezTo>
                    <a:pt x="439" y="176"/>
                    <a:pt x="439" y="176"/>
                    <a:pt x="439" y="176"/>
                  </a:cubicBezTo>
                  <a:cubicBezTo>
                    <a:pt x="500" y="176"/>
                    <a:pt x="500" y="176"/>
                    <a:pt x="500" y="176"/>
                  </a:cubicBezTo>
                  <a:cubicBezTo>
                    <a:pt x="505" y="176"/>
                    <a:pt x="508" y="174"/>
                    <a:pt x="510" y="170"/>
                  </a:cubicBezTo>
                  <a:cubicBezTo>
                    <a:pt x="512" y="165"/>
                    <a:pt x="512" y="161"/>
                    <a:pt x="510" y="158"/>
                  </a:cubicBezTo>
                  <a:lnTo>
                    <a:pt x="410" y="5"/>
                  </a:lnTo>
                  <a:close/>
                  <a:moveTo>
                    <a:pt x="431" y="153"/>
                  </a:moveTo>
                  <a:lnTo>
                    <a:pt x="431" y="153"/>
                  </a:lnTo>
                  <a:cubicBezTo>
                    <a:pt x="426" y="153"/>
                    <a:pt x="421" y="156"/>
                    <a:pt x="420" y="161"/>
                  </a:cubicBezTo>
                  <a:cubicBezTo>
                    <a:pt x="345" y="425"/>
                    <a:pt x="345" y="425"/>
                    <a:pt x="345" y="425"/>
                  </a:cubicBezTo>
                  <a:cubicBezTo>
                    <a:pt x="182" y="425"/>
                    <a:pt x="182" y="425"/>
                    <a:pt x="182" y="425"/>
                  </a:cubicBezTo>
                  <a:cubicBezTo>
                    <a:pt x="177" y="425"/>
                    <a:pt x="173" y="428"/>
                    <a:pt x="171" y="433"/>
                  </a:cubicBezTo>
                  <a:cubicBezTo>
                    <a:pt x="110" y="594"/>
                    <a:pt x="110" y="594"/>
                    <a:pt x="110" y="594"/>
                  </a:cubicBezTo>
                  <a:cubicBezTo>
                    <a:pt x="29" y="594"/>
                    <a:pt x="29" y="594"/>
                    <a:pt x="29" y="594"/>
                  </a:cubicBezTo>
                  <a:cubicBezTo>
                    <a:pt x="121" y="357"/>
                    <a:pt x="121" y="357"/>
                    <a:pt x="121" y="357"/>
                  </a:cubicBezTo>
                  <a:cubicBezTo>
                    <a:pt x="279" y="357"/>
                    <a:pt x="279" y="357"/>
                    <a:pt x="279" y="357"/>
                  </a:cubicBezTo>
                  <a:cubicBezTo>
                    <a:pt x="284" y="357"/>
                    <a:pt x="289" y="354"/>
                    <a:pt x="291" y="350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1" y="164"/>
                    <a:pt x="351" y="160"/>
                    <a:pt x="348" y="158"/>
                  </a:cubicBezTo>
                  <a:cubicBezTo>
                    <a:pt x="346" y="155"/>
                    <a:pt x="343" y="153"/>
                    <a:pt x="338" y="153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399" y="31"/>
                    <a:pt x="399" y="31"/>
                    <a:pt x="399" y="31"/>
                  </a:cubicBezTo>
                  <a:cubicBezTo>
                    <a:pt x="479" y="153"/>
                    <a:pt x="479" y="153"/>
                    <a:pt x="479" y="153"/>
                  </a:cubicBezTo>
                  <a:lnTo>
                    <a:pt x="431" y="1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2209440" y="1837048"/>
            <a:ext cx="429725" cy="429725"/>
            <a:chOff x="2209440" y="1837048"/>
            <a:chExt cx="429725" cy="429725"/>
          </a:xfrm>
        </p:grpSpPr>
        <p:sp>
          <p:nvSpPr>
            <p:cNvPr id="547" name="Freeform 13"/>
            <p:cNvSpPr>
              <a:spLocks noChangeArrowheads="1"/>
            </p:cNvSpPr>
            <p:nvPr/>
          </p:nvSpPr>
          <p:spPr bwMode="auto">
            <a:xfrm>
              <a:off x="2209440" y="1837048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30" y="1024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Freeform 40"/>
            <p:cNvSpPr>
              <a:spLocks noChangeArrowheads="1"/>
            </p:cNvSpPr>
            <p:nvPr/>
          </p:nvSpPr>
          <p:spPr bwMode="auto">
            <a:xfrm>
              <a:off x="2290939" y="1922252"/>
              <a:ext cx="270430" cy="257465"/>
            </a:xfrm>
            <a:custGeom>
              <a:avLst/>
              <a:gdLst>
                <a:gd name="T0" fmla="*/ 628 w 642"/>
                <a:gd name="T1" fmla="*/ 554 h 614"/>
                <a:gd name="T2" fmla="*/ 611 w 642"/>
                <a:gd name="T3" fmla="*/ 530 h 614"/>
                <a:gd name="T4" fmla="*/ 575 w 642"/>
                <a:gd name="T5" fmla="*/ 517 h 614"/>
                <a:gd name="T6" fmla="*/ 583 w 642"/>
                <a:gd name="T7" fmla="*/ 259 h 614"/>
                <a:gd name="T8" fmla="*/ 595 w 642"/>
                <a:gd name="T9" fmla="*/ 200 h 614"/>
                <a:gd name="T10" fmla="*/ 640 w 642"/>
                <a:gd name="T11" fmla="*/ 188 h 614"/>
                <a:gd name="T12" fmla="*/ 631 w 642"/>
                <a:gd name="T13" fmla="*/ 120 h 614"/>
                <a:gd name="T14" fmla="*/ 326 w 642"/>
                <a:gd name="T15" fmla="*/ 1 h 614"/>
                <a:gd name="T16" fmla="*/ 4 w 642"/>
                <a:gd name="T17" fmla="*/ 131 h 614"/>
                <a:gd name="T18" fmla="*/ 15 w 642"/>
                <a:gd name="T19" fmla="*/ 200 h 614"/>
                <a:gd name="T20" fmla="*/ 47 w 642"/>
                <a:gd name="T21" fmla="*/ 247 h 614"/>
                <a:gd name="T22" fmla="*/ 68 w 642"/>
                <a:gd name="T23" fmla="*/ 259 h 614"/>
                <a:gd name="T24" fmla="*/ 42 w 642"/>
                <a:gd name="T25" fmla="*/ 517 h 614"/>
                <a:gd name="T26" fmla="*/ 31 w 642"/>
                <a:gd name="T27" fmla="*/ 554 h 614"/>
                <a:gd name="T28" fmla="*/ 0 w 642"/>
                <a:gd name="T29" fmla="*/ 565 h 614"/>
                <a:gd name="T30" fmla="*/ 12 w 642"/>
                <a:gd name="T31" fmla="*/ 613 h 614"/>
                <a:gd name="T32" fmla="*/ 641 w 642"/>
                <a:gd name="T33" fmla="*/ 602 h 614"/>
                <a:gd name="T34" fmla="*/ 628 w 642"/>
                <a:gd name="T35" fmla="*/ 554 h 614"/>
                <a:gd name="T36" fmla="*/ 26 w 642"/>
                <a:gd name="T37" fmla="*/ 177 h 614"/>
                <a:gd name="T38" fmla="*/ 330 w 642"/>
                <a:gd name="T39" fmla="*/ 25 h 614"/>
                <a:gd name="T40" fmla="*/ 616 w 642"/>
                <a:gd name="T41" fmla="*/ 177 h 614"/>
                <a:gd name="T42" fmla="*/ 485 w 642"/>
                <a:gd name="T43" fmla="*/ 235 h 614"/>
                <a:gd name="T44" fmla="*/ 475 w 642"/>
                <a:gd name="T45" fmla="*/ 235 h 614"/>
                <a:gd name="T46" fmla="*/ 572 w 642"/>
                <a:gd name="T47" fmla="*/ 201 h 614"/>
                <a:gd name="T48" fmla="*/ 563 w 642"/>
                <a:gd name="T49" fmla="*/ 235 h 614"/>
                <a:gd name="T50" fmla="*/ 551 w 642"/>
                <a:gd name="T51" fmla="*/ 517 h 614"/>
                <a:gd name="T52" fmla="*/ 496 w 642"/>
                <a:gd name="T53" fmla="*/ 247 h 614"/>
                <a:gd name="T54" fmla="*/ 464 w 642"/>
                <a:gd name="T55" fmla="*/ 259 h 614"/>
                <a:gd name="T56" fmla="*/ 472 w 642"/>
                <a:gd name="T57" fmla="*/ 259 h 614"/>
                <a:gd name="T58" fmla="*/ 372 w 642"/>
                <a:gd name="T59" fmla="*/ 517 h 614"/>
                <a:gd name="T60" fmla="*/ 382 w 642"/>
                <a:gd name="T61" fmla="*/ 259 h 614"/>
                <a:gd name="T62" fmla="*/ 393 w 642"/>
                <a:gd name="T63" fmla="*/ 200 h 614"/>
                <a:gd name="T64" fmla="*/ 452 w 642"/>
                <a:gd name="T65" fmla="*/ 247 h 614"/>
                <a:gd name="T66" fmla="*/ 282 w 642"/>
                <a:gd name="T67" fmla="*/ 235 h 614"/>
                <a:gd name="T68" fmla="*/ 273 w 642"/>
                <a:gd name="T69" fmla="*/ 235 h 614"/>
                <a:gd name="T70" fmla="*/ 369 w 642"/>
                <a:gd name="T71" fmla="*/ 201 h 614"/>
                <a:gd name="T72" fmla="*/ 361 w 642"/>
                <a:gd name="T73" fmla="*/ 235 h 614"/>
                <a:gd name="T74" fmla="*/ 349 w 642"/>
                <a:gd name="T75" fmla="*/ 517 h 614"/>
                <a:gd name="T76" fmla="*/ 293 w 642"/>
                <a:gd name="T77" fmla="*/ 247 h 614"/>
                <a:gd name="T78" fmla="*/ 262 w 642"/>
                <a:gd name="T79" fmla="*/ 259 h 614"/>
                <a:gd name="T80" fmla="*/ 270 w 642"/>
                <a:gd name="T81" fmla="*/ 259 h 614"/>
                <a:gd name="T82" fmla="*/ 170 w 642"/>
                <a:gd name="T83" fmla="*/ 517 h 614"/>
                <a:gd name="T84" fmla="*/ 179 w 642"/>
                <a:gd name="T85" fmla="*/ 259 h 614"/>
                <a:gd name="T86" fmla="*/ 190 w 642"/>
                <a:gd name="T87" fmla="*/ 200 h 614"/>
                <a:gd name="T88" fmla="*/ 249 w 642"/>
                <a:gd name="T89" fmla="*/ 247 h 614"/>
                <a:gd name="T90" fmla="*/ 80 w 642"/>
                <a:gd name="T91" fmla="*/ 235 h 614"/>
                <a:gd name="T92" fmla="*/ 70 w 642"/>
                <a:gd name="T93" fmla="*/ 235 h 614"/>
                <a:gd name="T94" fmla="*/ 167 w 642"/>
                <a:gd name="T95" fmla="*/ 201 h 614"/>
                <a:gd name="T96" fmla="*/ 159 w 642"/>
                <a:gd name="T97" fmla="*/ 235 h 614"/>
                <a:gd name="T98" fmla="*/ 146 w 642"/>
                <a:gd name="T99" fmla="*/ 517 h 614"/>
                <a:gd name="T100" fmla="*/ 91 w 642"/>
                <a:gd name="T101" fmla="*/ 247 h 614"/>
                <a:gd name="T102" fmla="*/ 617 w 642"/>
                <a:gd name="T103" fmla="*/ 590 h 614"/>
                <a:gd name="T104" fmla="*/ 24 w 642"/>
                <a:gd name="T105" fmla="*/ 590 h 614"/>
                <a:gd name="T106" fmla="*/ 42 w 642"/>
                <a:gd name="T107" fmla="*/ 577 h 614"/>
                <a:gd name="T108" fmla="*/ 54 w 642"/>
                <a:gd name="T109" fmla="*/ 541 h 614"/>
                <a:gd name="T110" fmla="*/ 80 w 642"/>
                <a:gd name="T111" fmla="*/ 541 h 614"/>
                <a:gd name="T112" fmla="*/ 159 w 642"/>
                <a:gd name="T113" fmla="*/ 541 h 614"/>
                <a:gd name="T114" fmla="*/ 282 w 642"/>
                <a:gd name="T115" fmla="*/ 541 h 614"/>
                <a:gd name="T116" fmla="*/ 361 w 642"/>
                <a:gd name="T117" fmla="*/ 541 h 614"/>
                <a:gd name="T118" fmla="*/ 485 w 642"/>
                <a:gd name="T119" fmla="*/ 541 h 614"/>
                <a:gd name="T120" fmla="*/ 564 w 642"/>
                <a:gd name="T121" fmla="*/ 541 h 614"/>
                <a:gd name="T122" fmla="*/ 587 w 642"/>
                <a:gd name="T123" fmla="*/ 565 h 614"/>
                <a:gd name="T124" fmla="*/ 617 w 642"/>
                <a:gd name="T125" fmla="*/ 57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2" h="614">
                  <a:moveTo>
                    <a:pt x="628" y="554"/>
                  </a:moveTo>
                  <a:lnTo>
                    <a:pt x="628" y="554"/>
                  </a:lnTo>
                  <a:cubicBezTo>
                    <a:pt x="611" y="554"/>
                    <a:pt x="611" y="554"/>
                    <a:pt x="611" y="554"/>
                  </a:cubicBezTo>
                  <a:cubicBezTo>
                    <a:pt x="611" y="530"/>
                    <a:pt x="611" y="530"/>
                    <a:pt x="611" y="530"/>
                  </a:cubicBezTo>
                  <a:cubicBezTo>
                    <a:pt x="611" y="523"/>
                    <a:pt x="605" y="517"/>
                    <a:pt x="599" y="517"/>
                  </a:cubicBezTo>
                  <a:cubicBezTo>
                    <a:pt x="575" y="517"/>
                    <a:pt x="575" y="517"/>
                    <a:pt x="575" y="517"/>
                  </a:cubicBezTo>
                  <a:cubicBezTo>
                    <a:pt x="575" y="259"/>
                    <a:pt x="575" y="259"/>
                    <a:pt x="575" y="259"/>
                  </a:cubicBezTo>
                  <a:cubicBezTo>
                    <a:pt x="583" y="259"/>
                    <a:pt x="583" y="259"/>
                    <a:pt x="583" y="259"/>
                  </a:cubicBezTo>
                  <a:cubicBezTo>
                    <a:pt x="590" y="259"/>
                    <a:pt x="595" y="254"/>
                    <a:pt x="595" y="247"/>
                  </a:cubicBezTo>
                  <a:cubicBezTo>
                    <a:pt x="595" y="200"/>
                    <a:pt x="595" y="200"/>
                    <a:pt x="595" y="200"/>
                  </a:cubicBezTo>
                  <a:cubicBezTo>
                    <a:pt x="627" y="200"/>
                    <a:pt x="627" y="200"/>
                    <a:pt x="627" y="200"/>
                  </a:cubicBezTo>
                  <a:cubicBezTo>
                    <a:pt x="633" y="200"/>
                    <a:pt x="640" y="195"/>
                    <a:pt x="640" y="188"/>
                  </a:cubicBezTo>
                  <a:cubicBezTo>
                    <a:pt x="640" y="131"/>
                    <a:pt x="640" y="131"/>
                    <a:pt x="640" y="131"/>
                  </a:cubicBezTo>
                  <a:cubicBezTo>
                    <a:pt x="640" y="126"/>
                    <a:pt x="637" y="122"/>
                    <a:pt x="631" y="120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2" y="0"/>
                    <a:pt x="328" y="0"/>
                    <a:pt x="326" y="1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7" y="122"/>
                    <a:pt x="4" y="126"/>
                    <a:pt x="4" y="13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95"/>
                    <a:pt x="9" y="200"/>
                    <a:pt x="15" y="200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7" y="254"/>
                    <a:pt x="53" y="259"/>
                    <a:pt x="59" y="259"/>
                  </a:cubicBezTo>
                  <a:cubicBezTo>
                    <a:pt x="68" y="259"/>
                    <a:pt x="68" y="259"/>
                    <a:pt x="68" y="259"/>
                  </a:cubicBezTo>
                  <a:cubicBezTo>
                    <a:pt x="68" y="517"/>
                    <a:pt x="68" y="517"/>
                    <a:pt x="68" y="517"/>
                  </a:cubicBezTo>
                  <a:cubicBezTo>
                    <a:pt x="42" y="517"/>
                    <a:pt x="42" y="517"/>
                    <a:pt x="42" y="517"/>
                  </a:cubicBezTo>
                  <a:cubicBezTo>
                    <a:pt x="36" y="517"/>
                    <a:pt x="31" y="523"/>
                    <a:pt x="31" y="530"/>
                  </a:cubicBezTo>
                  <a:cubicBezTo>
                    <a:pt x="31" y="554"/>
                    <a:pt x="31" y="554"/>
                    <a:pt x="31" y="554"/>
                  </a:cubicBezTo>
                  <a:cubicBezTo>
                    <a:pt x="12" y="554"/>
                    <a:pt x="12" y="554"/>
                    <a:pt x="12" y="554"/>
                  </a:cubicBezTo>
                  <a:cubicBezTo>
                    <a:pt x="6" y="554"/>
                    <a:pt x="0" y="559"/>
                    <a:pt x="0" y="565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0" y="608"/>
                    <a:pt x="6" y="613"/>
                    <a:pt x="12" y="613"/>
                  </a:cubicBezTo>
                  <a:cubicBezTo>
                    <a:pt x="628" y="613"/>
                    <a:pt x="628" y="613"/>
                    <a:pt x="628" y="613"/>
                  </a:cubicBezTo>
                  <a:cubicBezTo>
                    <a:pt x="636" y="613"/>
                    <a:pt x="641" y="608"/>
                    <a:pt x="641" y="602"/>
                  </a:cubicBezTo>
                  <a:cubicBezTo>
                    <a:pt x="641" y="565"/>
                    <a:pt x="641" y="565"/>
                    <a:pt x="641" y="565"/>
                  </a:cubicBezTo>
                  <a:cubicBezTo>
                    <a:pt x="641" y="559"/>
                    <a:pt x="636" y="554"/>
                    <a:pt x="628" y="554"/>
                  </a:cubicBezTo>
                  <a:close/>
                  <a:moveTo>
                    <a:pt x="26" y="177"/>
                  </a:moveTo>
                  <a:lnTo>
                    <a:pt x="26" y="177"/>
                  </a:lnTo>
                  <a:cubicBezTo>
                    <a:pt x="26" y="140"/>
                    <a:pt x="26" y="140"/>
                    <a:pt x="26" y="140"/>
                  </a:cubicBezTo>
                  <a:cubicBezTo>
                    <a:pt x="330" y="25"/>
                    <a:pt x="330" y="25"/>
                    <a:pt x="330" y="25"/>
                  </a:cubicBezTo>
                  <a:cubicBezTo>
                    <a:pt x="616" y="139"/>
                    <a:pt x="616" y="139"/>
                    <a:pt x="616" y="139"/>
                  </a:cubicBezTo>
                  <a:cubicBezTo>
                    <a:pt x="616" y="177"/>
                    <a:pt x="616" y="177"/>
                    <a:pt x="616" y="177"/>
                  </a:cubicBezTo>
                  <a:lnTo>
                    <a:pt x="26" y="177"/>
                  </a:lnTo>
                  <a:close/>
                  <a:moveTo>
                    <a:pt x="485" y="235"/>
                  </a:moveTo>
                  <a:lnTo>
                    <a:pt x="485" y="235"/>
                  </a:lnTo>
                  <a:cubicBezTo>
                    <a:pt x="475" y="235"/>
                    <a:pt x="475" y="235"/>
                    <a:pt x="475" y="235"/>
                  </a:cubicBezTo>
                  <a:cubicBezTo>
                    <a:pt x="475" y="201"/>
                    <a:pt x="475" y="201"/>
                    <a:pt x="475" y="201"/>
                  </a:cubicBezTo>
                  <a:cubicBezTo>
                    <a:pt x="572" y="201"/>
                    <a:pt x="572" y="201"/>
                    <a:pt x="572" y="201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3" y="235"/>
                    <a:pt x="563" y="235"/>
                    <a:pt x="563" y="235"/>
                  </a:cubicBezTo>
                  <a:cubicBezTo>
                    <a:pt x="556" y="235"/>
                    <a:pt x="551" y="241"/>
                    <a:pt x="551" y="247"/>
                  </a:cubicBezTo>
                  <a:cubicBezTo>
                    <a:pt x="551" y="517"/>
                    <a:pt x="551" y="517"/>
                    <a:pt x="551" y="517"/>
                  </a:cubicBezTo>
                  <a:cubicBezTo>
                    <a:pt x="496" y="517"/>
                    <a:pt x="496" y="517"/>
                    <a:pt x="496" y="517"/>
                  </a:cubicBezTo>
                  <a:cubicBezTo>
                    <a:pt x="496" y="247"/>
                    <a:pt x="496" y="247"/>
                    <a:pt x="496" y="247"/>
                  </a:cubicBezTo>
                  <a:cubicBezTo>
                    <a:pt x="496" y="241"/>
                    <a:pt x="491" y="235"/>
                    <a:pt x="485" y="235"/>
                  </a:cubicBezTo>
                  <a:close/>
                  <a:moveTo>
                    <a:pt x="464" y="259"/>
                  </a:moveTo>
                  <a:lnTo>
                    <a:pt x="464" y="259"/>
                  </a:lnTo>
                  <a:cubicBezTo>
                    <a:pt x="472" y="259"/>
                    <a:pt x="472" y="259"/>
                    <a:pt x="472" y="259"/>
                  </a:cubicBezTo>
                  <a:cubicBezTo>
                    <a:pt x="472" y="517"/>
                    <a:pt x="472" y="517"/>
                    <a:pt x="472" y="517"/>
                  </a:cubicBezTo>
                  <a:cubicBezTo>
                    <a:pt x="372" y="517"/>
                    <a:pt x="372" y="517"/>
                    <a:pt x="372" y="517"/>
                  </a:cubicBezTo>
                  <a:cubicBezTo>
                    <a:pt x="372" y="259"/>
                    <a:pt x="372" y="259"/>
                    <a:pt x="372" y="259"/>
                  </a:cubicBezTo>
                  <a:cubicBezTo>
                    <a:pt x="382" y="259"/>
                    <a:pt x="382" y="259"/>
                    <a:pt x="382" y="259"/>
                  </a:cubicBezTo>
                  <a:cubicBezTo>
                    <a:pt x="388" y="259"/>
                    <a:pt x="393" y="254"/>
                    <a:pt x="393" y="247"/>
                  </a:cubicBezTo>
                  <a:cubicBezTo>
                    <a:pt x="393" y="200"/>
                    <a:pt x="393" y="200"/>
                    <a:pt x="393" y="200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52" y="247"/>
                    <a:pt x="452" y="247"/>
                    <a:pt x="452" y="247"/>
                  </a:cubicBezTo>
                  <a:cubicBezTo>
                    <a:pt x="452" y="254"/>
                    <a:pt x="458" y="259"/>
                    <a:pt x="464" y="259"/>
                  </a:cubicBezTo>
                  <a:close/>
                  <a:moveTo>
                    <a:pt x="282" y="235"/>
                  </a:moveTo>
                  <a:lnTo>
                    <a:pt x="282" y="235"/>
                  </a:lnTo>
                  <a:cubicBezTo>
                    <a:pt x="273" y="235"/>
                    <a:pt x="273" y="235"/>
                    <a:pt x="273" y="235"/>
                  </a:cubicBezTo>
                  <a:cubicBezTo>
                    <a:pt x="273" y="201"/>
                    <a:pt x="273" y="201"/>
                    <a:pt x="273" y="201"/>
                  </a:cubicBezTo>
                  <a:cubicBezTo>
                    <a:pt x="369" y="201"/>
                    <a:pt x="369" y="201"/>
                    <a:pt x="369" y="201"/>
                  </a:cubicBezTo>
                  <a:cubicBezTo>
                    <a:pt x="369" y="235"/>
                    <a:pt x="369" y="235"/>
                    <a:pt x="369" y="235"/>
                  </a:cubicBezTo>
                  <a:cubicBezTo>
                    <a:pt x="361" y="235"/>
                    <a:pt x="361" y="235"/>
                    <a:pt x="361" y="235"/>
                  </a:cubicBezTo>
                  <a:cubicBezTo>
                    <a:pt x="354" y="235"/>
                    <a:pt x="349" y="241"/>
                    <a:pt x="349" y="247"/>
                  </a:cubicBezTo>
                  <a:cubicBezTo>
                    <a:pt x="349" y="517"/>
                    <a:pt x="349" y="517"/>
                    <a:pt x="349" y="517"/>
                  </a:cubicBezTo>
                  <a:cubicBezTo>
                    <a:pt x="293" y="517"/>
                    <a:pt x="293" y="517"/>
                    <a:pt x="293" y="51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3" y="241"/>
                    <a:pt x="288" y="235"/>
                    <a:pt x="282" y="235"/>
                  </a:cubicBezTo>
                  <a:close/>
                  <a:moveTo>
                    <a:pt x="262" y="259"/>
                  </a:moveTo>
                  <a:lnTo>
                    <a:pt x="262" y="259"/>
                  </a:lnTo>
                  <a:cubicBezTo>
                    <a:pt x="270" y="259"/>
                    <a:pt x="270" y="259"/>
                    <a:pt x="270" y="259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170" y="517"/>
                    <a:pt x="170" y="517"/>
                    <a:pt x="170" y="517"/>
                  </a:cubicBezTo>
                  <a:cubicBezTo>
                    <a:pt x="170" y="259"/>
                    <a:pt x="170" y="259"/>
                    <a:pt x="170" y="259"/>
                  </a:cubicBezTo>
                  <a:cubicBezTo>
                    <a:pt x="179" y="259"/>
                    <a:pt x="179" y="259"/>
                    <a:pt x="179" y="259"/>
                  </a:cubicBezTo>
                  <a:cubicBezTo>
                    <a:pt x="185" y="259"/>
                    <a:pt x="190" y="254"/>
                    <a:pt x="190" y="247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49" y="254"/>
                    <a:pt x="255" y="259"/>
                    <a:pt x="262" y="259"/>
                  </a:cubicBezTo>
                  <a:close/>
                  <a:moveTo>
                    <a:pt x="80" y="235"/>
                  </a:moveTo>
                  <a:lnTo>
                    <a:pt x="80" y="235"/>
                  </a:lnTo>
                  <a:cubicBezTo>
                    <a:pt x="70" y="235"/>
                    <a:pt x="70" y="235"/>
                    <a:pt x="70" y="235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7" y="235"/>
                    <a:pt x="167" y="235"/>
                    <a:pt x="167" y="235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1" y="235"/>
                    <a:pt x="146" y="241"/>
                    <a:pt x="146" y="247"/>
                  </a:cubicBezTo>
                  <a:cubicBezTo>
                    <a:pt x="146" y="517"/>
                    <a:pt x="146" y="517"/>
                    <a:pt x="146" y="517"/>
                  </a:cubicBezTo>
                  <a:cubicBezTo>
                    <a:pt x="91" y="517"/>
                    <a:pt x="91" y="517"/>
                    <a:pt x="91" y="517"/>
                  </a:cubicBezTo>
                  <a:cubicBezTo>
                    <a:pt x="91" y="247"/>
                    <a:pt x="91" y="247"/>
                    <a:pt x="91" y="247"/>
                  </a:cubicBezTo>
                  <a:cubicBezTo>
                    <a:pt x="91" y="241"/>
                    <a:pt x="86" y="235"/>
                    <a:pt x="80" y="235"/>
                  </a:cubicBezTo>
                  <a:close/>
                  <a:moveTo>
                    <a:pt x="617" y="590"/>
                  </a:moveTo>
                  <a:lnTo>
                    <a:pt x="617" y="590"/>
                  </a:lnTo>
                  <a:cubicBezTo>
                    <a:pt x="24" y="590"/>
                    <a:pt x="24" y="590"/>
                    <a:pt x="24" y="590"/>
                  </a:cubicBezTo>
                  <a:cubicBezTo>
                    <a:pt x="24" y="577"/>
                    <a:pt x="24" y="577"/>
                    <a:pt x="24" y="577"/>
                  </a:cubicBezTo>
                  <a:cubicBezTo>
                    <a:pt x="42" y="577"/>
                    <a:pt x="42" y="577"/>
                    <a:pt x="42" y="577"/>
                  </a:cubicBezTo>
                  <a:cubicBezTo>
                    <a:pt x="48" y="577"/>
                    <a:pt x="54" y="572"/>
                    <a:pt x="54" y="565"/>
                  </a:cubicBezTo>
                  <a:cubicBezTo>
                    <a:pt x="54" y="541"/>
                    <a:pt x="54" y="541"/>
                    <a:pt x="54" y="541"/>
                  </a:cubicBezTo>
                  <a:cubicBezTo>
                    <a:pt x="80" y="541"/>
                    <a:pt x="80" y="541"/>
                    <a:pt x="80" y="541"/>
                  </a:cubicBezTo>
                  <a:lnTo>
                    <a:pt x="80" y="541"/>
                  </a:lnTo>
                  <a:cubicBezTo>
                    <a:pt x="159" y="541"/>
                    <a:pt x="159" y="541"/>
                    <a:pt x="159" y="541"/>
                  </a:cubicBezTo>
                  <a:lnTo>
                    <a:pt x="159" y="541"/>
                  </a:lnTo>
                  <a:cubicBezTo>
                    <a:pt x="282" y="541"/>
                    <a:pt x="282" y="541"/>
                    <a:pt x="282" y="541"/>
                  </a:cubicBezTo>
                  <a:lnTo>
                    <a:pt x="282" y="541"/>
                  </a:lnTo>
                  <a:cubicBezTo>
                    <a:pt x="361" y="541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484" y="541"/>
                    <a:pt x="484" y="541"/>
                    <a:pt x="484" y="541"/>
                  </a:cubicBezTo>
                  <a:lnTo>
                    <a:pt x="485" y="541"/>
                  </a:lnTo>
                  <a:cubicBezTo>
                    <a:pt x="563" y="541"/>
                    <a:pt x="563" y="541"/>
                    <a:pt x="563" y="541"/>
                  </a:cubicBezTo>
                  <a:cubicBezTo>
                    <a:pt x="564" y="541"/>
                    <a:pt x="564" y="541"/>
                    <a:pt x="564" y="541"/>
                  </a:cubicBezTo>
                  <a:cubicBezTo>
                    <a:pt x="587" y="541"/>
                    <a:pt x="587" y="541"/>
                    <a:pt x="587" y="541"/>
                  </a:cubicBezTo>
                  <a:cubicBezTo>
                    <a:pt x="587" y="565"/>
                    <a:pt x="587" y="565"/>
                    <a:pt x="587" y="565"/>
                  </a:cubicBezTo>
                  <a:cubicBezTo>
                    <a:pt x="587" y="572"/>
                    <a:pt x="592" y="577"/>
                    <a:pt x="599" y="577"/>
                  </a:cubicBezTo>
                  <a:cubicBezTo>
                    <a:pt x="617" y="577"/>
                    <a:pt x="617" y="577"/>
                    <a:pt x="617" y="577"/>
                  </a:cubicBezTo>
                  <a:lnTo>
                    <a:pt x="617" y="5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7393921" y="1837048"/>
            <a:ext cx="429725" cy="429725"/>
            <a:chOff x="7393921" y="1837048"/>
            <a:chExt cx="429725" cy="429725"/>
          </a:xfrm>
        </p:grpSpPr>
        <p:sp>
          <p:nvSpPr>
            <p:cNvPr id="553" name="Freeform 19"/>
            <p:cNvSpPr>
              <a:spLocks noChangeArrowheads="1"/>
            </p:cNvSpPr>
            <p:nvPr/>
          </p:nvSpPr>
          <p:spPr bwMode="auto">
            <a:xfrm>
              <a:off x="7393921" y="1837048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468012" y="1905582"/>
              <a:ext cx="283397" cy="292658"/>
              <a:chOff x="7468012" y="1905582"/>
              <a:chExt cx="283397" cy="292658"/>
            </a:xfrm>
            <a:solidFill>
              <a:schemeClr val="bg1"/>
            </a:solidFill>
          </p:grpSpPr>
          <p:sp>
            <p:nvSpPr>
              <p:cNvPr id="843" name="Freeform 41"/>
              <p:cNvSpPr>
                <a:spLocks noChangeArrowheads="1"/>
              </p:cNvSpPr>
              <p:nvPr/>
            </p:nvSpPr>
            <p:spPr bwMode="auto">
              <a:xfrm>
                <a:off x="7468012" y="1905582"/>
                <a:ext cx="283397" cy="237090"/>
              </a:xfrm>
              <a:custGeom>
                <a:avLst/>
                <a:gdLst>
                  <a:gd name="T0" fmla="*/ 673 w 676"/>
                  <a:gd name="T1" fmla="*/ 341 h 563"/>
                  <a:gd name="T2" fmla="*/ 626 w 676"/>
                  <a:gd name="T3" fmla="*/ 290 h 563"/>
                  <a:gd name="T4" fmla="*/ 468 w 676"/>
                  <a:gd name="T5" fmla="*/ 80 h 563"/>
                  <a:gd name="T6" fmla="*/ 487 w 676"/>
                  <a:gd name="T7" fmla="*/ 64 h 563"/>
                  <a:gd name="T8" fmla="*/ 454 w 676"/>
                  <a:gd name="T9" fmla="*/ 8 h 563"/>
                  <a:gd name="T10" fmla="*/ 221 w 676"/>
                  <a:gd name="T11" fmla="*/ 146 h 563"/>
                  <a:gd name="T12" fmla="*/ 218 w 676"/>
                  <a:gd name="T13" fmla="*/ 162 h 563"/>
                  <a:gd name="T14" fmla="*/ 259 w 676"/>
                  <a:gd name="T15" fmla="*/ 215 h 563"/>
                  <a:gd name="T16" fmla="*/ 279 w 676"/>
                  <a:gd name="T17" fmla="*/ 203 h 563"/>
                  <a:gd name="T18" fmla="*/ 7 w 676"/>
                  <a:gd name="T19" fmla="*/ 489 h 563"/>
                  <a:gd name="T20" fmla="*/ 3 w 676"/>
                  <a:gd name="T21" fmla="*/ 505 h 563"/>
                  <a:gd name="T22" fmla="*/ 46 w 676"/>
                  <a:gd name="T23" fmla="*/ 562 h 563"/>
                  <a:gd name="T24" fmla="*/ 374 w 676"/>
                  <a:gd name="T25" fmla="*/ 349 h 563"/>
                  <a:gd name="T26" fmla="*/ 409 w 676"/>
                  <a:gd name="T27" fmla="*/ 431 h 563"/>
                  <a:gd name="T28" fmla="*/ 405 w 676"/>
                  <a:gd name="T29" fmla="*/ 448 h 563"/>
                  <a:gd name="T30" fmla="*/ 447 w 676"/>
                  <a:gd name="T31" fmla="*/ 501 h 563"/>
                  <a:gd name="T32" fmla="*/ 670 w 676"/>
                  <a:gd name="T33" fmla="*/ 356 h 563"/>
                  <a:gd name="T34" fmla="*/ 673 w 676"/>
                  <a:gd name="T35" fmla="*/ 341 h 563"/>
                  <a:gd name="T36" fmla="*/ 262 w 676"/>
                  <a:gd name="T37" fmla="*/ 187 h 563"/>
                  <a:gd name="T38" fmla="*/ 441 w 676"/>
                  <a:gd name="T39" fmla="*/ 30 h 563"/>
                  <a:gd name="T40" fmla="*/ 455 w 676"/>
                  <a:gd name="T41" fmla="*/ 61 h 563"/>
                  <a:gd name="T42" fmla="*/ 361 w 676"/>
                  <a:gd name="T43" fmla="*/ 122 h 563"/>
                  <a:gd name="T44" fmla="*/ 49 w 676"/>
                  <a:gd name="T45" fmla="*/ 533 h 563"/>
                  <a:gd name="T46" fmla="*/ 29 w 676"/>
                  <a:gd name="T47" fmla="*/ 502 h 563"/>
                  <a:gd name="T48" fmla="*/ 362 w 676"/>
                  <a:gd name="T49" fmla="*/ 329 h 563"/>
                  <a:gd name="T50" fmla="*/ 299 w 676"/>
                  <a:gd name="T51" fmla="*/ 191 h 563"/>
                  <a:gd name="T52" fmla="*/ 342 w 676"/>
                  <a:gd name="T53" fmla="*/ 163 h 563"/>
                  <a:gd name="T54" fmla="*/ 592 w 676"/>
                  <a:gd name="T55" fmla="*/ 312 h 563"/>
                  <a:gd name="T56" fmla="*/ 299 w 676"/>
                  <a:gd name="T57" fmla="*/ 191 h 563"/>
                  <a:gd name="T58" fmla="*/ 450 w 676"/>
                  <a:gd name="T59" fmla="*/ 473 h 563"/>
                  <a:gd name="T60" fmla="*/ 512 w 676"/>
                  <a:gd name="T61" fmla="*/ 393 h 563"/>
                  <a:gd name="T62" fmla="*/ 624 w 676"/>
                  <a:gd name="T63" fmla="*/ 319 h 563"/>
                  <a:gd name="T64" fmla="*/ 647 w 676"/>
                  <a:gd name="T65" fmla="*/ 344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6" h="563">
                    <a:moveTo>
                      <a:pt x="673" y="341"/>
                    </a:moveTo>
                    <a:lnTo>
                      <a:pt x="673" y="341"/>
                    </a:lnTo>
                    <a:cubicBezTo>
                      <a:pt x="642" y="293"/>
                      <a:pt x="642" y="293"/>
                      <a:pt x="642" y="293"/>
                    </a:cubicBezTo>
                    <a:cubicBezTo>
                      <a:pt x="639" y="288"/>
                      <a:pt x="631" y="287"/>
                      <a:pt x="626" y="290"/>
                    </a:cubicBezTo>
                    <a:cubicBezTo>
                      <a:pt x="612" y="299"/>
                      <a:pt x="612" y="299"/>
                      <a:pt x="612" y="299"/>
                    </a:cubicBezTo>
                    <a:cubicBezTo>
                      <a:pt x="468" y="80"/>
                      <a:pt x="468" y="80"/>
                      <a:pt x="468" y="80"/>
                    </a:cubicBezTo>
                    <a:cubicBezTo>
                      <a:pt x="481" y="71"/>
                      <a:pt x="481" y="71"/>
                      <a:pt x="481" y="71"/>
                    </a:cubicBezTo>
                    <a:cubicBezTo>
                      <a:pt x="485" y="69"/>
                      <a:pt x="487" y="67"/>
                      <a:pt x="487" y="64"/>
                    </a:cubicBezTo>
                    <a:cubicBezTo>
                      <a:pt x="488" y="61"/>
                      <a:pt x="487" y="58"/>
                      <a:pt x="486" y="55"/>
                    </a:cubicBezTo>
                    <a:cubicBezTo>
                      <a:pt x="454" y="8"/>
                      <a:pt x="454" y="8"/>
                      <a:pt x="454" y="8"/>
                    </a:cubicBezTo>
                    <a:cubicBezTo>
                      <a:pt x="450" y="1"/>
                      <a:pt x="443" y="0"/>
                      <a:pt x="438" y="4"/>
                    </a:cubicBezTo>
                    <a:cubicBezTo>
                      <a:pt x="221" y="146"/>
                      <a:pt x="221" y="146"/>
                      <a:pt x="221" y="146"/>
                    </a:cubicBezTo>
                    <a:cubicBezTo>
                      <a:pt x="219" y="147"/>
                      <a:pt x="217" y="150"/>
                      <a:pt x="216" y="153"/>
                    </a:cubicBezTo>
                    <a:cubicBezTo>
                      <a:pt x="216" y="157"/>
                      <a:pt x="216" y="160"/>
                      <a:pt x="218" y="162"/>
                    </a:cubicBezTo>
                    <a:cubicBezTo>
                      <a:pt x="249" y="210"/>
                      <a:pt x="249" y="210"/>
                      <a:pt x="249" y="210"/>
                    </a:cubicBezTo>
                    <a:cubicBezTo>
                      <a:pt x="251" y="213"/>
                      <a:pt x="256" y="215"/>
                      <a:pt x="259" y="215"/>
                    </a:cubicBezTo>
                    <a:cubicBezTo>
                      <a:pt x="261" y="215"/>
                      <a:pt x="263" y="214"/>
                      <a:pt x="265" y="213"/>
                    </a:cubicBezTo>
                    <a:cubicBezTo>
                      <a:pt x="279" y="203"/>
                      <a:pt x="279" y="203"/>
                      <a:pt x="279" y="203"/>
                    </a:cubicBezTo>
                    <a:cubicBezTo>
                      <a:pt x="327" y="277"/>
                      <a:pt x="327" y="277"/>
                      <a:pt x="327" y="277"/>
                    </a:cubicBezTo>
                    <a:cubicBezTo>
                      <a:pt x="7" y="489"/>
                      <a:pt x="7" y="489"/>
                      <a:pt x="7" y="489"/>
                    </a:cubicBezTo>
                    <a:cubicBezTo>
                      <a:pt x="4" y="491"/>
                      <a:pt x="1" y="493"/>
                      <a:pt x="1" y="496"/>
                    </a:cubicBezTo>
                    <a:cubicBezTo>
                      <a:pt x="0" y="499"/>
                      <a:pt x="1" y="502"/>
                      <a:pt x="3" y="505"/>
                    </a:cubicBezTo>
                    <a:cubicBezTo>
                      <a:pt x="37" y="556"/>
                      <a:pt x="37" y="556"/>
                      <a:pt x="37" y="556"/>
                    </a:cubicBezTo>
                    <a:cubicBezTo>
                      <a:pt x="39" y="559"/>
                      <a:pt x="42" y="562"/>
                      <a:pt x="46" y="562"/>
                    </a:cubicBezTo>
                    <a:cubicBezTo>
                      <a:pt x="48" y="562"/>
                      <a:pt x="50" y="560"/>
                      <a:pt x="52" y="559"/>
                    </a:cubicBezTo>
                    <a:cubicBezTo>
                      <a:pt x="374" y="349"/>
                      <a:pt x="374" y="349"/>
                      <a:pt x="374" y="349"/>
                    </a:cubicBezTo>
                    <a:cubicBezTo>
                      <a:pt x="423" y="423"/>
                      <a:pt x="423" y="423"/>
                      <a:pt x="423" y="423"/>
                    </a:cubicBezTo>
                    <a:cubicBezTo>
                      <a:pt x="409" y="431"/>
                      <a:pt x="409" y="431"/>
                      <a:pt x="409" y="431"/>
                    </a:cubicBezTo>
                    <a:cubicBezTo>
                      <a:pt x="406" y="433"/>
                      <a:pt x="404" y="437"/>
                      <a:pt x="404" y="440"/>
                    </a:cubicBezTo>
                    <a:cubicBezTo>
                      <a:pt x="403" y="442"/>
                      <a:pt x="404" y="445"/>
                      <a:pt x="405" y="448"/>
                    </a:cubicBezTo>
                    <a:cubicBezTo>
                      <a:pt x="437" y="496"/>
                      <a:pt x="437" y="496"/>
                      <a:pt x="437" y="496"/>
                    </a:cubicBezTo>
                    <a:cubicBezTo>
                      <a:pt x="439" y="499"/>
                      <a:pt x="443" y="501"/>
                      <a:pt x="447" y="501"/>
                    </a:cubicBezTo>
                    <a:cubicBezTo>
                      <a:pt x="449" y="501"/>
                      <a:pt x="451" y="500"/>
                      <a:pt x="453" y="499"/>
                    </a:cubicBezTo>
                    <a:cubicBezTo>
                      <a:pt x="670" y="356"/>
                      <a:pt x="670" y="356"/>
                      <a:pt x="670" y="356"/>
                    </a:cubicBezTo>
                    <a:cubicBezTo>
                      <a:pt x="672" y="355"/>
                      <a:pt x="674" y="352"/>
                      <a:pt x="675" y="349"/>
                    </a:cubicBezTo>
                    <a:cubicBezTo>
                      <a:pt x="675" y="346"/>
                      <a:pt x="675" y="343"/>
                      <a:pt x="673" y="341"/>
                    </a:cubicBezTo>
                    <a:close/>
                    <a:moveTo>
                      <a:pt x="262" y="187"/>
                    </a:moveTo>
                    <a:lnTo>
                      <a:pt x="262" y="187"/>
                    </a:lnTo>
                    <a:cubicBezTo>
                      <a:pt x="244" y="159"/>
                      <a:pt x="244" y="159"/>
                      <a:pt x="244" y="159"/>
                    </a:cubicBezTo>
                    <a:cubicBezTo>
                      <a:pt x="441" y="30"/>
                      <a:pt x="441" y="30"/>
                      <a:pt x="441" y="30"/>
                    </a:cubicBezTo>
                    <a:cubicBezTo>
                      <a:pt x="460" y="58"/>
                      <a:pt x="460" y="58"/>
                      <a:pt x="460" y="58"/>
                    </a:cubicBezTo>
                    <a:cubicBezTo>
                      <a:pt x="455" y="61"/>
                      <a:pt x="455" y="61"/>
                      <a:pt x="455" y="61"/>
                    </a:cubicBezTo>
                    <a:lnTo>
                      <a:pt x="455" y="61"/>
                    </a:lnTo>
                    <a:cubicBezTo>
                      <a:pt x="361" y="122"/>
                      <a:pt x="361" y="122"/>
                      <a:pt x="361" y="122"/>
                    </a:cubicBezTo>
                    <a:lnTo>
                      <a:pt x="262" y="187"/>
                    </a:lnTo>
                    <a:close/>
                    <a:moveTo>
                      <a:pt x="49" y="533"/>
                    </a:moveTo>
                    <a:lnTo>
                      <a:pt x="49" y="533"/>
                    </a:lnTo>
                    <a:cubicBezTo>
                      <a:pt x="29" y="502"/>
                      <a:pt x="29" y="502"/>
                      <a:pt x="29" y="502"/>
                    </a:cubicBezTo>
                    <a:cubicBezTo>
                      <a:pt x="341" y="297"/>
                      <a:pt x="341" y="297"/>
                      <a:pt x="341" y="297"/>
                    </a:cubicBezTo>
                    <a:cubicBezTo>
                      <a:pt x="362" y="329"/>
                      <a:pt x="362" y="329"/>
                      <a:pt x="362" y="329"/>
                    </a:cubicBezTo>
                    <a:lnTo>
                      <a:pt x="49" y="533"/>
                    </a:lnTo>
                    <a:close/>
                    <a:moveTo>
                      <a:pt x="299" y="191"/>
                    </a:moveTo>
                    <a:lnTo>
                      <a:pt x="299" y="191"/>
                    </a:lnTo>
                    <a:cubicBezTo>
                      <a:pt x="342" y="163"/>
                      <a:pt x="342" y="163"/>
                      <a:pt x="342" y="163"/>
                    </a:cubicBezTo>
                    <a:cubicBezTo>
                      <a:pt x="448" y="93"/>
                      <a:pt x="448" y="93"/>
                      <a:pt x="448" y="93"/>
                    </a:cubicBezTo>
                    <a:cubicBezTo>
                      <a:pt x="592" y="312"/>
                      <a:pt x="592" y="312"/>
                      <a:pt x="592" y="312"/>
                    </a:cubicBezTo>
                    <a:cubicBezTo>
                      <a:pt x="443" y="410"/>
                      <a:pt x="443" y="410"/>
                      <a:pt x="443" y="410"/>
                    </a:cubicBezTo>
                    <a:lnTo>
                      <a:pt x="299" y="191"/>
                    </a:lnTo>
                    <a:close/>
                    <a:moveTo>
                      <a:pt x="450" y="473"/>
                    </a:moveTo>
                    <a:lnTo>
                      <a:pt x="450" y="473"/>
                    </a:lnTo>
                    <a:cubicBezTo>
                      <a:pt x="431" y="445"/>
                      <a:pt x="431" y="445"/>
                      <a:pt x="431" y="445"/>
                    </a:cubicBezTo>
                    <a:cubicBezTo>
                      <a:pt x="512" y="393"/>
                      <a:pt x="512" y="393"/>
                      <a:pt x="512" y="393"/>
                    </a:cubicBezTo>
                    <a:cubicBezTo>
                      <a:pt x="624" y="319"/>
                      <a:pt x="624" y="319"/>
                      <a:pt x="624" y="319"/>
                    </a:cubicBezTo>
                    <a:lnTo>
                      <a:pt x="624" y="319"/>
                    </a:lnTo>
                    <a:cubicBezTo>
                      <a:pt x="628" y="316"/>
                      <a:pt x="628" y="316"/>
                      <a:pt x="628" y="316"/>
                    </a:cubicBezTo>
                    <a:cubicBezTo>
                      <a:pt x="647" y="344"/>
                      <a:pt x="647" y="344"/>
                      <a:pt x="647" y="344"/>
                    </a:cubicBezTo>
                    <a:lnTo>
                      <a:pt x="450" y="4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4" name="Freeform 42"/>
              <p:cNvSpPr>
                <a:spLocks noChangeArrowheads="1"/>
              </p:cNvSpPr>
              <p:nvPr/>
            </p:nvSpPr>
            <p:spPr bwMode="auto">
              <a:xfrm>
                <a:off x="7603227" y="2163046"/>
                <a:ext cx="131510" cy="35194"/>
              </a:xfrm>
              <a:custGeom>
                <a:avLst/>
                <a:gdLst>
                  <a:gd name="T0" fmla="*/ 300 w 314"/>
                  <a:gd name="T1" fmla="*/ 0 h 82"/>
                  <a:gd name="T2" fmla="*/ 300 w 314"/>
                  <a:gd name="T3" fmla="*/ 0 h 82"/>
                  <a:gd name="T4" fmla="*/ 300 w 314"/>
                  <a:gd name="T5" fmla="*/ 0 h 82"/>
                  <a:gd name="T6" fmla="*/ 12 w 314"/>
                  <a:gd name="T7" fmla="*/ 1 h 82"/>
                  <a:gd name="T8" fmla="*/ 3 w 314"/>
                  <a:gd name="T9" fmla="*/ 4 h 82"/>
                  <a:gd name="T10" fmla="*/ 0 w 314"/>
                  <a:gd name="T11" fmla="*/ 12 h 82"/>
                  <a:gd name="T12" fmla="*/ 0 w 314"/>
                  <a:gd name="T13" fmla="*/ 69 h 82"/>
                  <a:gd name="T14" fmla="*/ 12 w 314"/>
                  <a:gd name="T15" fmla="*/ 81 h 82"/>
                  <a:gd name="T16" fmla="*/ 12 w 314"/>
                  <a:gd name="T17" fmla="*/ 81 h 82"/>
                  <a:gd name="T18" fmla="*/ 300 w 314"/>
                  <a:gd name="T19" fmla="*/ 80 h 82"/>
                  <a:gd name="T20" fmla="*/ 308 w 314"/>
                  <a:gd name="T21" fmla="*/ 77 h 82"/>
                  <a:gd name="T22" fmla="*/ 313 w 314"/>
                  <a:gd name="T23" fmla="*/ 68 h 82"/>
                  <a:gd name="T24" fmla="*/ 312 w 314"/>
                  <a:gd name="T25" fmla="*/ 11 h 82"/>
                  <a:gd name="T26" fmla="*/ 300 w 314"/>
                  <a:gd name="T27" fmla="*/ 0 h 82"/>
                  <a:gd name="T28" fmla="*/ 23 w 314"/>
                  <a:gd name="T29" fmla="*/ 57 h 82"/>
                  <a:gd name="T30" fmla="*/ 23 w 314"/>
                  <a:gd name="T31" fmla="*/ 57 h 82"/>
                  <a:gd name="T32" fmla="*/ 23 w 314"/>
                  <a:gd name="T33" fmla="*/ 23 h 82"/>
                  <a:gd name="T34" fmla="*/ 289 w 314"/>
                  <a:gd name="T35" fmla="*/ 23 h 82"/>
                  <a:gd name="T36" fmla="*/ 289 w 314"/>
                  <a:gd name="T37" fmla="*/ 57 h 82"/>
                  <a:gd name="T38" fmla="*/ 23 w 314"/>
                  <a:gd name="T3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4" h="82">
                    <a:moveTo>
                      <a:pt x="300" y="0"/>
                    </a:moveTo>
                    <a:lnTo>
                      <a:pt x="300" y="0"/>
                    </a:lnTo>
                    <a:lnTo>
                      <a:pt x="300" y="0"/>
                    </a:lnTo>
                    <a:cubicBezTo>
                      <a:pt x="12" y="1"/>
                      <a:pt x="12" y="1"/>
                      <a:pt x="12" y="1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6"/>
                      <a:pt x="5" y="81"/>
                      <a:pt x="12" y="81"/>
                    </a:cubicBezTo>
                    <a:lnTo>
                      <a:pt x="12" y="81"/>
                    </a:lnTo>
                    <a:cubicBezTo>
                      <a:pt x="300" y="80"/>
                      <a:pt x="300" y="80"/>
                      <a:pt x="300" y="80"/>
                    </a:cubicBezTo>
                    <a:cubicBezTo>
                      <a:pt x="303" y="80"/>
                      <a:pt x="306" y="79"/>
                      <a:pt x="308" y="77"/>
                    </a:cubicBezTo>
                    <a:cubicBezTo>
                      <a:pt x="310" y="74"/>
                      <a:pt x="313" y="71"/>
                      <a:pt x="313" y="68"/>
                    </a:cubicBezTo>
                    <a:cubicBezTo>
                      <a:pt x="312" y="11"/>
                      <a:pt x="312" y="11"/>
                      <a:pt x="312" y="11"/>
                    </a:cubicBezTo>
                    <a:cubicBezTo>
                      <a:pt x="312" y="5"/>
                      <a:pt x="306" y="0"/>
                      <a:pt x="300" y="0"/>
                    </a:cubicBezTo>
                    <a:close/>
                    <a:moveTo>
                      <a:pt x="23" y="57"/>
                    </a:moveTo>
                    <a:lnTo>
                      <a:pt x="23" y="57"/>
                    </a:lnTo>
                    <a:cubicBezTo>
                      <a:pt x="23" y="23"/>
                      <a:pt x="23" y="23"/>
                      <a:pt x="23" y="23"/>
                    </a:cubicBezTo>
                    <a:cubicBezTo>
                      <a:pt x="289" y="23"/>
                      <a:pt x="289" y="23"/>
                      <a:pt x="289" y="23"/>
                    </a:cubicBezTo>
                    <a:cubicBezTo>
                      <a:pt x="289" y="57"/>
                      <a:pt x="289" y="57"/>
                      <a:pt x="289" y="57"/>
                    </a:cubicBezTo>
                    <a:lnTo>
                      <a:pt x="23" y="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5" name="Group 264"/>
          <p:cNvGrpSpPr/>
          <p:nvPr/>
        </p:nvGrpSpPr>
        <p:grpSpPr>
          <a:xfrm>
            <a:off x="6508540" y="1837048"/>
            <a:ext cx="431578" cy="429725"/>
            <a:chOff x="6508540" y="1837048"/>
            <a:chExt cx="431578" cy="429725"/>
          </a:xfrm>
        </p:grpSpPr>
        <p:sp>
          <p:nvSpPr>
            <p:cNvPr id="552" name="Freeform 18"/>
            <p:cNvSpPr>
              <a:spLocks noChangeArrowheads="1"/>
            </p:cNvSpPr>
            <p:nvPr/>
          </p:nvSpPr>
          <p:spPr bwMode="auto">
            <a:xfrm>
              <a:off x="6508540" y="1837048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2 w 1026"/>
                <a:gd name="T5" fmla="*/ 1024 h 1025"/>
                <a:gd name="T6" fmla="*/ 0 w 1026"/>
                <a:gd name="T7" fmla="*/ 512 h 1025"/>
                <a:gd name="T8" fmla="*/ 512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4"/>
                    <a:pt x="512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86335" y="1912991"/>
              <a:ext cx="274135" cy="279691"/>
              <a:chOff x="6586335" y="1912991"/>
              <a:chExt cx="274135" cy="279691"/>
            </a:xfrm>
            <a:solidFill>
              <a:schemeClr val="bg1"/>
            </a:solidFill>
          </p:grpSpPr>
          <p:sp>
            <p:nvSpPr>
              <p:cNvPr id="845" name="Freeform 43"/>
              <p:cNvSpPr>
                <a:spLocks noChangeArrowheads="1"/>
              </p:cNvSpPr>
              <p:nvPr/>
            </p:nvSpPr>
            <p:spPr bwMode="auto">
              <a:xfrm>
                <a:off x="6586335" y="1912991"/>
                <a:ext cx="274135" cy="279691"/>
              </a:xfrm>
              <a:custGeom>
                <a:avLst/>
                <a:gdLst>
                  <a:gd name="T0" fmla="*/ 560 w 654"/>
                  <a:gd name="T1" fmla="*/ 315 h 668"/>
                  <a:gd name="T2" fmla="*/ 560 w 654"/>
                  <a:gd name="T3" fmla="*/ 315 h 668"/>
                  <a:gd name="T4" fmla="*/ 466 w 654"/>
                  <a:gd name="T5" fmla="*/ 408 h 668"/>
                  <a:gd name="T6" fmla="*/ 547 w 654"/>
                  <a:gd name="T7" fmla="*/ 501 h 668"/>
                  <a:gd name="T8" fmla="*/ 382 w 654"/>
                  <a:gd name="T9" fmla="*/ 644 h 668"/>
                  <a:gd name="T10" fmla="*/ 201 w 654"/>
                  <a:gd name="T11" fmla="*/ 473 h 668"/>
                  <a:gd name="T12" fmla="*/ 242 w 654"/>
                  <a:gd name="T13" fmla="*/ 390 h 668"/>
                  <a:gd name="T14" fmla="*/ 241 w 654"/>
                  <a:gd name="T15" fmla="*/ 384 h 668"/>
                  <a:gd name="T16" fmla="*/ 380 w 654"/>
                  <a:gd name="T17" fmla="*/ 58 h 668"/>
                  <a:gd name="T18" fmla="*/ 321 w 654"/>
                  <a:gd name="T19" fmla="*/ 15 h 668"/>
                  <a:gd name="T20" fmla="*/ 299 w 654"/>
                  <a:gd name="T21" fmla="*/ 0 h 668"/>
                  <a:gd name="T22" fmla="*/ 274 w 654"/>
                  <a:gd name="T23" fmla="*/ 25 h 668"/>
                  <a:gd name="T24" fmla="*/ 299 w 654"/>
                  <a:gd name="T25" fmla="*/ 49 h 668"/>
                  <a:gd name="T26" fmla="*/ 319 w 654"/>
                  <a:gd name="T27" fmla="*/ 38 h 668"/>
                  <a:gd name="T28" fmla="*/ 356 w 654"/>
                  <a:gd name="T29" fmla="*/ 58 h 668"/>
                  <a:gd name="T30" fmla="*/ 232 w 654"/>
                  <a:gd name="T31" fmla="*/ 364 h 668"/>
                  <a:gd name="T32" fmla="*/ 198 w 654"/>
                  <a:gd name="T33" fmla="*/ 356 h 668"/>
                  <a:gd name="T34" fmla="*/ 189 w 654"/>
                  <a:gd name="T35" fmla="*/ 356 h 668"/>
                  <a:gd name="T36" fmla="*/ 181 w 654"/>
                  <a:gd name="T37" fmla="*/ 356 h 668"/>
                  <a:gd name="T38" fmla="*/ 146 w 654"/>
                  <a:gd name="T39" fmla="*/ 364 h 668"/>
                  <a:gd name="T40" fmla="*/ 22 w 654"/>
                  <a:gd name="T41" fmla="*/ 58 h 668"/>
                  <a:gd name="T42" fmla="*/ 59 w 654"/>
                  <a:gd name="T43" fmla="*/ 38 h 668"/>
                  <a:gd name="T44" fmla="*/ 80 w 654"/>
                  <a:gd name="T45" fmla="*/ 49 h 668"/>
                  <a:gd name="T46" fmla="*/ 105 w 654"/>
                  <a:gd name="T47" fmla="*/ 25 h 668"/>
                  <a:gd name="T48" fmla="*/ 80 w 654"/>
                  <a:gd name="T49" fmla="*/ 0 h 668"/>
                  <a:gd name="T50" fmla="*/ 58 w 654"/>
                  <a:gd name="T51" fmla="*/ 15 h 668"/>
                  <a:gd name="T52" fmla="*/ 0 w 654"/>
                  <a:gd name="T53" fmla="*/ 58 h 668"/>
                  <a:gd name="T54" fmla="*/ 137 w 654"/>
                  <a:gd name="T55" fmla="*/ 384 h 668"/>
                  <a:gd name="T56" fmla="*/ 137 w 654"/>
                  <a:gd name="T57" fmla="*/ 390 h 668"/>
                  <a:gd name="T58" fmla="*/ 178 w 654"/>
                  <a:gd name="T59" fmla="*/ 473 h 668"/>
                  <a:gd name="T60" fmla="*/ 382 w 654"/>
                  <a:gd name="T61" fmla="*/ 667 h 668"/>
                  <a:gd name="T62" fmla="*/ 571 w 654"/>
                  <a:gd name="T63" fmla="*/ 501 h 668"/>
                  <a:gd name="T64" fmla="*/ 653 w 654"/>
                  <a:gd name="T65" fmla="*/ 408 h 668"/>
                  <a:gd name="T66" fmla="*/ 560 w 654"/>
                  <a:gd name="T67" fmla="*/ 315 h 668"/>
                  <a:gd name="T68" fmla="*/ 189 w 654"/>
                  <a:gd name="T69" fmla="*/ 452 h 668"/>
                  <a:gd name="T70" fmla="*/ 189 w 654"/>
                  <a:gd name="T71" fmla="*/ 452 h 668"/>
                  <a:gd name="T72" fmla="*/ 160 w 654"/>
                  <a:gd name="T73" fmla="*/ 390 h 668"/>
                  <a:gd name="T74" fmla="*/ 162 w 654"/>
                  <a:gd name="T75" fmla="*/ 381 h 668"/>
                  <a:gd name="T76" fmla="*/ 172 w 654"/>
                  <a:gd name="T77" fmla="*/ 379 h 668"/>
                  <a:gd name="T78" fmla="*/ 180 w 654"/>
                  <a:gd name="T79" fmla="*/ 379 h 668"/>
                  <a:gd name="T80" fmla="*/ 199 w 654"/>
                  <a:gd name="T81" fmla="*/ 379 h 668"/>
                  <a:gd name="T82" fmla="*/ 217 w 654"/>
                  <a:gd name="T83" fmla="*/ 381 h 668"/>
                  <a:gd name="T84" fmla="*/ 219 w 654"/>
                  <a:gd name="T85" fmla="*/ 390 h 668"/>
                  <a:gd name="T86" fmla="*/ 189 w 654"/>
                  <a:gd name="T87" fmla="*/ 452 h 668"/>
                  <a:gd name="T88" fmla="*/ 560 w 654"/>
                  <a:gd name="T89" fmla="*/ 479 h 668"/>
                  <a:gd name="T90" fmla="*/ 560 w 654"/>
                  <a:gd name="T91" fmla="*/ 479 h 668"/>
                  <a:gd name="T92" fmla="*/ 489 w 654"/>
                  <a:gd name="T93" fmla="*/ 408 h 668"/>
                  <a:gd name="T94" fmla="*/ 560 w 654"/>
                  <a:gd name="T95" fmla="*/ 339 h 668"/>
                  <a:gd name="T96" fmla="*/ 630 w 654"/>
                  <a:gd name="T97" fmla="*/ 408 h 668"/>
                  <a:gd name="T98" fmla="*/ 560 w 654"/>
                  <a:gd name="T99" fmla="*/ 479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4" h="668">
                    <a:moveTo>
                      <a:pt x="560" y="315"/>
                    </a:moveTo>
                    <a:lnTo>
                      <a:pt x="560" y="315"/>
                    </a:lnTo>
                    <a:cubicBezTo>
                      <a:pt x="508" y="315"/>
                      <a:pt x="466" y="357"/>
                      <a:pt x="466" y="408"/>
                    </a:cubicBezTo>
                    <a:cubicBezTo>
                      <a:pt x="466" y="456"/>
                      <a:pt x="501" y="496"/>
                      <a:pt x="547" y="501"/>
                    </a:cubicBezTo>
                    <a:cubicBezTo>
                      <a:pt x="545" y="540"/>
                      <a:pt x="524" y="644"/>
                      <a:pt x="382" y="644"/>
                    </a:cubicBezTo>
                    <a:cubicBezTo>
                      <a:pt x="228" y="644"/>
                      <a:pt x="203" y="559"/>
                      <a:pt x="201" y="473"/>
                    </a:cubicBezTo>
                    <a:cubicBezTo>
                      <a:pt x="226" y="461"/>
                      <a:pt x="242" y="416"/>
                      <a:pt x="242" y="390"/>
                    </a:cubicBezTo>
                    <a:cubicBezTo>
                      <a:pt x="242" y="387"/>
                      <a:pt x="242" y="386"/>
                      <a:pt x="241" y="384"/>
                    </a:cubicBezTo>
                    <a:cubicBezTo>
                      <a:pt x="339" y="327"/>
                      <a:pt x="380" y="74"/>
                      <a:pt x="380" y="58"/>
                    </a:cubicBezTo>
                    <a:cubicBezTo>
                      <a:pt x="380" y="28"/>
                      <a:pt x="339" y="18"/>
                      <a:pt x="321" y="15"/>
                    </a:cubicBezTo>
                    <a:cubicBezTo>
                      <a:pt x="317" y="6"/>
                      <a:pt x="309" y="0"/>
                      <a:pt x="299" y="0"/>
                    </a:cubicBezTo>
                    <a:cubicBezTo>
                      <a:pt x="286" y="0"/>
                      <a:pt x="274" y="12"/>
                      <a:pt x="274" y="25"/>
                    </a:cubicBezTo>
                    <a:cubicBezTo>
                      <a:pt x="274" y="39"/>
                      <a:pt x="286" y="49"/>
                      <a:pt x="299" y="49"/>
                    </a:cubicBezTo>
                    <a:cubicBezTo>
                      <a:pt x="308" y="49"/>
                      <a:pt x="315" y="45"/>
                      <a:pt x="319" y="38"/>
                    </a:cubicBezTo>
                    <a:cubicBezTo>
                      <a:pt x="337" y="42"/>
                      <a:pt x="356" y="49"/>
                      <a:pt x="356" y="58"/>
                    </a:cubicBezTo>
                    <a:cubicBezTo>
                      <a:pt x="356" y="82"/>
                      <a:pt x="313" y="311"/>
                      <a:pt x="232" y="364"/>
                    </a:cubicBezTo>
                    <a:cubicBezTo>
                      <a:pt x="223" y="355"/>
                      <a:pt x="211" y="355"/>
                      <a:pt x="198" y="356"/>
                    </a:cubicBezTo>
                    <a:cubicBezTo>
                      <a:pt x="189" y="356"/>
                      <a:pt x="189" y="356"/>
                      <a:pt x="189" y="356"/>
                    </a:cubicBezTo>
                    <a:cubicBezTo>
                      <a:pt x="181" y="356"/>
                      <a:pt x="181" y="356"/>
                      <a:pt x="181" y="356"/>
                    </a:cubicBezTo>
                    <a:cubicBezTo>
                      <a:pt x="167" y="355"/>
                      <a:pt x="156" y="355"/>
                      <a:pt x="146" y="364"/>
                    </a:cubicBezTo>
                    <a:cubicBezTo>
                      <a:pt x="66" y="311"/>
                      <a:pt x="22" y="82"/>
                      <a:pt x="22" y="58"/>
                    </a:cubicBezTo>
                    <a:cubicBezTo>
                      <a:pt x="22" y="49"/>
                      <a:pt x="42" y="42"/>
                      <a:pt x="59" y="38"/>
                    </a:cubicBezTo>
                    <a:cubicBezTo>
                      <a:pt x="64" y="45"/>
                      <a:pt x="71" y="49"/>
                      <a:pt x="80" y="49"/>
                    </a:cubicBezTo>
                    <a:cubicBezTo>
                      <a:pt x="93" y="49"/>
                      <a:pt x="105" y="39"/>
                      <a:pt x="105" y="25"/>
                    </a:cubicBezTo>
                    <a:cubicBezTo>
                      <a:pt x="105" y="12"/>
                      <a:pt x="93" y="0"/>
                      <a:pt x="80" y="0"/>
                    </a:cubicBezTo>
                    <a:cubicBezTo>
                      <a:pt x="70" y="0"/>
                      <a:pt x="62" y="6"/>
                      <a:pt x="58" y="15"/>
                    </a:cubicBezTo>
                    <a:cubicBezTo>
                      <a:pt x="39" y="18"/>
                      <a:pt x="0" y="28"/>
                      <a:pt x="0" y="58"/>
                    </a:cubicBezTo>
                    <a:cubicBezTo>
                      <a:pt x="0" y="74"/>
                      <a:pt x="40" y="327"/>
                      <a:pt x="137" y="384"/>
                    </a:cubicBezTo>
                    <a:cubicBezTo>
                      <a:pt x="137" y="386"/>
                      <a:pt x="137" y="387"/>
                      <a:pt x="137" y="390"/>
                    </a:cubicBezTo>
                    <a:cubicBezTo>
                      <a:pt x="137" y="416"/>
                      <a:pt x="152" y="461"/>
                      <a:pt x="178" y="473"/>
                    </a:cubicBezTo>
                    <a:cubicBezTo>
                      <a:pt x="179" y="534"/>
                      <a:pt x="188" y="667"/>
                      <a:pt x="382" y="667"/>
                    </a:cubicBezTo>
                    <a:cubicBezTo>
                      <a:pt x="546" y="667"/>
                      <a:pt x="568" y="542"/>
                      <a:pt x="571" y="501"/>
                    </a:cubicBezTo>
                    <a:cubicBezTo>
                      <a:pt x="617" y="496"/>
                      <a:pt x="653" y="456"/>
                      <a:pt x="653" y="408"/>
                    </a:cubicBezTo>
                    <a:cubicBezTo>
                      <a:pt x="653" y="357"/>
                      <a:pt x="612" y="315"/>
                      <a:pt x="560" y="315"/>
                    </a:cubicBezTo>
                    <a:close/>
                    <a:moveTo>
                      <a:pt x="189" y="452"/>
                    </a:moveTo>
                    <a:lnTo>
                      <a:pt x="189" y="452"/>
                    </a:lnTo>
                    <a:cubicBezTo>
                      <a:pt x="178" y="452"/>
                      <a:pt x="160" y="415"/>
                      <a:pt x="160" y="390"/>
                    </a:cubicBezTo>
                    <a:cubicBezTo>
                      <a:pt x="160" y="382"/>
                      <a:pt x="162" y="381"/>
                      <a:pt x="162" y="381"/>
                    </a:cubicBezTo>
                    <a:cubicBezTo>
                      <a:pt x="163" y="379"/>
                      <a:pt x="167" y="379"/>
                      <a:pt x="172" y="379"/>
                    </a:cubicBezTo>
                    <a:cubicBezTo>
                      <a:pt x="174" y="379"/>
                      <a:pt x="178" y="379"/>
                      <a:pt x="180" y="379"/>
                    </a:cubicBezTo>
                    <a:cubicBezTo>
                      <a:pt x="186" y="379"/>
                      <a:pt x="193" y="379"/>
                      <a:pt x="199" y="379"/>
                    </a:cubicBezTo>
                    <a:cubicBezTo>
                      <a:pt x="206" y="379"/>
                      <a:pt x="215" y="379"/>
                      <a:pt x="217" y="381"/>
                    </a:cubicBezTo>
                    <a:cubicBezTo>
                      <a:pt x="217" y="381"/>
                      <a:pt x="219" y="382"/>
                      <a:pt x="219" y="390"/>
                    </a:cubicBezTo>
                    <a:cubicBezTo>
                      <a:pt x="219" y="415"/>
                      <a:pt x="201" y="452"/>
                      <a:pt x="189" y="452"/>
                    </a:cubicBezTo>
                    <a:close/>
                    <a:moveTo>
                      <a:pt x="560" y="479"/>
                    </a:moveTo>
                    <a:lnTo>
                      <a:pt x="560" y="479"/>
                    </a:lnTo>
                    <a:cubicBezTo>
                      <a:pt x="520" y="479"/>
                      <a:pt x="489" y="448"/>
                      <a:pt x="489" y="408"/>
                    </a:cubicBezTo>
                    <a:cubicBezTo>
                      <a:pt x="489" y="370"/>
                      <a:pt x="520" y="339"/>
                      <a:pt x="560" y="339"/>
                    </a:cubicBezTo>
                    <a:cubicBezTo>
                      <a:pt x="598" y="339"/>
                      <a:pt x="630" y="370"/>
                      <a:pt x="630" y="408"/>
                    </a:cubicBezTo>
                    <a:cubicBezTo>
                      <a:pt x="630" y="448"/>
                      <a:pt x="598" y="479"/>
                      <a:pt x="560" y="4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" name="Freeform 44"/>
              <p:cNvSpPr>
                <a:spLocks noChangeArrowheads="1"/>
              </p:cNvSpPr>
              <p:nvPr/>
            </p:nvSpPr>
            <p:spPr bwMode="auto">
              <a:xfrm>
                <a:off x="6806755" y="2070433"/>
                <a:ext cx="31488" cy="31489"/>
              </a:xfrm>
              <a:custGeom>
                <a:avLst/>
                <a:gdLst>
                  <a:gd name="T0" fmla="*/ 37 w 74"/>
                  <a:gd name="T1" fmla="*/ 0 h 74"/>
                  <a:gd name="T2" fmla="*/ 37 w 74"/>
                  <a:gd name="T3" fmla="*/ 0 h 74"/>
                  <a:gd name="T4" fmla="*/ 0 w 74"/>
                  <a:gd name="T5" fmla="*/ 36 h 74"/>
                  <a:gd name="T6" fmla="*/ 37 w 74"/>
                  <a:gd name="T7" fmla="*/ 73 h 74"/>
                  <a:gd name="T8" fmla="*/ 73 w 74"/>
                  <a:gd name="T9" fmla="*/ 36 h 74"/>
                  <a:gd name="T10" fmla="*/ 37 w 74"/>
                  <a:gd name="T11" fmla="*/ 0 h 74"/>
                  <a:gd name="T12" fmla="*/ 37 w 74"/>
                  <a:gd name="T13" fmla="*/ 50 h 74"/>
                  <a:gd name="T14" fmla="*/ 37 w 74"/>
                  <a:gd name="T15" fmla="*/ 50 h 74"/>
                  <a:gd name="T16" fmla="*/ 23 w 74"/>
                  <a:gd name="T17" fmla="*/ 36 h 74"/>
                  <a:gd name="T18" fmla="*/ 37 w 74"/>
                  <a:gd name="T19" fmla="*/ 24 h 74"/>
                  <a:gd name="T20" fmla="*/ 49 w 74"/>
                  <a:gd name="T21" fmla="*/ 36 h 74"/>
                  <a:gd name="T22" fmla="*/ 37 w 74"/>
                  <a:gd name="T23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74">
                    <a:moveTo>
                      <a:pt x="37" y="0"/>
                    </a:moveTo>
                    <a:lnTo>
                      <a:pt x="37" y="0"/>
                    </a:lnTo>
                    <a:cubicBezTo>
                      <a:pt x="17" y="0"/>
                      <a:pt x="0" y="17"/>
                      <a:pt x="0" y="36"/>
                    </a:cubicBezTo>
                    <a:cubicBezTo>
                      <a:pt x="0" y="57"/>
                      <a:pt x="17" y="73"/>
                      <a:pt x="37" y="73"/>
                    </a:cubicBezTo>
                    <a:cubicBezTo>
                      <a:pt x="56" y="73"/>
                      <a:pt x="73" y="57"/>
                      <a:pt x="73" y="36"/>
                    </a:cubicBezTo>
                    <a:cubicBezTo>
                      <a:pt x="73" y="17"/>
                      <a:pt x="56" y="0"/>
                      <a:pt x="37" y="0"/>
                    </a:cubicBezTo>
                    <a:close/>
                    <a:moveTo>
                      <a:pt x="37" y="50"/>
                    </a:moveTo>
                    <a:lnTo>
                      <a:pt x="37" y="50"/>
                    </a:lnTo>
                    <a:cubicBezTo>
                      <a:pt x="29" y="50"/>
                      <a:pt x="23" y="44"/>
                      <a:pt x="23" y="36"/>
                    </a:cubicBezTo>
                    <a:cubicBezTo>
                      <a:pt x="23" y="29"/>
                      <a:pt x="29" y="24"/>
                      <a:pt x="37" y="24"/>
                    </a:cubicBezTo>
                    <a:cubicBezTo>
                      <a:pt x="44" y="24"/>
                      <a:pt x="49" y="29"/>
                      <a:pt x="49" y="36"/>
                    </a:cubicBezTo>
                    <a:cubicBezTo>
                      <a:pt x="49" y="44"/>
                      <a:pt x="44" y="50"/>
                      <a:pt x="37" y="5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5660204" y="1837048"/>
            <a:ext cx="431578" cy="429725"/>
            <a:chOff x="5660204" y="1837048"/>
            <a:chExt cx="431578" cy="429725"/>
          </a:xfrm>
        </p:grpSpPr>
        <p:sp>
          <p:nvSpPr>
            <p:cNvPr id="551" name="Freeform 17"/>
            <p:cNvSpPr>
              <a:spLocks noChangeArrowheads="1"/>
            </p:cNvSpPr>
            <p:nvPr/>
          </p:nvSpPr>
          <p:spPr bwMode="auto">
            <a:xfrm>
              <a:off x="5660204" y="1837048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4"/>
                    <a:pt x="513" y="1024"/>
                  </a:cubicBezTo>
                  <a:cubicBezTo>
                    <a:pt x="230" y="1024"/>
                    <a:pt x="0" y="794"/>
                    <a:pt x="0" y="512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732443" y="1912991"/>
              <a:ext cx="268577" cy="277840"/>
              <a:chOff x="5732443" y="1912991"/>
              <a:chExt cx="268577" cy="277840"/>
            </a:xfrm>
            <a:solidFill>
              <a:schemeClr val="bg1"/>
            </a:solidFill>
          </p:grpSpPr>
          <p:sp>
            <p:nvSpPr>
              <p:cNvPr id="847" name="Freeform 45"/>
              <p:cNvSpPr>
                <a:spLocks noChangeArrowheads="1"/>
              </p:cNvSpPr>
              <p:nvPr/>
            </p:nvSpPr>
            <p:spPr bwMode="auto">
              <a:xfrm>
                <a:off x="5732443" y="1948184"/>
                <a:ext cx="225976" cy="242647"/>
              </a:xfrm>
              <a:custGeom>
                <a:avLst/>
                <a:gdLst>
                  <a:gd name="T0" fmla="*/ 452 w 540"/>
                  <a:gd name="T1" fmla="*/ 161 h 576"/>
                  <a:gd name="T2" fmla="*/ 367 w 540"/>
                  <a:gd name="T3" fmla="*/ 111 h 576"/>
                  <a:gd name="T4" fmla="*/ 115 w 540"/>
                  <a:gd name="T5" fmla="*/ 49 h 576"/>
                  <a:gd name="T6" fmla="*/ 118 w 540"/>
                  <a:gd name="T7" fmla="*/ 395 h 576"/>
                  <a:gd name="T8" fmla="*/ 47 w 540"/>
                  <a:gd name="T9" fmla="*/ 564 h 576"/>
                  <a:gd name="T10" fmla="*/ 375 w 540"/>
                  <a:gd name="T11" fmla="*/ 575 h 576"/>
                  <a:gd name="T12" fmla="*/ 372 w 540"/>
                  <a:gd name="T13" fmla="*/ 491 h 576"/>
                  <a:gd name="T14" fmla="*/ 494 w 540"/>
                  <a:gd name="T15" fmla="*/ 431 h 576"/>
                  <a:gd name="T16" fmla="*/ 444 w 540"/>
                  <a:gd name="T17" fmla="*/ 192 h 576"/>
                  <a:gd name="T18" fmla="*/ 429 w 540"/>
                  <a:gd name="T19" fmla="*/ 161 h 576"/>
                  <a:gd name="T20" fmla="*/ 395 w 540"/>
                  <a:gd name="T21" fmla="*/ 195 h 576"/>
                  <a:gd name="T22" fmla="*/ 395 w 540"/>
                  <a:gd name="T23" fmla="*/ 126 h 576"/>
                  <a:gd name="T24" fmla="*/ 94 w 540"/>
                  <a:gd name="T25" fmla="*/ 121 h 576"/>
                  <a:gd name="T26" fmla="*/ 210 w 540"/>
                  <a:gd name="T27" fmla="*/ 335 h 576"/>
                  <a:gd name="T28" fmla="*/ 323 w 540"/>
                  <a:gd name="T29" fmla="*/ 472 h 576"/>
                  <a:gd name="T30" fmla="*/ 150 w 540"/>
                  <a:gd name="T31" fmla="*/ 396 h 576"/>
                  <a:gd name="T32" fmla="*/ 363 w 540"/>
                  <a:gd name="T33" fmla="*/ 551 h 576"/>
                  <a:gd name="T34" fmla="*/ 71 w 540"/>
                  <a:gd name="T35" fmla="*/ 551 h 576"/>
                  <a:gd name="T36" fmla="*/ 133 w 540"/>
                  <a:gd name="T37" fmla="*/ 413 h 576"/>
                  <a:gd name="T38" fmla="*/ 323 w 540"/>
                  <a:gd name="T39" fmla="*/ 496 h 576"/>
                  <a:gd name="T40" fmla="*/ 349 w 540"/>
                  <a:gd name="T41" fmla="*/ 497 h 576"/>
                  <a:gd name="T42" fmla="*/ 478 w 540"/>
                  <a:gd name="T43" fmla="*/ 414 h 576"/>
                  <a:gd name="T44" fmla="*/ 431 w 540"/>
                  <a:gd name="T45" fmla="*/ 430 h 576"/>
                  <a:gd name="T46" fmla="*/ 227 w 540"/>
                  <a:gd name="T47" fmla="*/ 319 h 576"/>
                  <a:gd name="T48" fmla="*/ 349 w 540"/>
                  <a:gd name="T49" fmla="*/ 126 h 576"/>
                  <a:gd name="T50" fmla="*/ 336 w 540"/>
                  <a:gd name="T51" fmla="*/ 163 h 576"/>
                  <a:gd name="T52" fmla="*/ 245 w 540"/>
                  <a:gd name="T53" fmla="*/ 197 h 576"/>
                  <a:gd name="T54" fmla="*/ 258 w 540"/>
                  <a:gd name="T55" fmla="*/ 206 h 576"/>
                  <a:gd name="T56" fmla="*/ 357 w 540"/>
                  <a:gd name="T57" fmla="*/ 206 h 576"/>
                  <a:gd name="T58" fmla="*/ 346 w 540"/>
                  <a:gd name="T59" fmla="*/ 298 h 576"/>
                  <a:gd name="T60" fmla="*/ 359 w 540"/>
                  <a:gd name="T61" fmla="*/ 290 h 576"/>
                  <a:gd name="T62" fmla="*/ 395 w 540"/>
                  <a:gd name="T63" fmla="*/ 219 h 576"/>
                  <a:gd name="T64" fmla="*/ 478 w 540"/>
                  <a:gd name="T65" fmla="*/ 414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0" h="576">
                    <a:moveTo>
                      <a:pt x="452" y="161"/>
                    </a:moveTo>
                    <a:lnTo>
                      <a:pt x="452" y="161"/>
                    </a:lnTo>
                    <a:cubicBezTo>
                      <a:pt x="452" y="129"/>
                      <a:pt x="426" y="103"/>
                      <a:pt x="395" y="103"/>
                    </a:cubicBezTo>
                    <a:cubicBezTo>
                      <a:pt x="384" y="103"/>
                      <a:pt x="375" y="107"/>
                      <a:pt x="367" y="111"/>
                    </a:cubicBezTo>
                    <a:cubicBezTo>
                      <a:pt x="268" y="28"/>
                      <a:pt x="164" y="0"/>
                      <a:pt x="117" y="47"/>
                    </a:cubicBezTo>
                    <a:cubicBezTo>
                      <a:pt x="116" y="48"/>
                      <a:pt x="116" y="49"/>
                      <a:pt x="115" y="49"/>
                    </a:cubicBezTo>
                    <a:cubicBezTo>
                      <a:pt x="115" y="50"/>
                      <a:pt x="114" y="49"/>
                      <a:pt x="114" y="50"/>
                    </a:cubicBezTo>
                    <a:cubicBezTo>
                      <a:pt x="51" y="114"/>
                      <a:pt x="0" y="261"/>
                      <a:pt x="118" y="395"/>
                    </a:cubicBezTo>
                    <a:cubicBezTo>
                      <a:pt x="117" y="395"/>
                      <a:pt x="117" y="395"/>
                      <a:pt x="117" y="395"/>
                    </a:cubicBezTo>
                    <a:cubicBezTo>
                      <a:pt x="76" y="442"/>
                      <a:pt x="47" y="514"/>
                      <a:pt x="47" y="564"/>
                    </a:cubicBezTo>
                    <a:cubicBezTo>
                      <a:pt x="47" y="570"/>
                      <a:pt x="52" y="575"/>
                      <a:pt x="59" y="575"/>
                    </a:cubicBezTo>
                    <a:cubicBezTo>
                      <a:pt x="375" y="575"/>
                      <a:pt x="375" y="575"/>
                      <a:pt x="375" y="575"/>
                    </a:cubicBezTo>
                    <a:cubicBezTo>
                      <a:pt x="381" y="575"/>
                      <a:pt x="386" y="570"/>
                      <a:pt x="386" y="564"/>
                    </a:cubicBezTo>
                    <a:cubicBezTo>
                      <a:pt x="386" y="543"/>
                      <a:pt x="381" y="518"/>
                      <a:pt x="372" y="491"/>
                    </a:cubicBezTo>
                    <a:cubicBezTo>
                      <a:pt x="425" y="481"/>
                      <a:pt x="470" y="456"/>
                      <a:pt x="493" y="433"/>
                    </a:cubicBezTo>
                    <a:cubicBezTo>
                      <a:pt x="494" y="432"/>
                      <a:pt x="493" y="432"/>
                      <a:pt x="494" y="431"/>
                    </a:cubicBezTo>
                    <a:lnTo>
                      <a:pt x="495" y="430"/>
                    </a:lnTo>
                    <a:cubicBezTo>
                      <a:pt x="539" y="386"/>
                      <a:pt x="518" y="288"/>
                      <a:pt x="444" y="192"/>
                    </a:cubicBezTo>
                    <a:cubicBezTo>
                      <a:pt x="449" y="183"/>
                      <a:pt x="452" y="172"/>
                      <a:pt x="452" y="161"/>
                    </a:cubicBezTo>
                    <a:close/>
                    <a:moveTo>
                      <a:pt x="429" y="161"/>
                    </a:moveTo>
                    <a:lnTo>
                      <a:pt x="429" y="161"/>
                    </a:lnTo>
                    <a:cubicBezTo>
                      <a:pt x="429" y="181"/>
                      <a:pt x="414" y="195"/>
                      <a:pt x="395" y="195"/>
                    </a:cubicBezTo>
                    <a:cubicBezTo>
                      <a:pt x="375" y="195"/>
                      <a:pt x="360" y="181"/>
                      <a:pt x="360" y="161"/>
                    </a:cubicBezTo>
                    <a:cubicBezTo>
                      <a:pt x="360" y="142"/>
                      <a:pt x="375" y="126"/>
                      <a:pt x="395" y="126"/>
                    </a:cubicBezTo>
                    <a:cubicBezTo>
                      <a:pt x="414" y="126"/>
                      <a:pt x="429" y="142"/>
                      <a:pt x="429" y="161"/>
                    </a:cubicBezTo>
                    <a:close/>
                    <a:moveTo>
                      <a:pt x="94" y="121"/>
                    </a:moveTo>
                    <a:lnTo>
                      <a:pt x="94" y="121"/>
                    </a:lnTo>
                    <a:cubicBezTo>
                      <a:pt x="98" y="183"/>
                      <a:pt x="140" y="263"/>
                      <a:pt x="210" y="335"/>
                    </a:cubicBezTo>
                    <a:cubicBezTo>
                      <a:pt x="278" y="403"/>
                      <a:pt x="357" y="448"/>
                      <a:pt x="419" y="453"/>
                    </a:cubicBezTo>
                    <a:cubicBezTo>
                      <a:pt x="392" y="465"/>
                      <a:pt x="358" y="472"/>
                      <a:pt x="323" y="472"/>
                    </a:cubicBezTo>
                    <a:lnTo>
                      <a:pt x="323" y="472"/>
                    </a:lnTo>
                    <a:cubicBezTo>
                      <a:pt x="259" y="472"/>
                      <a:pt x="199" y="446"/>
                      <a:pt x="150" y="396"/>
                    </a:cubicBezTo>
                    <a:cubicBezTo>
                      <a:pt x="47" y="293"/>
                      <a:pt x="63" y="187"/>
                      <a:pt x="94" y="121"/>
                    </a:cubicBezTo>
                    <a:close/>
                    <a:moveTo>
                      <a:pt x="363" y="551"/>
                    </a:moveTo>
                    <a:lnTo>
                      <a:pt x="363" y="551"/>
                    </a:lnTo>
                    <a:cubicBezTo>
                      <a:pt x="71" y="551"/>
                      <a:pt x="71" y="551"/>
                      <a:pt x="71" y="551"/>
                    </a:cubicBezTo>
                    <a:cubicBezTo>
                      <a:pt x="74" y="514"/>
                      <a:pt x="96" y="455"/>
                      <a:pt x="133" y="413"/>
                    </a:cubicBezTo>
                    <a:lnTo>
                      <a:pt x="133" y="413"/>
                    </a:lnTo>
                    <a:cubicBezTo>
                      <a:pt x="188" y="467"/>
                      <a:pt x="253" y="496"/>
                      <a:pt x="323" y="496"/>
                    </a:cubicBezTo>
                    <a:lnTo>
                      <a:pt x="323" y="496"/>
                    </a:lnTo>
                    <a:cubicBezTo>
                      <a:pt x="331" y="496"/>
                      <a:pt x="341" y="495"/>
                      <a:pt x="349" y="495"/>
                    </a:cubicBezTo>
                    <a:cubicBezTo>
                      <a:pt x="349" y="495"/>
                      <a:pt x="349" y="496"/>
                      <a:pt x="349" y="497"/>
                    </a:cubicBezTo>
                    <a:cubicBezTo>
                      <a:pt x="356" y="517"/>
                      <a:pt x="360" y="535"/>
                      <a:pt x="363" y="551"/>
                    </a:cubicBezTo>
                    <a:close/>
                    <a:moveTo>
                      <a:pt x="478" y="414"/>
                    </a:moveTo>
                    <a:lnTo>
                      <a:pt x="478" y="414"/>
                    </a:lnTo>
                    <a:cubicBezTo>
                      <a:pt x="468" y="425"/>
                      <a:pt x="452" y="430"/>
                      <a:pt x="431" y="430"/>
                    </a:cubicBezTo>
                    <a:lnTo>
                      <a:pt x="431" y="430"/>
                    </a:lnTo>
                    <a:cubicBezTo>
                      <a:pt x="374" y="430"/>
                      <a:pt x="294" y="387"/>
                      <a:pt x="227" y="319"/>
                    </a:cubicBezTo>
                    <a:cubicBezTo>
                      <a:pt x="133" y="224"/>
                      <a:pt x="91" y="108"/>
                      <a:pt x="133" y="64"/>
                    </a:cubicBezTo>
                    <a:cubicBezTo>
                      <a:pt x="170" y="26"/>
                      <a:pt x="262" y="54"/>
                      <a:pt x="349" y="126"/>
                    </a:cubicBezTo>
                    <a:cubicBezTo>
                      <a:pt x="342" y="136"/>
                      <a:pt x="336" y="148"/>
                      <a:pt x="336" y="161"/>
                    </a:cubicBezTo>
                    <a:cubicBezTo>
                      <a:pt x="336" y="162"/>
                      <a:pt x="336" y="162"/>
                      <a:pt x="336" y="163"/>
                    </a:cubicBezTo>
                    <a:cubicBezTo>
                      <a:pt x="253" y="183"/>
                      <a:pt x="253" y="183"/>
                      <a:pt x="253" y="183"/>
                    </a:cubicBezTo>
                    <a:cubicBezTo>
                      <a:pt x="247" y="185"/>
                      <a:pt x="243" y="191"/>
                      <a:pt x="245" y="197"/>
                    </a:cubicBezTo>
                    <a:cubicBezTo>
                      <a:pt x="246" y="202"/>
                      <a:pt x="251" y="206"/>
                      <a:pt x="256" y="206"/>
                    </a:cubicBezTo>
                    <a:cubicBezTo>
                      <a:pt x="257" y="206"/>
                      <a:pt x="258" y="206"/>
                      <a:pt x="258" y="206"/>
                    </a:cubicBezTo>
                    <a:cubicBezTo>
                      <a:pt x="342" y="185"/>
                      <a:pt x="342" y="185"/>
                      <a:pt x="342" y="185"/>
                    </a:cubicBezTo>
                    <a:cubicBezTo>
                      <a:pt x="346" y="193"/>
                      <a:pt x="351" y="200"/>
                      <a:pt x="357" y="206"/>
                    </a:cubicBezTo>
                    <a:cubicBezTo>
                      <a:pt x="338" y="284"/>
                      <a:pt x="338" y="284"/>
                      <a:pt x="338" y="284"/>
                    </a:cubicBezTo>
                    <a:cubicBezTo>
                      <a:pt x="335" y="290"/>
                      <a:pt x="340" y="296"/>
                      <a:pt x="346" y="298"/>
                    </a:cubicBezTo>
                    <a:cubicBezTo>
                      <a:pt x="347" y="298"/>
                      <a:pt x="347" y="298"/>
                      <a:pt x="348" y="298"/>
                    </a:cubicBezTo>
                    <a:cubicBezTo>
                      <a:pt x="353" y="298"/>
                      <a:pt x="358" y="295"/>
                      <a:pt x="359" y="290"/>
                    </a:cubicBezTo>
                    <a:cubicBezTo>
                      <a:pt x="379" y="217"/>
                      <a:pt x="379" y="217"/>
                      <a:pt x="379" y="217"/>
                    </a:cubicBezTo>
                    <a:cubicBezTo>
                      <a:pt x="384" y="218"/>
                      <a:pt x="390" y="219"/>
                      <a:pt x="395" y="219"/>
                    </a:cubicBezTo>
                    <a:cubicBezTo>
                      <a:pt x="406" y="219"/>
                      <a:pt x="418" y="215"/>
                      <a:pt x="427" y="209"/>
                    </a:cubicBezTo>
                    <a:cubicBezTo>
                      <a:pt x="492" y="293"/>
                      <a:pt x="513" y="378"/>
                      <a:pt x="478" y="4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" name="Freeform 46"/>
              <p:cNvSpPr>
                <a:spLocks noChangeArrowheads="1"/>
              </p:cNvSpPr>
              <p:nvPr/>
            </p:nvSpPr>
            <p:spPr bwMode="auto">
              <a:xfrm>
                <a:off x="5893589" y="1951888"/>
                <a:ext cx="68534" cy="68534"/>
              </a:xfrm>
              <a:custGeom>
                <a:avLst/>
                <a:gdLst>
                  <a:gd name="T0" fmla="*/ 12 w 163"/>
                  <a:gd name="T1" fmla="*/ 0 h 163"/>
                  <a:gd name="T2" fmla="*/ 12 w 163"/>
                  <a:gd name="T3" fmla="*/ 0 h 163"/>
                  <a:gd name="T4" fmla="*/ 0 w 163"/>
                  <a:gd name="T5" fmla="*/ 11 h 163"/>
                  <a:gd name="T6" fmla="*/ 12 w 163"/>
                  <a:gd name="T7" fmla="*/ 24 h 163"/>
                  <a:gd name="T8" fmla="*/ 139 w 163"/>
                  <a:gd name="T9" fmla="*/ 150 h 163"/>
                  <a:gd name="T10" fmla="*/ 150 w 163"/>
                  <a:gd name="T11" fmla="*/ 162 h 163"/>
                  <a:gd name="T12" fmla="*/ 162 w 163"/>
                  <a:gd name="T13" fmla="*/ 150 h 163"/>
                  <a:gd name="T14" fmla="*/ 12 w 163"/>
                  <a:gd name="T15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3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5"/>
                      <a:pt x="0" y="11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82" y="24"/>
                      <a:pt x="139" y="80"/>
                      <a:pt x="139" y="150"/>
                    </a:cubicBezTo>
                    <a:cubicBezTo>
                      <a:pt x="139" y="157"/>
                      <a:pt x="144" y="162"/>
                      <a:pt x="150" y="162"/>
                    </a:cubicBezTo>
                    <a:cubicBezTo>
                      <a:pt x="156" y="162"/>
                      <a:pt x="162" y="157"/>
                      <a:pt x="162" y="150"/>
                    </a:cubicBezTo>
                    <a:cubicBezTo>
                      <a:pt x="162" y="68"/>
                      <a:pt x="94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" name="Freeform 47"/>
              <p:cNvSpPr>
                <a:spLocks noChangeArrowheads="1"/>
              </p:cNvSpPr>
              <p:nvPr/>
            </p:nvSpPr>
            <p:spPr bwMode="auto">
              <a:xfrm>
                <a:off x="5893589" y="1912991"/>
                <a:ext cx="107431" cy="107431"/>
              </a:xfrm>
              <a:custGeom>
                <a:avLst/>
                <a:gdLst>
                  <a:gd name="T0" fmla="*/ 12 w 255"/>
                  <a:gd name="T1" fmla="*/ 0 h 256"/>
                  <a:gd name="T2" fmla="*/ 12 w 255"/>
                  <a:gd name="T3" fmla="*/ 0 h 256"/>
                  <a:gd name="T4" fmla="*/ 0 w 255"/>
                  <a:gd name="T5" fmla="*/ 13 h 256"/>
                  <a:gd name="T6" fmla="*/ 12 w 255"/>
                  <a:gd name="T7" fmla="*/ 24 h 256"/>
                  <a:gd name="T8" fmla="*/ 230 w 255"/>
                  <a:gd name="T9" fmla="*/ 243 h 256"/>
                  <a:gd name="T10" fmla="*/ 242 w 255"/>
                  <a:gd name="T11" fmla="*/ 255 h 256"/>
                  <a:gd name="T12" fmla="*/ 254 w 255"/>
                  <a:gd name="T13" fmla="*/ 243 h 256"/>
                  <a:gd name="T14" fmla="*/ 12 w 255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5" h="256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5"/>
                      <a:pt x="0" y="13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33" y="24"/>
                      <a:pt x="230" y="122"/>
                      <a:pt x="230" y="243"/>
                    </a:cubicBezTo>
                    <a:cubicBezTo>
                      <a:pt x="230" y="250"/>
                      <a:pt x="236" y="255"/>
                      <a:pt x="242" y="255"/>
                    </a:cubicBezTo>
                    <a:cubicBezTo>
                      <a:pt x="249" y="255"/>
                      <a:pt x="254" y="250"/>
                      <a:pt x="254" y="243"/>
                    </a:cubicBezTo>
                    <a:cubicBezTo>
                      <a:pt x="254" y="110"/>
                      <a:pt x="145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2" name="Group 261"/>
          <p:cNvGrpSpPr/>
          <p:nvPr/>
        </p:nvGrpSpPr>
        <p:grpSpPr>
          <a:xfrm>
            <a:off x="3909817" y="1837048"/>
            <a:ext cx="429725" cy="429725"/>
            <a:chOff x="3909817" y="1837048"/>
            <a:chExt cx="429725" cy="429725"/>
          </a:xfrm>
        </p:grpSpPr>
        <p:sp>
          <p:nvSpPr>
            <p:cNvPr id="549" name="Freeform 15"/>
            <p:cNvSpPr>
              <a:spLocks noChangeArrowheads="1"/>
            </p:cNvSpPr>
            <p:nvPr/>
          </p:nvSpPr>
          <p:spPr bwMode="auto">
            <a:xfrm>
              <a:off x="3909817" y="1837048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30" y="1024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Freeform 48"/>
            <p:cNvSpPr>
              <a:spLocks noChangeArrowheads="1"/>
            </p:cNvSpPr>
            <p:nvPr/>
          </p:nvSpPr>
          <p:spPr bwMode="auto">
            <a:xfrm>
              <a:off x="3974645" y="1940775"/>
              <a:ext cx="300066" cy="222271"/>
            </a:xfrm>
            <a:custGeom>
              <a:avLst/>
              <a:gdLst>
                <a:gd name="T0" fmla="*/ 633 w 716"/>
                <a:gd name="T1" fmla="*/ 136 h 529"/>
                <a:gd name="T2" fmla="*/ 458 w 716"/>
                <a:gd name="T3" fmla="*/ 101 h 529"/>
                <a:gd name="T4" fmla="*/ 441 w 716"/>
                <a:gd name="T5" fmla="*/ 39 h 529"/>
                <a:gd name="T6" fmla="*/ 38 w 716"/>
                <a:gd name="T7" fmla="*/ 0 h 529"/>
                <a:gd name="T8" fmla="*/ 0 w 716"/>
                <a:gd name="T9" fmla="*/ 415 h 529"/>
                <a:gd name="T10" fmla="*/ 102 w 716"/>
                <a:gd name="T11" fmla="*/ 456 h 529"/>
                <a:gd name="T12" fmla="*/ 266 w 716"/>
                <a:gd name="T13" fmla="*/ 456 h 529"/>
                <a:gd name="T14" fmla="*/ 431 w 716"/>
                <a:gd name="T15" fmla="*/ 443 h 529"/>
                <a:gd name="T16" fmla="*/ 477 w 716"/>
                <a:gd name="T17" fmla="*/ 456 h 529"/>
                <a:gd name="T18" fmla="*/ 642 w 716"/>
                <a:gd name="T19" fmla="*/ 456 h 529"/>
                <a:gd name="T20" fmla="*/ 715 w 716"/>
                <a:gd name="T21" fmla="*/ 415 h 529"/>
                <a:gd name="T22" fmla="*/ 692 w 716"/>
                <a:gd name="T23" fmla="*/ 216 h 529"/>
                <a:gd name="T24" fmla="*/ 184 w 716"/>
                <a:gd name="T25" fmla="*/ 505 h 529"/>
                <a:gd name="T26" fmla="*/ 124 w 716"/>
                <a:gd name="T27" fmla="*/ 444 h 529"/>
                <a:gd name="T28" fmla="*/ 245 w 716"/>
                <a:gd name="T29" fmla="*/ 444 h 529"/>
                <a:gd name="T30" fmla="*/ 417 w 716"/>
                <a:gd name="T31" fmla="*/ 141 h 529"/>
                <a:gd name="T32" fmla="*/ 417 w 716"/>
                <a:gd name="T33" fmla="*/ 415 h 529"/>
                <a:gd name="T34" fmla="*/ 403 w 716"/>
                <a:gd name="T35" fmla="*/ 433 h 529"/>
                <a:gd name="T36" fmla="*/ 184 w 716"/>
                <a:gd name="T37" fmla="*/ 360 h 529"/>
                <a:gd name="T38" fmla="*/ 41 w 716"/>
                <a:gd name="T39" fmla="*/ 433 h 529"/>
                <a:gd name="T40" fmla="*/ 23 w 716"/>
                <a:gd name="T41" fmla="*/ 38 h 529"/>
                <a:gd name="T42" fmla="*/ 403 w 716"/>
                <a:gd name="T43" fmla="*/ 24 h 529"/>
                <a:gd name="T44" fmla="*/ 417 w 716"/>
                <a:gd name="T45" fmla="*/ 141 h 529"/>
                <a:gd name="T46" fmla="*/ 638 w 716"/>
                <a:gd name="T47" fmla="*/ 182 h 529"/>
                <a:gd name="T48" fmla="*/ 691 w 716"/>
                <a:gd name="T49" fmla="*/ 274 h 529"/>
                <a:gd name="T50" fmla="*/ 528 w 716"/>
                <a:gd name="T51" fmla="*/ 257 h 529"/>
                <a:gd name="T52" fmla="*/ 544 w 716"/>
                <a:gd name="T53" fmla="*/ 182 h 529"/>
                <a:gd name="T54" fmla="*/ 559 w 716"/>
                <a:gd name="T55" fmla="*/ 505 h 529"/>
                <a:gd name="T56" fmla="*/ 499 w 716"/>
                <a:gd name="T57" fmla="*/ 444 h 529"/>
                <a:gd name="T58" fmla="*/ 619 w 716"/>
                <a:gd name="T59" fmla="*/ 444 h 529"/>
                <a:gd name="T60" fmla="*/ 691 w 716"/>
                <a:gd name="T61" fmla="*/ 415 h 529"/>
                <a:gd name="T62" fmla="*/ 675 w 716"/>
                <a:gd name="T63" fmla="*/ 433 h 529"/>
                <a:gd name="T64" fmla="*/ 559 w 716"/>
                <a:gd name="T65" fmla="*/ 360 h 529"/>
                <a:gd name="T66" fmla="*/ 458 w 716"/>
                <a:gd name="T67" fmla="*/ 433 h 529"/>
                <a:gd name="T68" fmla="*/ 441 w 716"/>
                <a:gd name="T69" fmla="*/ 141 h 529"/>
                <a:gd name="T70" fmla="*/ 574 w 716"/>
                <a:gd name="T71" fmla="*/ 125 h 529"/>
                <a:gd name="T72" fmla="*/ 620 w 716"/>
                <a:gd name="T73" fmla="*/ 158 h 529"/>
                <a:gd name="T74" fmla="*/ 504 w 716"/>
                <a:gd name="T75" fmla="*/ 199 h 529"/>
                <a:gd name="T76" fmla="*/ 544 w 716"/>
                <a:gd name="T77" fmla="*/ 297 h 529"/>
                <a:gd name="T78" fmla="*/ 691 w 716"/>
                <a:gd name="T79" fmla="*/ 41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6" h="529">
                  <a:moveTo>
                    <a:pt x="633" y="136"/>
                  </a:moveTo>
                  <a:lnTo>
                    <a:pt x="633" y="136"/>
                  </a:lnTo>
                  <a:cubicBezTo>
                    <a:pt x="619" y="120"/>
                    <a:pt x="599" y="101"/>
                    <a:pt x="574" y="101"/>
                  </a:cubicBezTo>
                  <a:cubicBezTo>
                    <a:pt x="458" y="101"/>
                    <a:pt x="458" y="101"/>
                    <a:pt x="458" y="101"/>
                  </a:cubicBezTo>
                  <a:cubicBezTo>
                    <a:pt x="452" y="101"/>
                    <a:pt x="447" y="103"/>
                    <a:pt x="441" y="106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41" y="17"/>
                    <a:pt x="424" y="0"/>
                    <a:pt x="40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0" y="436"/>
                    <a:pt x="19" y="456"/>
                    <a:pt x="41" y="456"/>
                  </a:cubicBezTo>
                  <a:cubicBezTo>
                    <a:pt x="102" y="456"/>
                    <a:pt x="102" y="456"/>
                    <a:pt x="102" y="456"/>
                  </a:cubicBezTo>
                  <a:cubicBezTo>
                    <a:pt x="107" y="496"/>
                    <a:pt x="143" y="528"/>
                    <a:pt x="184" y="528"/>
                  </a:cubicBezTo>
                  <a:cubicBezTo>
                    <a:pt x="227" y="528"/>
                    <a:pt x="261" y="496"/>
                    <a:pt x="266" y="456"/>
                  </a:cubicBezTo>
                  <a:cubicBezTo>
                    <a:pt x="403" y="456"/>
                    <a:pt x="403" y="456"/>
                    <a:pt x="403" y="456"/>
                  </a:cubicBezTo>
                  <a:cubicBezTo>
                    <a:pt x="414" y="456"/>
                    <a:pt x="424" y="450"/>
                    <a:pt x="431" y="443"/>
                  </a:cubicBezTo>
                  <a:cubicBezTo>
                    <a:pt x="438" y="450"/>
                    <a:pt x="448" y="456"/>
                    <a:pt x="458" y="456"/>
                  </a:cubicBezTo>
                  <a:cubicBezTo>
                    <a:pt x="477" y="456"/>
                    <a:pt x="477" y="456"/>
                    <a:pt x="477" y="456"/>
                  </a:cubicBezTo>
                  <a:cubicBezTo>
                    <a:pt x="482" y="496"/>
                    <a:pt x="517" y="528"/>
                    <a:pt x="559" y="528"/>
                  </a:cubicBezTo>
                  <a:cubicBezTo>
                    <a:pt x="602" y="528"/>
                    <a:pt x="636" y="496"/>
                    <a:pt x="642" y="456"/>
                  </a:cubicBezTo>
                  <a:cubicBezTo>
                    <a:pt x="675" y="456"/>
                    <a:pt x="675" y="456"/>
                    <a:pt x="675" y="456"/>
                  </a:cubicBezTo>
                  <a:cubicBezTo>
                    <a:pt x="695" y="456"/>
                    <a:pt x="715" y="436"/>
                    <a:pt x="715" y="415"/>
                  </a:cubicBezTo>
                  <a:cubicBezTo>
                    <a:pt x="715" y="277"/>
                    <a:pt x="715" y="277"/>
                    <a:pt x="715" y="277"/>
                  </a:cubicBezTo>
                  <a:cubicBezTo>
                    <a:pt x="715" y="247"/>
                    <a:pt x="693" y="217"/>
                    <a:pt x="692" y="216"/>
                  </a:cubicBezTo>
                  <a:lnTo>
                    <a:pt x="633" y="136"/>
                  </a:lnTo>
                  <a:close/>
                  <a:moveTo>
                    <a:pt x="184" y="505"/>
                  </a:moveTo>
                  <a:lnTo>
                    <a:pt x="184" y="505"/>
                  </a:lnTo>
                  <a:cubicBezTo>
                    <a:pt x="151" y="505"/>
                    <a:pt x="124" y="478"/>
                    <a:pt x="124" y="444"/>
                  </a:cubicBezTo>
                  <a:cubicBezTo>
                    <a:pt x="124" y="411"/>
                    <a:pt x="151" y="384"/>
                    <a:pt x="184" y="384"/>
                  </a:cubicBezTo>
                  <a:cubicBezTo>
                    <a:pt x="217" y="384"/>
                    <a:pt x="245" y="411"/>
                    <a:pt x="245" y="444"/>
                  </a:cubicBezTo>
                  <a:cubicBezTo>
                    <a:pt x="245" y="478"/>
                    <a:pt x="217" y="505"/>
                    <a:pt x="184" y="505"/>
                  </a:cubicBezTo>
                  <a:close/>
                  <a:moveTo>
                    <a:pt x="417" y="141"/>
                  </a:moveTo>
                  <a:lnTo>
                    <a:pt x="417" y="141"/>
                  </a:lnTo>
                  <a:cubicBezTo>
                    <a:pt x="417" y="415"/>
                    <a:pt x="417" y="415"/>
                    <a:pt x="417" y="415"/>
                  </a:cubicBezTo>
                  <a:cubicBezTo>
                    <a:pt x="417" y="417"/>
                    <a:pt x="417" y="417"/>
                    <a:pt x="417" y="417"/>
                  </a:cubicBezTo>
                  <a:cubicBezTo>
                    <a:pt x="417" y="425"/>
                    <a:pt x="411" y="433"/>
                    <a:pt x="403" y="433"/>
                  </a:cubicBezTo>
                  <a:cubicBezTo>
                    <a:pt x="266" y="433"/>
                    <a:pt x="266" y="433"/>
                    <a:pt x="266" y="433"/>
                  </a:cubicBezTo>
                  <a:cubicBezTo>
                    <a:pt x="261" y="392"/>
                    <a:pt x="227" y="360"/>
                    <a:pt x="184" y="360"/>
                  </a:cubicBezTo>
                  <a:cubicBezTo>
                    <a:pt x="143" y="360"/>
                    <a:pt x="107" y="392"/>
                    <a:pt x="102" y="43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32" y="433"/>
                    <a:pt x="23" y="423"/>
                    <a:pt x="23" y="415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0"/>
                    <a:pt x="30" y="24"/>
                    <a:pt x="38" y="24"/>
                  </a:cubicBezTo>
                  <a:cubicBezTo>
                    <a:pt x="403" y="24"/>
                    <a:pt x="403" y="24"/>
                    <a:pt x="403" y="24"/>
                  </a:cubicBezTo>
                  <a:cubicBezTo>
                    <a:pt x="411" y="24"/>
                    <a:pt x="417" y="31"/>
                    <a:pt x="417" y="39"/>
                  </a:cubicBezTo>
                  <a:lnTo>
                    <a:pt x="417" y="141"/>
                  </a:lnTo>
                  <a:close/>
                  <a:moveTo>
                    <a:pt x="638" y="182"/>
                  </a:moveTo>
                  <a:lnTo>
                    <a:pt x="638" y="182"/>
                  </a:lnTo>
                  <a:cubicBezTo>
                    <a:pt x="674" y="230"/>
                    <a:pt x="674" y="230"/>
                    <a:pt x="674" y="230"/>
                  </a:cubicBezTo>
                  <a:cubicBezTo>
                    <a:pt x="679" y="236"/>
                    <a:pt x="690" y="257"/>
                    <a:pt x="691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37" y="274"/>
                    <a:pt x="528" y="264"/>
                    <a:pt x="528" y="257"/>
                  </a:cubicBezTo>
                  <a:cubicBezTo>
                    <a:pt x="528" y="199"/>
                    <a:pt x="528" y="199"/>
                    <a:pt x="528" y="199"/>
                  </a:cubicBezTo>
                  <a:cubicBezTo>
                    <a:pt x="528" y="189"/>
                    <a:pt x="537" y="182"/>
                    <a:pt x="544" y="182"/>
                  </a:cubicBezTo>
                  <a:lnTo>
                    <a:pt x="638" y="182"/>
                  </a:lnTo>
                  <a:close/>
                  <a:moveTo>
                    <a:pt x="559" y="505"/>
                  </a:moveTo>
                  <a:lnTo>
                    <a:pt x="559" y="505"/>
                  </a:lnTo>
                  <a:cubicBezTo>
                    <a:pt x="526" y="505"/>
                    <a:pt x="499" y="478"/>
                    <a:pt x="499" y="444"/>
                  </a:cubicBezTo>
                  <a:cubicBezTo>
                    <a:pt x="499" y="411"/>
                    <a:pt x="526" y="384"/>
                    <a:pt x="559" y="384"/>
                  </a:cubicBezTo>
                  <a:cubicBezTo>
                    <a:pt x="592" y="384"/>
                    <a:pt x="619" y="411"/>
                    <a:pt x="619" y="444"/>
                  </a:cubicBezTo>
                  <a:cubicBezTo>
                    <a:pt x="619" y="478"/>
                    <a:pt x="592" y="505"/>
                    <a:pt x="559" y="505"/>
                  </a:cubicBezTo>
                  <a:close/>
                  <a:moveTo>
                    <a:pt x="691" y="415"/>
                  </a:moveTo>
                  <a:lnTo>
                    <a:pt x="691" y="415"/>
                  </a:lnTo>
                  <a:cubicBezTo>
                    <a:pt x="691" y="423"/>
                    <a:pt x="683" y="433"/>
                    <a:pt x="675" y="433"/>
                  </a:cubicBezTo>
                  <a:cubicBezTo>
                    <a:pt x="642" y="433"/>
                    <a:pt x="642" y="433"/>
                    <a:pt x="642" y="433"/>
                  </a:cubicBezTo>
                  <a:cubicBezTo>
                    <a:pt x="636" y="392"/>
                    <a:pt x="602" y="360"/>
                    <a:pt x="559" y="360"/>
                  </a:cubicBezTo>
                  <a:cubicBezTo>
                    <a:pt x="517" y="360"/>
                    <a:pt x="482" y="392"/>
                    <a:pt x="477" y="433"/>
                  </a:cubicBezTo>
                  <a:cubicBezTo>
                    <a:pt x="458" y="433"/>
                    <a:pt x="458" y="433"/>
                    <a:pt x="458" y="433"/>
                  </a:cubicBezTo>
                  <a:cubicBezTo>
                    <a:pt x="450" y="432"/>
                    <a:pt x="441" y="423"/>
                    <a:pt x="441" y="415"/>
                  </a:cubicBezTo>
                  <a:cubicBezTo>
                    <a:pt x="441" y="141"/>
                    <a:pt x="441" y="141"/>
                    <a:pt x="441" y="141"/>
                  </a:cubicBezTo>
                  <a:cubicBezTo>
                    <a:pt x="441" y="133"/>
                    <a:pt x="450" y="125"/>
                    <a:pt x="458" y="125"/>
                  </a:cubicBezTo>
                  <a:cubicBezTo>
                    <a:pt x="574" y="125"/>
                    <a:pt x="574" y="125"/>
                    <a:pt x="574" y="125"/>
                  </a:cubicBezTo>
                  <a:cubicBezTo>
                    <a:pt x="590" y="125"/>
                    <a:pt x="606" y="141"/>
                    <a:pt x="614" y="151"/>
                  </a:cubicBezTo>
                  <a:cubicBezTo>
                    <a:pt x="620" y="158"/>
                    <a:pt x="620" y="158"/>
                    <a:pt x="620" y="158"/>
                  </a:cubicBezTo>
                  <a:cubicBezTo>
                    <a:pt x="544" y="158"/>
                    <a:pt x="544" y="158"/>
                    <a:pt x="544" y="158"/>
                  </a:cubicBezTo>
                  <a:cubicBezTo>
                    <a:pt x="524" y="158"/>
                    <a:pt x="504" y="178"/>
                    <a:pt x="504" y="199"/>
                  </a:cubicBezTo>
                  <a:cubicBezTo>
                    <a:pt x="504" y="257"/>
                    <a:pt x="504" y="257"/>
                    <a:pt x="504" y="257"/>
                  </a:cubicBezTo>
                  <a:cubicBezTo>
                    <a:pt x="504" y="278"/>
                    <a:pt x="524" y="297"/>
                    <a:pt x="544" y="297"/>
                  </a:cubicBezTo>
                  <a:cubicBezTo>
                    <a:pt x="691" y="297"/>
                    <a:pt x="691" y="297"/>
                    <a:pt x="691" y="297"/>
                  </a:cubicBezTo>
                  <a:lnTo>
                    <a:pt x="691" y="4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810016" y="1837048"/>
            <a:ext cx="431576" cy="429725"/>
            <a:chOff x="4810016" y="1837048"/>
            <a:chExt cx="431576" cy="429725"/>
          </a:xfrm>
        </p:grpSpPr>
        <p:sp>
          <p:nvSpPr>
            <p:cNvPr id="550" name="Freeform 16"/>
            <p:cNvSpPr>
              <a:spLocks noChangeArrowheads="1"/>
            </p:cNvSpPr>
            <p:nvPr/>
          </p:nvSpPr>
          <p:spPr bwMode="auto">
            <a:xfrm>
              <a:off x="4810016" y="1837048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4"/>
                    <a:pt x="513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98925" y="1925957"/>
              <a:ext cx="251908" cy="253761"/>
              <a:chOff x="4898925" y="1925957"/>
              <a:chExt cx="251908" cy="253761"/>
            </a:xfrm>
            <a:solidFill>
              <a:schemeClr val="bg1"/>
            </a:solidFill>
          </p:grpSpPr>
          <p:sp>
            <p:nvSpPr>
              <p:cNvPr id="851" name="Freeform 49"/>
              <p:cNvSpPr>
                <a:spLocks noChangeArrowheads="1"/>
              </p:cNvSpPr>
              <p:nvPr/>
            </p:nvSpPr>
            <p:spPr bwMode="auto">
              <a:xfrm>
                <a:off x="4898925" y="1925957"/>
                <a:ext cx="251908" cy="253761"/>
              </a:xfrm>
              <a:custGeom>
                <a:avLst/>
                <a:gdLst>
                  <a:gd name="T0" fmla="*/ 533 w 600"/>
                  <a:gd name="T1" fmla="*/ 0 h 602"/>
                  <a:gd name="T2" fmla="*/ 533 w 600"/>
                  <a:gd name="T3" fmla="*/ 0 h 602"/>
                  <a:gd name="T4" fmla="*/ 469 w 600"/>
                  <a:gd name="T5" fmla="*/ 0 h 602"/>
                  <a:gd name="T6" fmla="*/ 436 w 600"/>
                  <a:gd name="T7" fmla="*/ 32 h 602"/>
                  <a:gd name="T8" fmla="*/ 414 w 600"/>
                  <a:gd name="T9" fmla="*/ 266 h 602"/>
                  <a:gd name="T10" fmla="*/ 409 w 600"/>
                  <a:gd name="T11" fmla="*/ 265 h 602"/>
                  <a:gd name="T12" fmla="*/ 396 w 600"/>
                  <a:gd name="T13" fmla="*/ 265 h 602"/>
                  <a:gd name="T14" fmla="*/ 396 w 600"/>
                  <a:gd name="T15" fmla="*/ 192 h 602"/>
                  <a:gd name="T16" fmla="*/ 391 w 600"/>
                  <a:gd name="T17" fmla="*/ 182 h 602"/>
                  <a:gd name="T18" fmla="*/ 380 w 600"/>
                  <a:gd name="T19" fmla="*/ 181 h 602"/>
                  <a:gd name="T20" fmla="*/ 204 w 600"/>
                  <a:gd name="T21" fmla="*/ 264 h 602"/>
                  <a:gd name="T22" fmla="*/ 204 w 600"/>
                  <a:gd name="T23" fmla="*/ 204 h 602"/>
                  <a:gd name="T24" fmla="*/ 198 w 600"/>
                  <a:gd name="T25" fmla="*/ 194 h 602"/>
                  <a:gd name="T26" fmla="*/ 186 w 600"/>
                  <a:gd name="T27" fmla="*/ 194 h 602"/>
                  <a:gd name="T28" fmla="*/ 6 w 600"/>
                  <a:gd name="T29" fmla="*/ 290 h 602"/>
                  <a:gd name="T30" fmla="*/ 0 w 600"/>
                  <a:gd name="T31" fmla="*/ 300 h 602"/>
                  <a:gd name="T32" fmla="*/ 0 w 600"/>
                  <a:gd name="T33" fmla="*/ 553 h 602"/>
                  <a:gd name="T34" fmla="*/ 48 w 600"/>
                  <a:gd name="T35" fmla="*/ 601 h 602"/>
                  <a:gd name="T36" fmla="*/ 562 w 600"/>
                  <a:gd name="T37" fmla="*/ 601 h 602"/>
                  <a:gd name="T38" fmla="*/ 589 w 600"/>
                  <a:gd name="T39" fmla="*/ 589 h 602"/>
                  <a:gd name="T40" fmla="*/ 599 w 600"/>
                  <a:gd name="T41" fmla="*/ 561 h 602"/>
                  <a:gd name="T42" fmla="*/ 567 w 600"/>
                  <a:gd name="T43" fmla="*/ 33 h 602"/>
                  <a:gd name="T44" fmla="*/ 533 w 600"/>
                  <a:gd name="T45" fmla="*/ 0 h 602"/>
                  <a:gd name="T46" fmla="*/ 572 w 600"/>
                  <a:gd name="T47" fmla="*/ 573 h 602"/>
                  <a:gd name="T48" fmla="*/ 572 w 600"/>
                  <a:gd name="T49" fmla="*/ 573 h 602"/>
                  <a:gd name="T50" fmla="*/ 562 w 600"/>
                  <a:gd name="T51" fmla="*/ 578 h 602"/>
                  <a:gd name="T52" fmla="*/ 48 w 600"/>
                  <a:gd name="T53" fmla="*/ 578 h 602"/>
                  <a:gd name="T54" fmla="*/ 23 w 600"/>
                  <a:gd name="T55" fmla="*/ 553 h 602"/>
                  <a:gd name="T56" fmla="*/ 23 w 600"/>
                  <a:gd name="T57" fmla="*/ 307 h 602"/>
                  <a:gd name="T58" fmla="*/ 180 w 600"/>
                  <a:gd name="T59" fmla="*/ 223 h 602"/>
                  <a:gd name="T60" fmla="*/ 180 w 600"/>
                  <a:gd name="T61" fmla="*/ 276 h 602"/>
                  <a:gd name="T62" fmla="*/ 191 w 600"/>
                  <a:gd name="T63" fmla="*/ 288 h 602"/>
                  <a:gd name="T64" fmla="*/ 204 w 600"/>
                  <a:gd name="T65" fmla="*/ 288 h 602"/>
                  <a:gd name="T66" fmla="*/ 209 w 600"/>
                  <a:gd name="T67" fmla="*/ 287 h 602"/>
                  <a:gd name="T68" fmla="*/ 373 w 600"/>
                  <a:gd name="T69" fmla="*/ 211 h 602"/>
                  <a:gd name="T70" fmla="*/ 373 w 600"/>
                  <a:gd name="T71" fmla="*/ 276 h 602"/>
                  <a:gd name="T72" fmla="*/ 384 w 600"/>
                  <a:gd name="T73" fmla="*/ 288 h 602"/>
                  <a:gd name="T74" fmla="*/ 396 w 600"/>
                  <a:gd name="T75" fmla="*/ 288 h 602"/>
                  <a:gd name="T76" fmla="*/ 396 w 600"/>
                  <a:gd name="T77" fmla="*/ 445 h 602"/>
                  <a:gd name="T78" fmla="*/ 408 w 600"/>
                  <a:gd name="T79" fmla="*/ 456 h 602"/>
                  <a:gd name="T80" fmla="*/ 420 w 600"/>
                  <a:gd name="T81" fmla="*/ 446 h 602"/>
                  <a:gd name="T82" fmla="*/ 459 w 600"/>
                  <a:gd name="T83" fmla="*/ 34 h 602"/>
                  <a:gd name="T84" fmla="*/ 469 w 600"/>
                  <a:gd name="T85" fmla="*/ 24 h 602"/>
                  <a:gd name="T86" fmla="*/ 533 w 600"/>
                  <a:gd name="T87" fmla="*/ 24 h 602"/>
                  <a:gd name="T88" fmla="*/ 543 w 600"/>
                  <a:gd name="T89" fmla="*/ 35 h 602"/>
                  <a:gd name="T90" fmla="*/ 543 w 600"/>
                  <a:gd name="T91" fmla="*/ 35 h 602"/>
                  <a:gd name="T92" fmla="*/ 576 w 600"/>
                  <a:gd name="T93" fmla="*/ 562 h 602"/>
                  <a:gd name="T94" fmla="*/ 572 w 600"/>
                  <a:gd name="T95" fmla="*/ 573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00" h="602">
                    <a:moveTo>
                      <a:pt x="533" y="0"/>
                    </a:moveTo>
                    <a:lnTo>
                      <a:pt x="533" y="0"/>
                    </a:lnTo>
                    <a:cubicBezTo>
                      <a:pt x="469" y="0"/>
                      <a:pt x="469" y="0"/>
                      <a:pt x="469" y="0"/>
                    </a:cubicBezTo>
                    <a:cubicBezTo>
                      <a:pt x="452" y="0"/>
                      <a:pt x="437" y="14"/>
                      <a:pt x="436" y="32"/>
                    </a:cubicBezTo>
                    <a:cubicBezTo>
                      <a:pt x="414" y="266"/>
                      <a:pt x="414" y="266"/>
                      <a:pt x="414" y="266"/>
                    </a:cubicBezTo>
                    <a:cubicBezTo>
                      <a:pt x="412" y="265"/>
                      <a:pt x="410" y="265"/>
                      <a:pt x="409" y="265"/>
                    </a:cubicBezTo>
                    <a:cubicBezTo>
                      <a:pt x="396" y="265"/>
                      <a:pt x="396" y="265"/>
                      <a:pt x="396" y="265"/>
                    </a:cubicBezTo>
                    <a:cubicBezTo>
                      <a:pt x="396" y="192"/>
                      <a:pt x="396" y="192"/>
                      <a:pt x="396" y="192"/>
                    </a:cubicBezTo>
                    <a:cubicBezTo>
                      <a:pt x="396" y="188"/>
                      <a:pt x="394" y="185"/>
                      <a:pt x="391" y="182"/>
                    </a:cubicBezTo>
                    <a:cubicBezTo>
                      <a:pt x="387" y="180"/>
                      <a:pt x="383" y="179"/>
                      <a:pt x="380" y="181"/>
                    </a:cubicBezTo>
                    <a:cubicBezTo>
                      <a:pt x="204" y="264"/>
                      <a:pt x="204" y="264"/>
                      <a:pt x="204" y="264"/>
                    </a:cubicBezTo>
                    <a:cubicBezTo>
                      <a:pt x="204" y="204"/>
                      <a:pt x="204" y="204"/>
                      <a:pt x="204" y="204"/>
                    </a:cubicBezTo>
                    <a:cubicBezTo>
                      <a:pt x="204" y="200"/>
                      <a:pt x="202" y="196"/>
                      <a:pt x="198" y="194"/>
                    </a:cubicBezTo>
                    <a:cubicBezTo>
                      <a:pt x="194" y="192"/>
                      <a:pt x="190" y="192"/>
                      <a:pt x="186" y="194"/>
                    </a:cubicBezTo>
                    <a:cubicBezTo>
                      <a:pt x="6" y="290"/>
                      <a:pt x="6" y="290"/>
                      <a:pt x="6" y="290"/>
                    </a:cubicBezTo>
                    <a:cubicBezTo>
                      <a:pt x="2" y="292"/>
                      <a:pt x="0" y="296"/>
                      <a:pt x="0" y="300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0" y="579"/>
                      <a:pt x="21" y="601"/>
                      <a:pt x="48" y="601"/>
                    </a:cubicBezTo>
                    <a:cubicBezTo>
                      <a:pt x="562" y="601"/>
                      <a:pt x="562" y="601"/>
                      <a:pt x="562" y="601"/>
                    </a:cubicBezTo>
                    <a:cubicBezTo>
                      <a:pt x="572" y="601"/>
                      <a:pt x="582" y="597"/>
                      <a:pt x="589" y="589"/>
                    </a:cubicBezTo>
                    <a:cubicBezTo>
                      <a:pt x="596" y="581"/>
                      <a:pt x="599" y="572"/>
                      <a:pt x="599" y="561"/>
                    </a:cubicBezTo>
                    <a:cubicBezTo>
                      <a:pt x="567" y="33"/>
                      <a:pt x="567" y="33"/>
                      <a:pt x="567" y="33"/>
                    </a:cubicBezTo>
                    <a:cubicBezTo>
                      <a:pt x="566" y="15"/>
                      <a:pt x="551" y="0"/>
                      <a:pt x="533" y="0"/>
                    </a:cubicBezTo>
                    <a:close/>
                    <a:moveTo>
                      <a:pt x="572" y="573"/>
                    </a:moveTo>
                    <a:lnTo>
                      <a:pt x="572" y="573"/>
                    </a:lnTo>
                    <a:cubicBezTo>
                      <a:pt x="569" y="576"/>
                      <a:pt x="566" y="578"/>
                      <a:pt x="562" y="578"/>
                    </a:cubicBezTo>
                    <a:cubicBezTo>
                      <a:pt x="48" y="578"/>
                      <a:pt x="48" y="578"/>
                      <a:pt x="48" y="578"/>
                    </a:cubicBezTo>
                    <a:cubicBezTo>
                      <a:pt x="34" y="578"/>
                      <a:pt x="23" y="567"/>
                      <a:pt x="23" y="553"/>
                    </a:cubicBezTo>
                    <a:cubicBezTo>
                      <a:pt x="23" y="307"/>
                      <a:pt x="23" y="307"/>
                      <a:pt x="23" y="307"/>
                    </a:cubicBezTo>
                    <a:cubicBezTo>
                      <a:pt x="180" y="223"/>
                      <a:pt x="180" y="223"/>
                      <a:pt x="180" y="223"/>
                    </a:cubicBezTo>
                    <a:cubicBezTo>
                      <a:pt x="180" y="276"/>
                      <a:pt x="180" y="276"/>
                      <a:pt x="180" y="276"/>
                    </a:cubicBezTo>
                    <a:cubicBezTo>
                      <a:pt x="180" y="282"/>
                      <a:pt x="185" y="288"/>
                      <a:pt x="191" y="288"/>
                    </a:cubicBezTo>
                    <a:cubicBezTo>
                      <a:pt x="204" y="288"/>
                      <a:pt x="204" y="288"/>
                      <a:pt x="204" y="288"/>
                    </a:cubicBezTo>
                    <a:cubicBezTo>
                      <a:pt x="206" y="288"/>
                      <a:pt x="207" y="288"/>
                      <a:pt x="209" y="287"/>
                    </a:cubicBezTo>
                    <a:cubicBezTo>
                      <a:pt x="373" y="211"/>
                      <a:pt x="373" y="211"/>
                      <a:pt x="373" y="211"/>
                    </a:cubicBezTo>
                    <a:cubicBezTo>
                      <a:pt x="373" y="276"/>
                      <a:pt x="373" y="276"/>
                      <a:pt x="373" y="276"/>
                    </a:cubicBezTo>
                    <a:cubicBezTo>
                      <a:pt x="373" y="282"/>
                      <a:pt x="378" y="288"/>
                      <a:pt x="384" y="288"/>
                    </a:cubicBezTo>
                    <a:cubicBezTo>
                      <a:pt x="396" y="288"/>
                      <a:pt x="396" y="288"/>
                      <a:pt x="396" y="288"/>
                    </a:cubicBezTo>
                    <a:cubicBezTo>
                      <a:pt x="396" y="445"/>
                      <a:pt x="396" y="445"/>
                      <a:pt x="396" y="445"/>
                    </a:cubicBezTo>
                    <a:cubicBezTo>
                      <a:pt x="396" y="451"/>
                      <a:pt x="402" y="456"/>
                      <a:pt x="408" y="456"/>
                    </a:cubicBezTo>
                    <a:cubicBezTo>
                      <a:pt x="415" y="456"/>
                      <a:pt x="419" y="452"/>
                      <a:pt x="420" y="446"/>
                    </a:cubicBezTo>
                    <a:cubicBezTo>
                      <a:pt x="459" y="34"/>
                      <a:pt x="459" y="34"/>
                      <a:pt x="459" y="34"/>
                    </a:cubicBezTo>
                    <a:cubicBezTo>
                      <a:pt x="460" y="28"/>
                      <a:pt x="464" y="24"/>
                      <a:pt x="469" y="24"/>
                    </a:cubicBezTo>
                    <a:cubicBezTo>
                      <a:pt x="533" y="24"/>
                      <a:pt x="533" y="24"/>
                      <a:pt x="533" y="24"/>
                    </a:cubicBezTo>
                    <a:cubicBezTo>
                      <a:pt x="538" y="24"/>
                      <a:pt x="543" y="28"/>
                      <a:pt x="543" y="35"/>
                    </a:cubicBezTo>
                    <a:lnTo>
                      <a:pt x="543" y="35"/>
                    </a:lnTo>
                    <a:cubicBezTo>
                      <a:pt x="576" y="562"/>
                      <a:pt x="576" y="562"/>
                      <a:pt x="576" y="562"/>
                    </a:cubicBezTo>
                    <a:cubicBezTo>
                      <a:pt x="576" y="567"/>
                      <a:pt x="574" y="571"/>
                      <a:pt x="572" y="57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2" name="Freeform 50"/>
              <p:cNvSpPr>
                <a:spLocks noChangeArrowheads="1"/>
              </p:cNvSpPr>
              <p:nvPr/>
            </p:nvSpPr>
            <p:spPr bwMode="auto">
              <a:xfrm>
                <a:off x="4943379" y="2113036"/>
                <a:ext cx="9261" cy="24079"/>
              </a:xfrm>
              <a:custGeom>
                <a:avLst/>
                <a:gdLst>
                  <a:gd name="T0" fmla="*/ 12 w 24"/>
                  <a:gd name="T1" fmla="*/ 0 h 57"/>
                  <a:gd name="T2" fmla="*/ 12 w 24"/>
                  <a:gd name="T3" fmla="*/ 0 h 57"/>
                  <a:gd name="T4" fmla="*/ 0 w 24"/>
                  <a:gd name="T5" fmla="*/ 11 h 57"/>
                  <a:gd name="T6" fmla="*/ 0 w 24"/>
                  <a:gd name="T7" fmla="*/ 45 h 57"/>
                  <a:gd name="T8" fmla="*/ 12 w 24"/>
                  <a:gd name="T9" fmla="*/ 56 h 57"/>
                  <a:gd name="T10" fmla="*/ 23 w 24"/>
                  <a:gd name="T11" fmla="*/ 45 h 57"/>
                  <a:gd name="T12" fmla="*/ 23 w 24"/>
                  <a:gd name="T13" fmla="*/ 11 h 57"/>
                  <a:gd name="T14" fmla="*/ 12 w 24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7">
                    <a:moveTo>
                      <a:pt x="12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1"/>
                      <a:pt x="5" y="56"/>
                      <a:pt x="12" y="56"/>
                    </a:cubicBezTo>
                    <a:cubicBezTo>
                      <a:pt x="18" y="56"/>
                      <a:pt x="23" y="51"/>
                      <a:pt x="23" y="4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3" name="Freeform 51"/>
              <p:cNvSpPr>
                <a:spLocks noChangeArrowheads="1"/>
              </p:cNvSpPr>
              <p:nvPr/>
            </p:nvSpPr>
            <p:spPr bwMode="auto">
              <a:xfrm>
                <a:off x="4982276" y="2113036"/>
                <a:ext cx="9262" cy="24079"/>
              </a:xfrm>
              <a:custGeom>
                <a:avLst/>
                <a:gdLst>
                  <a:gd name="T0" fmla="*/ 11 w 24"/>
                  <a:gd name="T1" fmla="*/ 0 h 57"/>
                  <a:gd name="T2" fmla="*/ 11 w 24"/>
                  <a:gd name="T3" fmla="*/ 0 h 57"/>
                  <a:gd name="T4" fmla="*/ 0 w 24"/>
                  <a:gd name="T5" fmla="*/ 11 h 57"/>
                  <a:gd name="T6" fmla="*/ 0 w 24"/>
                  <a:gd name="T7" fmla="*/ 45 h 57"/>
                  <a:gd name="T8" fmla="*/ 11 w 24"/>
                  <a:gd name="T9" fmla="*/ 56 h 57"/>
                  <a:gd name="T10" fmla="*/ 23 w 24"/>
                  <a:gd name="T11" fmla="*/ 45 h 57"/>
                  <a:gd name="T12" fmla="*/ 23 w 24"/>
                  <a:gd name="T13" fmla="*/ 11 h 57"/>
                  <a:gd name="T14" fmla="*/ 11 w 24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7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1"/>
                      <a:pt x="5" y="56"/>
                      <a:pt x="11" y="56"/>
                    </a:cubicBezTo>
                    <a:cubicBezTo>
                      <a:pt x="17" y="56"/>
                      <a:pt x="23" y="51"/>
                      <a:pt x="23" y="4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" name="Freeform 52"/>
              <p:cNvSpPr>
                <a:spLocks noChangeArrowheads="1"/>
              </p:cNvSpPr>
              <p:nvPr/>
            </p:nvSpPr>
            <p:spPr bwMode="auto">
              <a:xfrm>
                <a:off x="5021174" y="2113036"/>
                <a:ext cx="11114" cy="24079"/>
              </a:xfrm>
              <a:custGeom>
                <a:avLst/>
                <a:gdLst>
                  <a:gd name="T0" fmla="*/ 12 w 25"/>
                  <a:gd name="T1" fmla="*/ 0 h 57"/>
                  <a:gd name="T2" fmla="*/ 12 w 25"/>
                  <a:gd name="T3" fmla="*/ 0 h 57"/>
                  <a:gd name="T4" fmla="*/ 0 w 25"/>
                  <a:gd name="T5" fmla="*/ 11 h 57"/>
                  <a:gd name="T6" fmla="*/ 0 w 25"/>
                  <a:gd name="T7" fmla="*/ 45 h 57"/>
                  <a:gd name="T8" fmla="*/ 12 w 25"/>
                  <a:gd name="T9" fmla="*/ 56 h 57"/>
                  <a:gd name="T10" fmla="*/ 24 w 25"/>
                  <a:gd name="T11" fmla="*/ 45 h 57"/>
                  <a:gd name="T12" fmla="*/ 24 w 25"/>
                  <a:gd name="T13" fmla="*/ 11 h 57"/>
                  <a:gd name="T14" fmla="*/ 12 w 25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57">
                    <a:moveTo>
                      <a:pt x="12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1"/>
                      <a:pt x="5" y="56"/>
                      <a:pt x="12" y="56"/>
                    </a:cubicBezTo>
                    <a:cubicBezTo>
                      <a:pt x="19" y="56"/>
                      <a:pt x="24" y="51"/>
                      <a:pt x="24" y="45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5"/>
                      <a:pt x="19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5" name="Freeform 53"/>
              <p:cNvSpPr>
                <a:spLocks noChangeArrowheads="1"/>
              </p:cNvSpPr>
              <p:nvPr/>
            </p:nvSpPr>
            <p:spPr bwMode="auto">
              <a:xfrm>
                <a:off x="4943379" y="2066729"/>
                <a:ext cx="9261" cy="24080"/>
              </a:xfrm>
              <a:custGeom>
                <a:avLst/>
                <a:gdLst>
                  <a:gd name="T0" fmla="*/ 12 w 24"/>
                  <a:gd name="T1" fmla="*/ 0 h 57"/>
                  <a:gd name="T2" fmla="*/ 12 w 24"/>
                  <a:gd name="T3" fmla="*/ 0 h 57"/>
                  <a:gd name="T4" fmla="*/ 0 w 24"/>
                  <a:gd name="T5" fmla="*/ 11 h 57"/>
                  <a:gd name="T6" fmla="*/ 0 w 24"/>
                  <a:gd name="T7" fmla="*/ 44 h 57"/>
                  <a:gd name="T8" fmla="*/ 12 w 24"/>
                  <a:gd name="T9" fmla="*/ 56 h 57"/>
                  <a:gd name="T10" fmla="*/ 23 w 24"/>
                  <a:gd name="T11" fmla="*/ 44 h 57"/>
                  <a:gd name="T12" fmla="*/ 23 w 24"/>
                  <a:gd name="T13" fmla="*/ 11 h 57"/>
                  <a:gd name="T14" fmla="*/ 12 w 24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7">
                    <a:moveTo>
                      <a:pt x="12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1"/>
                      <a:pt x="5" y="56"/>
                      <a:pt x="12" y="56"/>
                    </a:cubicBezTo>
                    <a:cubicBezTo>
                      <a:pt x="18" y="56"/>
                      <a:pt x="23" y="51"/>
                      <a:pt x="23" y="44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6" name="Freeform 54"/>
              <p:cNvSpPr>
                <a:spLocks noChangeArrowheads="1"/>
              </p:cNvSpPr>
              <p:nvPr/>
            </p:nvSpPr>
            <p:spPr bwMode="auto">
              <a:xfrm>
                <a:off x="4982276" y="2066729"/>
                <a:ext cx="9262" cy="24080"/>
              </a:xfrm>
              <a:custGeom>
                <a:avLst/>
                <a:gdLst>
                  <a:gd name="T0" fmla="*/ 11 w 24"/>
                  <a:gd name="T1" fmla="*/ 0 h 57"/>
                  <a:gd name="T2" fmla="*/ 11 w 24"/>
                  <a:gd name="T3" fmla="*/ 0 h 57"/>
                  <a:gd name="T4" fmla="*/ 0 w 24"/>
                  <a:gd name="T5" fmla="*/ 11 h 57"/>
                  <a:gd name="T6" fmla="*/ 0 w 24"/>
                  <a:gd name="T7" fmla="*/ 44 h 57"/>
                  <a:gd name="T8" fmla="*/ 11 w 24"/>
                  <a:gd name="T9" fmla="*/ 56 h 57"/>
                  <a:gd name="T10" fmla="*/ 23 w 24"/>
                  <a:gd name="T11" fmla="*/ 44 h 57"/>
                  <a:gd name="T12" fmla="*/ 23 w 24"/>
                  <a:gd name="T13" fmla="*/ 11 h 57"/>
                  <a:gd name="T14" fmla="*/ 11 w 24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7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1"/>
                      <a:pt x="5" y="56"/>
                      <a:pt x="11" y="56"/>
                    </a:cubicBezTo>
                    <a:cubicBezTo>
                      <a:pt x="17" y="56"/>
                      <a:pt x="23" y="51"/>
                      <a:pt x="23" y="44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7" name="Freeform 55"/>
              <p:cNvSpPr>
                <a:spLocks noChangeArrowheads="1"/>
              </p:cNvSpPr>
              <p:nvPr/>
            </p:nvSpPr>
            <p:spPr bwMode="auto">
              <a:xfrm>
                <a:off x="5021174" y="2066729"/>
                <a:ext cx="11114" cy="24080"/>
              </a:xfrm>
              <a:custGeom>
                <a:avLst/>
                <a:gdLst>
                  <a:gd name="T0" fmla="*/ 12 w 25"/>
                  <a:gd name="T1" fmla="*/ 0 h 57"/>
                  <a:gd name="T2" fmla="*/ 12 w 25"/>
                  <a:gd name="T3" fmla="*/ 0 h 57"/>
                  <a:gd name="T4" fmla="*/ 0 w 25"/>
                  <a:gd name="T5" fmla="*/ 11 h 57"/>
                  <a:gd name="T6" fmla="*/ 0 w 25"/>
                  <a:gd name="T7" fmla="*/ 44 h 57"/>
                  <a:gd name="T8" fmla="*/ 12 w 25"/>
                  <a:gd name="T9" fmla="*/ 56 h 57"/>
                  <a:gd name="T10" fmla="*/ 24 w 25"/>
                  <a:gd name="T11" fmla="*/ 44 h 57"/>
                  <a:gd name="T12" fmla="*/ 24 w 25"/>
                  <a:gd name="T13" fmla="*/ 11 h 57"/>
                  <a:gd name="T14" fmla="*/ 12 w 25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57">
                    <a:moveTo>
                      <a:pt x="12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1"/>
                      <a:pt x="5" y="56"/>
                      <a:pt x="12" y="56"/>
                    </a:cubicBezTo>
                    <a:cubicBezTo>
                      <a:pt x="19" y="56"/>
                      <a:pt x="24" y="51"/>
                      <a:pt x="24" y="4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5"/>
                      <a:pt x="19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320354" y="1837048"/>
            <a:ext cx="431576" cy="429725"/>
            <a:chOff x="1320354" y="1837048"/>
            <a:chExt cx="431576" cy="429725"/>
          </a:xfrm>
        </p:grpSpPr>
        <p:sp>
          <p:nvSpPr>
            <p:cNvPr id="546" name="Freeform 12"/>
            <p:cNvSpPr>
              <a:spLocks noChangeArrowheads="1"/>
            </p:cNvSpPr>
            <p:nvPr/>
          </p:nvSpPr>
          <p:spPr bwMode="auto">
            <a:xfrm>
              <a:off x="1320354" y="1837048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2 w 1026"/>
                <a:gd name="T5" fmla="*/ 1024 h 1025"/>
                <a:gd name="T6" fmla="*/ 0 w 1026"/>
                <a:gd name="T7" fmla="*/ 512 h 1025"/>
                <a:gd name="T8" fmla="*/ 512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4"/>
                    <a:pt x="512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398149" y="1901878"/>
              <a:ext cx="275986" cy="288953"/>
              <a:chOff x="1398149" y="1901878"/>
              <a:chExt cx="275986" cy="288953"/>
            </a:xfrm>
            <a:solidFill>
              <a:schemeClr val="bg1"/>
            </a:solidFill>
          </p:grpSpPr>
          <p:sp>
            <p:nvSpPr>
              <p:cNvPr id="858" name="Freeform 56"/>
              <p:cNvSpPr>
                <a:spLocks noChangeArrowheads="1"/>
              </p:cNvSpPr>
              <p:nvPr/>
            </p:nvSpPr>
            <p:spPr bwMode="auto">
              <a:xfrm>
                <a:off x="1459273" y="2035241"/>
                <a:ext cx="64830" cy="124101"/>
              </a:xfrm>
              <a:custGeom>
                <a:avLst/>
                <a:gdLst>
                  <a:gd name="T0" fmla="*/ 114 w 155"/>
                  <a:gd name="T1" fmla="*/ 142 h 297"/>
                  <a:gd name="T2" fmla="*/ 114 w 155"/>
                  <a:gd name="T3" fmla="*/ 142 h 297"/>
                  <a:gd name="T4" fmla="*/ 84 w 155"/>
                  <a:gd name="T5" fmla="*/ 132 h 297"/>
                  <a:gd name="T6" fmla="*/ 57 w 155"/>
                  <a:gd name="T7" fmla="*/ 122 h 297"/>
                  <a:gd name="T8" fmla="*/ 39 w 155"/>
                  <a:gd name="T9" fmla="*/ 109 h 297"/>
                  <a:gd name="T10" fmla="*/ 43 w 155"/>
                  <a:gd name="T11" fmla="*/ 82 h 297"/>
                  <a:gd name="T12" fmla="*/ 91 w 155"/>
                  <a:gd name="T13" fmla="*/ 69 h 297"/>
                  <a:gd name="T14" fmla="*/ 130 w 155"/>
                  <a:gd name="T15" fmla="*/ 84 h 297"/>
                  <a:gd name="T16" fmla="*/ 147 w 155"/>
                  <a:gd name="T17" fmla="*/ 82 h 297"/>
                  <a:gd name="T18" fmla="*/ 144 w 155"/>
                  <a:gd name="T19" fmla="*/ 65 h 297"/>
                  <a:gd name="T20" fmla="*/ 94 w 155"/>
                  <a:gd name="T21" fmla="*/ 46 h 297"/>
                  <a:gd name="T22" fmla="*/ 92 w 155"/>
                  <a:gd name="T23" fmla="*/ 46 h 297"/>
                  <a:gd name="T24" fmla="*/ 92 w 155"/>
                  <a:gd name="T25" fmla="*/ 11 h 297"/>
                  <a:gd name="T26" fmla="*/ 80 w 155"/>
                  <a:gd name="T27" fmla="*/ 0 h 297"/>
                  <a:gd name="T28" fmla="*/ 69 w 155"/>
                  <a:gd name="T29" fmla="*/ 11 h 297"/>
                  <a:gd name="T30" fmla="*/ 69 w 155"/>
                  <a:gd name="T31" fmla="*/ 46 h 297"/>
                  <a:gd name="T32" fmla="*/ 25 w 155"/>
                  <a:gd name="T33" fmla="*/ 66 h 297"/>
                  <a:gd name="T34" fmla="*/ 17 w 155"/>
                  <a:gd name="T35" fmla="*/ 118 h 297"/>
                  <a:gd name="T36" fmla="*/ 47 w 155"/>
                  <a:gd name="T37" fmla="*/ 144 h 297"/>
                  <a:gd name="T38" fmla="*/ 77 w 155"/>
                  <a:gd name="T39" fmla="*/ 155 h 297"/>
                  <a:gd name="T40" fmla="*/ 104 w 155"/>
                  <a:gd name="T41" fmla="*/ 164 h 297"/>
                  <a:gd name="T42" fmla="*/ 122 w 155"/>
                  <a:gd name="T43" fmla="*/ 173 h 297"/>
                  <a:gd name="T44" fmla="*/ 128 w 155"/>
                  <a:gd name="T45" fmla="*/ 196 h 297"/>
                  <a:gd name="T46" fmla="*/ 128 w 155"/>
                  <a:gd name="T47" fmla="*/ 199 h 297"/>
                  <a:gd name="T48" fmla="*/ 88 w 155"/>
                  <a:gd name="T49" fmla="*/ 227 h 297"/>
                  <a:gd name="T50" fmla="*/ 21 w 155"/>
                  <a:gd name="T51" fmla="*/ 203 h 297"/>
                  <a:gd name="T52" fmla="*/ 4 w 155"/>
                  <a:gd name="T53" fmla="*/ 205 h 297"/>
                  <a:gd name="T54" fmla="*/ 7 w 155"/>
                  <a:gd name="T55" fmla="*/ 221 h 297"/>
                  <a:gd name="T56" fmla="*/ 69 w 155"/>
                  <a:gd name="T57" fmla="*/ 248 h 297"/>
                  <a:gd name="T58" fmla="*/ 69 w 155"/>
                  <a:gd name="T59" fmla="*/ 284 h 297"/>
                  <a:gd name="T60" fmla="*/ 80 w 155"/>
                  <a:gd name="T61" fmla="*/ 296 h 297"/>
                  <a:gd name="T62" fmla="*/ 92 w 155"/>
                  <a:gd name="T63" fmla="*/ 284 h 297"/>
                  <a:gd name="T64" fmla="*/ 92 w 155"/>
                  <a:gd name="T65" fmla="*/ 249 h 297"/>
                  <a:gd name="T66" fmla="*/ 150 w 155"/>
                  <a:gd name="T67" fmla="*/ 206 h 297"/>
                  <a:gd name="T68" fmla="*/ 151 w 155"/>
                  <a:gd name="T69" fmla="*/ 199 h 297"/>
                  <a:gd name="T70" fmla="*/ 137 w 155"/>
                  <a:gd name="T71" fmla="*/ 156 h 297"/>
                  <a:gd name="T72" fmla="*/ 114 w 155"/>
                  <a:gd name="T73" fmla="*/ 14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297">
                    <a:moveTo>
                      <a:pt x="114" y="142"/>
                    </a:moveTo>
                    <a:lnTo>
                      <a:pt x="114" y="142"/>
                    </a:lnTo>
                    <a:cubicBezTo>
                      <a:pt x="104" y="138"/>
                      <a:pt x="94" y="135"/>
                      <a:pt x="84" y="132"/>
                    </a:cubicBezTo>
                    <a:cubicBezTo>
                      <a:pt x="74" y="130"/>
                      <a:pt x="65" y="127"/>
                      <a:pt x="57" y="122"/>
                    </a:cubicBezTo>
                    <a:cubicBezTo>
                      <a:pt x="47" y="118"/>
                      <a:pt x="41" y="114"/>
                      <a:pt x="39" y="109"/>
                    </a:cubicBezTo>
                    <a:cubicBezTo>
                      <a:pt x="35" y="100"/>
                      <a:pt x="37" y="89"/>
                      <a:pt x="43" y="82"/>
                    </a:cubicBezTo>
                    <a:cubicBezTo>
                      <a:pt x="54" y="67"/>
                      <a:pt x="78" y="68"/>
                      <a:pt x="91" y="69"/>
                    </a:cubicBezTo>
                    <a:cubicBezTo>
                      <a:pt x="114" y="72"/>
                      <a:pt x="130" y="84"/>
                      <a:pt x="130" y="84"/>
                    </a:cubicBezTo>
                    <a:cubicBezTo>
                      <a:pt x="136" y="88"/>
                      <a:pt x="143" y="87"/>
                      <a:pt x="147" y="82"/>
                    </a:cubicBezTo>
                    <a:cubicBezTo>
                      <a:pt x="150" y="77"/>
                      <a:pt x="149" y="69"/>
                      <a:pt x="144" y="65"/>
                    </a:cubicBezTo>
                    <a:cubicBezTo>
                      <a:pt x="143" y="64"/>
                      <a:pt x="123" y="50"/>
                      <a:pt x="94" y="46"/>
                    </a:cubicBezTo>
                    <a:cubicBezTo>
                      <a:pt x="93" y="46"/>
                      <a:pt x="93" y="46"/>
                      <a:pt x="92" y="46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0" y="0"/>
                    </a:cubicBezTo>
                    <a:cubicBezTo>
                      <a:pt x="74" y="0"/>
                      <a:pt x="69" y="5"/>
                      <a:pt x="69" y="11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53" y="48"/>
                      <a:pt x="37" y="53"/>
                      <a:pt x="25" y="66"/>
                    </a:cubicBezTo>
                    <a:cubicBezTo>
                      <a:pt x="13" y="81"/>
                      <a:pt x="10" y="101"/>
                      <a:pt x="17" y="118"/>
                    </a:cubicBezTo>
                    <a:cubicBezTo>
                      <a:pt x="22" y="130"/>
                      <a:pt x="33" y="138"/>
                      <a:pt x="47" y="144"/>
                    </a:cubicBezTo>
                    <a:cubicBezTo>
                      <a:pt x="57" y="148"/>
                      <a:pt x="67" y="152"/>
                      <a:pt x="77" y="155"/>
                    </a:cubicBezTo>
                    <a:cubicBezTo>
                      <a:pt x="87" y="157"/>
                      <a:pt x="96" y="160"/>
                      <a:pt x="104" y="164"/>
                    </a:cubicBezTo>
                    <a:cubicBezTo>
                      <a:pt x="111" y="166"/>
                      <a:pt x="117" y="169"/>
                      <a:pt x="122" y="173"/>
                    </a:cubicBezTo>
                    <a:cubicBezTo>
                      <a:pt x="127" y="178"/>
                      <a:pt x="130" y="187"/>
                      <a:pt x="128" y="196"/>
                    </a:cubicBezTo>
                    <a:cubicBezTo>
                      <a:pt x="128" y="197"/>
                      <a:pt x="128" y="198"/>
                      <a:pt x="128" y="199"/>
                    </a:cubicBezTo>
                    <a:cubicBezTo>
                      <a:pt x="123" y="217"/>
                      <a:pt x="103" y="227"/>
                      <a:pt x="88" y="227"/>
                    </a:cubicBezTo>
                    <a:cubicBezTo>
                      <a:pt x="63" y="228"/>
                      <a:pt x="40" y="218"/>
                      <a:pt x="21" y="203"/>
                    </a:cubicBezTo>
                    <a:cubicBezTo>
                      <a:pt x="16" y="199"/>
                      <a:pt x="9" y="199"/>
                      <a:pt x="4" y="205"/>
                    </a:cubicBezTo>
                    <a:cubicBezTo>
                      <a:pt x="0" y="210"/>
                      <a:pt x="1" y="217"/>
                      <a:pt x="7" y="221"/>
                    </a:cubicBezTo>
                    <a:cubicBezTo>
                      <a:pt x="24" y="236"/>
                      <a:pt x="46" y="245"/>
                      <a:pt x="69" y="248"/>
                    </a:cubicBezTo>
                    <a:cubicBezTo>
                      <a:pt x="69" y="284"/>
                      <a:pt x="69" y="284"/>
                      <a:pt x="69" y="284"/>
                    </a:cubicBezTo>
                    <a:cubicBezTo>
                      <a:pt x="69" y="291"/>
                      <a:pt x="74" y="296"/>
                      <a:pt x="80" y="296"/>
                    </a:cubicBezTo>
                    <a:cubicBezTo>
                      <a:pt x="87" y="296"/>
                      <a:pt x="92" y="291"/>
                      <a:pt x="92" y="284"/>
                    </a:cubicBezTo>
                    <a:cubicBezTo>
                      <a:pt x="92" y="249"/>
                      <a:pt x="92" y="249"/>
                      <a:pt x="92" y="249"/>
                    </a:cubicBezTo>
                    <a:cubicBezTo>
                      <a:pt x="117" y="247"/>
                      <a:pt x="143" y="234"/>
                      <a:pt x="150" y="206"/>
                    </a:cubicBezTo>
                    <a:cubicBezTo>
                      <a:pt x="151" y="204"/>
                      <a:pt x="151" y="202"/>
                      <a:pt x="151" y="199"/>
                    </a:cubicBezTo>
                    <a:cubicBezTo>
                      <a:pt x="154" y="182"/>
                      <a:pt x="149" y="165"/>
                      <a:pt x="137" y="156"/>
                    </a:cubicBezTo>
                    <a:cubicBezTo>
                      <a:pt x="129" y="150"/>
                      <a:pt x="121" y="145"/>
                      <a:pt x="114" y="1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9" name="Freeform 57"/>
              <p:cNvSpPr>
                <a:spLocks noChangeArrowheads="1"/>
              </p:cNvSpPr>
              <p:nvPr/>
            </p:nvSpPr>
            <p:spPr bwMode="auto">
              <a:xfrm>
                <a:off x="1398149" y="1901878"/>
                <a:ext cx="275986" cy="288953"/>
              </a:xfrm>
              <a:custGeom>
                <a:avLst/>
                <a:gdLst>
                  <a:gd name="T0" fmla="*/ 200 w 655"/>
                  <a:gd name="T1" fmla="*/ 94 h 688"/>
                  <a:gd name="T2" fmla="*/ 200 w 655"/>
                  <a:gd name="T3" fmla="*/ 94 h 688"/>
                  <a:gd name="T4" fmla="*/ 200 w 655"/>
                  <a:gd name="T5" fmla="*/ 241 h 688"/>
                  <a:gd name="T6" fmla="*/ 0 w 655"/>
                  <a:gd name="T7" fmla="*/ 463 h 688"/>
                  <a:gd name="T8" fmla="*/ 223 w 655"/>
                  <a:gd name="T9" fmla="*/ 687 h 688"/>
                  <a:gd name="T10" fmla="*/ 444 w 655"/>
                  <a:gd name="T11" fmla="*/ 505 h 688"/>
                  <a:gd name="T12" fmla="*/ 654 w 655"/>
                  <a:gd name="T13" fmla="*/ 433 h 688"/>
                  <a:gd name="T14" fmla="*/ 654 w 655"/>
                  <a:gd name="T15" fmla="*/ 433 h 688"/>
                  <a:gd name="T16" fmla="*/ 654 w 655"/>
                  <a:gd name="T17" fmla="*/ 432 h 688"/>
                  <a:gd name="T18" fmla="*/ 654 w 655"/>
                  <a:gd name="T19" fmla="*/ 94 h 688"/>
                  <a:gd name="T20" fmla="*/ 200 w 655"/>
                  <a:gd name="T21" fmla="*/ 94 h 688"/>
                  <a:gd name="T22" fmla="*/ 427 w 655"/>
                  <a:gd name="T23" fmla="*/ 46 h 688"/>
                  <a:gd name="T24" fmla="*/ 427 w 655"/>
                  <a:gd name="T25" fmla="*/ 46 h 688"/>
                  <a:gd name="T26" fmla="*/ 630 w 655"/>
                  <a:gd name="T27" fmla="*/ 94 h 688"/>
                  <a:gd name="T28" fmla="*/ 427 w 655"/>
                  <a:gd name="T29" fmla="*/ 143 h 688"/>
                  <a:gd name="T30" fmla="*/ 224 w 655"/>
                  <a:gd name="T31" fmla="*/ 94 h 688"/>
                  <a:gd name="T32" fmla="*/ 427 w 655"/>
                  <a:gd name="T33" fmla="*/ 46 h 688"/>
                  <a:gd name="T34" fmla="*/ 224 w 655"/>
                  <a:gd name="T35" fmla="*/ 127 h 688"/>
                  <a:gd name="T36" fmla="*/ 224 w 655"/>
                  <a:gd name="T37" fmla="*/ 127 h 688"/>
                  <a:gd name="T38" fmla="*/ 427 w 655"/>
                  <a:gd name="T39" fmla="*/ 166 h 688"/>
                  <a:gd name="T40" fmla="*/ 630 w 655"/>
                  <a:gd name="T41" fmla="*/ 127 h 688"/>
                  <a:gd name="T42" fmla="*/ 630 w 655"/>
                  <a:gd name="T43" fmla="*/ 216 h 688"/>
                  <a:gd name="T44" fmla="*/ 427 w 655"/>
                  <a:gd name="T45" fmla="*/ 256 h 688"/>
                  <a:gd name="T46" fmla="*/ 224 w 655"/>
                  <a:gd name="T47" fmla="*/ 216 h 688"/>
                  <a:gd name="T48" fmla="*/ 224 w 655"/>
                  <a:gd name="T49" fmla="*/ 127 h 688"/>
                  <a:gd name="T50" fmla="*/ 223 w 655"/>
                  <a:gd name="T51" fmla="*/ 664 h 688"/>
                  <a:gd name="T52" fmla="*/ 223 w 655"/>
                  <a:gd name="T53" fmla="*/ 664 h 688"/>
                  <a:gd name="T54" fmla="*/ 23 w 655"/>
                  <a:gd name="T55" fmla="*/ 463 h 688"/>
                  <a:gd name="T56" fmla="*/ 223 w 655"/>
                  <a:gd name="T57" fmla="*/ 264 h 688"/>
                  <a:gd name="T58" fmla="*/ 424 w 655"/>
                  <a:gd name="T59" fmla="*/ 463 h 688"/>
                  <a:gd name="T60" fmla="*/ 223 w 655"/>
                  <a:gd name="T61" fmla="*/ 664 h 688"/>
                  <a:gd name="T62" fmla="*/ 427 w 655"/>
                  <a:gd name="T63" fmla="*/ 371 h 688"/>
                  <a:gd name="T64" fmla="*/ 427 w 655"/>
                  <a:gd name="T65" fmla="*/ 371 h 688"/>
                  <a:gd name="T66" fmla="*/ 344 w 655"/>
                  <a:gd name="T67" fmla="*/ 275 h 688"/>
                  <a:gd name="T68" fmla="*/ 427 w 655"/>
                  <a:gd name="T69" fmla="*/ 280 h 688"/>
                  <a:gd name="T70" fmla="*/ 630 w 655"/>
                  <a:gd name="T71" fmla="*/ 244 h 688"/>
                  <a:gd name="T72" fmla="*/ 630 w 655"/>
                  <a:gd name="T73" fmla="*/ 326 h 688"/>
                  <a:gd name="T74" fmla="*/ 427 w 655"/>
                  <a:gd name="T75" fmla="*/ 368 h 688"/>
                  <a:gd name="T76" fmla="*/ 425 w 655"/>
                  <a:gd name="T77" fmla="*/ 368 h 688"/>
                  <a:gd name="T78" fmla="*/ 427 w 655"/>
                  <a:gd name="T79" fmla="*/ 371 h 688"/>
                  <a:gd name="T80" fmla="*/ 630 w 655"/>
                  <a:gd name="T81" fmla="*/ 433 h 688"/>
                  <a:gd name="T82" fmla="*/ 630 w 655"/>
                  <a:gd name="T83" fmla="*/ 433 h 688"/>
                  <a:gd name="T84" fmla="*/ 475 w 655"/>
                  <a:gd name="T85" fmla="*/ 480 h 688"/>
                  <a:gd name="T86" fmla="*/ 447 w 655"/>
                  <a:gd name="T87" fmla="*/ 481 h 688"/>
                  <a:gd name="T88" fmla="*/ 448 w 655"/>
                  <a:gd name="T89" fmla="*/ 463 h 688"/>
                  <a:gd name="T90" fmla="*/ 448 w 655"/>
                  <a:gd name="T91" fmla="*/ 463 h 688"/>
                  <a:gd name="T92" fmla="*/ 444 w 655"/>
                  <a:gd name="T93" fmla="*/ 425 h 688"/>
                  <a:gd name="T94" fmla="*/ 443 w 655"/>
                  <a:gd name="T95" fmla="*/ 420 h 688"/>
                  <a:gd name="T96" fmla="*/ 434 w 655"/>
                  <a:gd name="T97" fmla="*/ 387 h 688"/>
                  <a:gd name="T98" fmla="*/ 436 w 655"/>
                  <a:gd name="T99" fmla="*/ 391 h 688"/>
                  <a:gd name="T100" fmla="*/ 572 w 655"/>
                  <a:gd name="T101" fmla="*/ 376 h 688"/>
                  <a:gd name="T102" fmla="*/ 594 w 655"/>
                  <a:gd name="T103" fmla="*/ 370 h 688"/>
                  <a:gd name="T104" fmla="*/ 630 w 655"/>
                  <a:gd name="T105" fmla="*/ 355 h 688"/>
                  <a:gd name="T106" fmla="*/ 630 w 655"/>
                  <a:gd name="T107" fmla="*/ 432 h 688"/>
                  <a:gd name="T108" fmla="*/ 631 w 655"/>
                  <a:gd name="T109" fmla="*/ 433 h 688"/>
                  <a:gd name="T110" fmla="*/ 630 w 655"/>
                  <a:gd name="T111" fmla="*/ 433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5" h="688">
                    <a:moveTo>
                      <a:pt x="200" y="94"/>
                    </a:moveTo>
                    <a:lnTo>
                      <a:pt x="200" y="94"/>
                    </a:lnTo>
                    <a:cubicBezTo>
                      <a:pt x="200" y="241"/>
                      <a:pt x="200" y="241"/>
                      <a:pt x="200" y="241"/>
                    </a:cubicBezTo>
                    <a:cubicBezTo>
                      <a:pt x="88" y="252"/>
                      <a:pt x="0" y="348"/>
                      <a:pt x="0" y="463"/>
                    </a:cubicBezTo>
                    <a:cubicBezTo>
                      <a:pt x="0" y="587"/>
                      <a:pt x="101" y="687"/>
                      <a:pt x="223" y="687"/>
                    </a:cubicBezTo>
                    <a:cubicBezTo>
                      <a:pt x="333" y="687"/>
                      <a:pt x="424" y="609"/>
                      <a:pt x="444" y="505"/>
                    </a:cubicBezTo>
                    <a:cubicBezTo>
                      <a:pt x="546" y="503"/>
                      <a:pt x="654" y="480"/>
                      <a:pt x="654" y="433"/>
                    </a:cubicBezTo>
                    <a:lnTo>
                      <a:pt x="654" y="433"/>
                    </a:lnTo>
                    <a:cubicBezTo>
                      <a:pt x="654" y="432"/>
                      <a:pt x="654" y="432"/>
                      <a:pt x="654" y="432"/>
                    </a:cubicBezTo>
                    <a:cubicBezTo>
                      <a:pt x="654" y="94"/>
                      <a:pt x="654" y="94"/>
                      <a:pt x="654" y="94"/>
                    </a:cubicBezTo>
                    <a:cubicBezTo>
                      <a:pt x="654" y="0"/>
                      <a:pt x="200" y="0"/>
                      <a:pt x="200" y="94"/>
                    </a:cubicBezTo>
                    <a:close/>
                    <a:moveTo>
                      <a:pt x="427" y="46"/>
                    </a:moveTo>
                    <a:lnTo>
                      <a:pt x="427" y="46"/>
                    </a:lnTo>
                    <a:cubicBezTo>
                      <a:pt x="561" y="46"/>
                      <a:pt x="630" y="77"/>
                      <a:pt x="630" y="94"/>
                    </a:cubicBezTo>
                    <a:cubicBezTo>
                      <a:pt x="630" y="111"/>
                      <a:pt x="561" y="143"/>
                      <a:pt x="427" y="143"/>
                    </a:cubicBezTo>
                    <a:cubicBezTo>
                      <a:pt x="294" y="143"/>
                      <a:pt x="224" y="111"/>
                      <a:pt x="224" y="94"/>
                    </a:cubicBezTo>
                    <a:cubicBezTo>
                      <a:pt x="224" y="77"/>
                      <a:pt x="294" y="46"/>
                      <a:pt x="427" y="46"/>
                    </a:cubicBezTo>
                    <a:close/>
                    <a:moveTo>
                      <a:pt x="224" y="127"/>
                    </a:moveTo>
                    <a:lnTo>
                      <a:pt x="224" y="127"/>
                    </a:lnTo>
                    <a:cubicBezTo>
                      <a:pt x="263" y="152"/>
                      <a:pt x="345" y="166"/>
                      <a:pt x="427" y="166"/>
                    </a:cubicBezTo>
                    <a:cubicBezTo>
                      <a:pt x="510" y="166"/>
                      <a:pt x="592" y="152"/>
                      <a:pt x="630" y="127"/>
                    </a:cubicBezTo>
                    <a:cubicBezTo>
                      <a:pt x="630" y="216"/>
                      <a:pt x="630" y="216"/>
                      <a:pt x="630" y="216"/>
                    </a:cubicBezTo>
                    <a:cubicBezTo>
                      <a:pt x="613" y="233"/>
                      <a:pt x="544" y="256"/>
                      <a:pt x="427" y="256"/>
                    </a:cubicBezTo>
                    <a:cubicBezTo>
                      <a:pt x="311" y="256"/>
                      <a:pt x="242" y="233"/>
                      <a:pt x="224" y="216"/>
                    </a:cubicBezTo>
                    <a:lnTo>
                      <a:pt x="224" y="127"/>
                    </a:lnTo>
                    <a:close/>
                    <a:moveTo>
                      <a:pt x="223" y="664"/>
                    </a:moveTo>
                    <a:lnTo>
                      <a:pt x="223" y="664"/>
                    </a:lnTo>
                    <a:cubicBezTo>
                      <a:pt x="113" y="664"/>
                      <a:pt x="23" y="574"/>
                      <a:pt x="23" y="463"/>
                    </a:cubicBezTo>
                    <a:cubicBezTo>
                      <a:pt x="23" y="353"/>
                      <a:pt x="113" y="264"/>
                      <a:pt x="223" y="264"/>
                    </a:cubicBezTo>
                    <a:cubicBezTo>
                      <a:pt x="335" y="264"/>
                      <a:pt x="424" y="353"/>
                      <a:pt x="424" y="463"/>
                    </a:cubicBezTo>
                    <a:cubicBezTo>
                      <a:pt x="424" y="574"/>
                      <a:pt x="335" y="664"/>
                      <a:pt x="223" y="664"/>
                    </a:cubicBezTo>
                    <a:close/>
                    <a:moveTo>
                      <a:pt x="427" y="371"/>
                    </a:moveTo>
                    <a:lnTo>
                      <a:pt x="427" y="371"/>
                    </a:lnTo>
                    <a:cubicBezTo>
                      <a:pt x="410" y="332"/>
                      <a:pt x="381" y="298"/>
                      <a:pt x="344" y="275"/>
                    </a:cubicBezTo>
                    <a:cubicBezTo>
                      <a:pt x="371" y="278"/>
                      <a:pt x="399" y="280"/>
                      <a:pt x="427" y="280"/>
                    </a:cubicBezTo>
                    <a:cubicBezTo>
                      <a:pt x="508" y="280"/>
                      <a:pt x="589" y="268"/>
                      <a:pt x="630" y="244"/>
                    </a:cubicBezTo>
                    <a:cubicBezTo>
                      <a:pt x="630" y="326"/>
                      <a:pt x="630" y="326"/>
                      <a:pt x="630" y="326"/>
                    </a:cubicBezTo>
                    <a:cubicBezTo>
                      <a:pt x="613" y="344"/>
                      <a:pt x="544" y="368"/>
                      <a:pt x="427" y="368"/>
                    </a:cubicBezTo>
                    <a:cubicBezTo>
                      <a:pt x="426" y="368"/>
                      <a:pt x="426" y="368"/>
                      <a:pt x="425" y="368"/>
                    </a:cubicBezTo>
                    <a:cubicBezTo>
                      <a:pt x="426" y="369"/>
                      <a:pt x="426" y="370"/>
                      <a:pt x="427" y="371"/>
                    </a:cubicBezTo>
                    <a:close/>
                    <a:moveTo>
                      <a:pt x="630" y="433"/>
                    </a:moveTo>
                    <a:lnTo>
                      <a:pt x="630" y="433"/>
                    </a:lnTo>
                    <a:cubicBezTo>
                      <a:pt x="630" y="448"/>
                      <a:pt x="577" y="474"/>
                      <a:pt x="475" y="480"/>
                    </a:cubicBezTo>
                    <a:cubicBezTo>
                      <a:pt x="466" y="481"/>
                      <a:pt x="457" y="481"/>
                      <a:pt x="447" y="481"/>
                    </a:cubicBezTo>
                    <a:cubicBezTo>
                      <a:pt x="447" y="476"/>
                      <a:pt x="448" y="470"/>
                      <a:pt x="448" y="463"/>
                    </a:cubicBezTo>
                    <a:lnTo>
                      <a:pt x="448" y="463"/>
                    </a:lnTo>
                    <a:cubicBezTo>
                      <a:pt x="448" y="450"/>
                      <a:pt x="446" y="437"/>
                      <a:pt x="444" y="425"/>
                    </a:cubicBezTo>
                    <a:cubicBezTo>
                      <a:pt x="444" y="423"/>
                      <a:pt x="443" y="422"/>
                      <a:pt x="443" y="420"/>
                    </a:cubicBezTo>
                    <a:cubicBezTo>
                      <a:pt x="441" y="408"/>
                      <a:pt x="438" y="398"/>
                      <a:pt x="434" y="387"/>
                    </a:cubicBezTo>
                    <a:cubicBezTo>
                      <a:pt x="435" y="388"/>
                      <a:pt x="435" y="389"/>
                      <a:pt x="436" y="391"/>
                    </a:cubicBezTo>
                    <a:cubicBezTo>
                      <a:pt x="484" y="391"/>
                      <a:pt x="533" y="385"/>
                      <a:pt x="572" y="376"/>
                    </a:cubicBezTo>
                    <a:cubicBezTo>
                      <a:pt x="579" y="374"/>
                      <a:pt x="587" y="372"/>
                      <a:pt x="594" y="370"/>
                    </a:cubicBezTo>
                    <a:cubicBezTo>
                      <a:pt x="609" y="366"/>
                      <a:pt x="621" y="360"/>
                      <a:pt x="630" y="355"/>
                    </a:cubicBezTo>
                    <a:cubicBezTo>
                      <a:pt x="630" y="432"/>
                      <a:pt x="630" y="432"/>
                      <a:pt x="630" y="432"/>
                    </a:cubicBezTo>
                    <a:cubicBezTo>
                      <a:pt x="630" y="432"/>
                      <a:pt x="631" y="432"/>
                      <a:pt x="631" y="433"/>
                    </a:cubicBezTo>
                    <a:lnTo>
                      <a:pt x="630" y="4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3022582" y="1837048"/>
            <a:ext cx="431578" cy="429725"/>
            <a:chOff x="3022582" y="1837048"/>
            <a:chExt cx="431578" cy="429725"/>
          </a:xfrm>
        </p:grpSpPr>
        <p:sp>
          <p:nvSpPr>
            <p:cNvPr id="548" name="Freeform 14"/>
            <p:cNvSpPr>
              <a:spLocks noChangeArrowheads="1"/>
            </p:cNvSpPr>
            <p:nvPr/>
          </p:nvSpPr>
          <p:spPr bwMode="auto">
            <a:xfrm>
              <a:off x="3022582" y="1837048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4"/>
                    <a:pt x="513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068890" y="1953741"/>
              <a:ext cx="333407" cy="194487"/>
              <a:chOff x="3068890" y="1953741"/>
              <a:chExt cx="333407" cy="194487"/>
            </a:xfrm>
            <a:solidFill>
              <a:schemeClr val="bg1"/>
            </a:solidFill>
          </p:grpSpPr>
          <p:sp>
            <p:nvSpPr>
              <p:cNvPr id="860" name="Freeform 58"/>
              <p:cNvSpPr>
                <a:spLocks noChangeArrowheads="1"/>
              </p:cNvSpPr>
              <p:nvPr/>
            </p:nvSpPr>
            <p:spPr bwMode="auto">
              <a:xfrm>
                <a:off x="3150389" y="2124149"/>
                <a:ext cx="1852" cy="185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" name="Freeform 59"/>
              <p:cNvSpPr>
                <a:spLocks noChangeArrowheads="1"/>
              </p:cNvSpPr>
              <p:nvPr/>
            </p:nvSpPr>
            <p:spPr bwMode="auto">
              <a:xfrm>
                <a:off x="3068890" y="1953741"/>
                <a:ext cx="333407" cy="194487"/>
              </a:xfrm>
              <a:custGeom>
                <a:avLst/>
                <a:gdLst>
                  <a:gd name="T0" fmla="*/ 786 w 795"/>
                  <a:gd name="T1" fmla="*/ 141 h 462"/>
                  <a:gd name="T2" fmla="*/ 786 w 795"/>
                  <a:gd name="T3" fmla="*/ 141 h 462"/>
                  <a:gd name="T4" fmla="*/ 698 w 795"/>
                  <a:gd name="T5" fmla="*/ 108 h 462"/>
                  <a:gd name="T6" fmla="*/ 645 w 795"/>
                  <a:gd name="T7" fmla="*/ 87 h 462"/>
                  <a:gd name="T8" fmla="*/ 637 w 795"/>
                  <a:gd name="T9" fmla="*/ 86 h 462"/>
                  <a:gd name="T10" fmla="*/ 400 w 795"/>
                  <a:gd name="T11" fmla="*/ 1 h 462"/>
                  <a:gd name="T12" fmla="*/ 393 w 795"/>
                  <a:gd name="T13" fmla="*/ 1 h 462"/>
                  <a:gd name="T14" fmla="*/ 8 w 795"/>
                  <a:gd name="T15" fmla="*/ 141 h 462"/>
                  <a:gd name="T16" fmla="*/ 0 w 795"/>
                  <a:gd name="T17" fmla="*/ 152 h 462"/>
                  <a:gd name="T18" fmla="*/ 8 w 795"/>
                  <a:gd name="T19" fmla="*/ 162 h 462"/>
                  <a:gd name="T20" fmla="*/ 169 w 795"/>
                  <a:gd name="T21" fmla="*/ 224 h 462"/>
                  <a:gd name="T22" fmla="*/ 169 w 795"/>
                  <a:gd name="T23" fmla="*/ 402 h 462"/>
                  <a:gd name="T24" fmla="*/ 169 w 795"/>
                  <a:gd name="T25" fmla="*/ 402 h 462"/>
                  <a:gd name="T26" fmla="*/ 397 w 795"/>
                  <a:gd name="T27" fmla="*/ 461 h 462"/>
                  <a:gd name="T28" fmla="*/ 624 w 795"/>
                  <a:gd name="T29" fmla="*/ 402 h 462"/>
                  <a:gd name="T30" fmla="*/ 623 w 795"/>
                  <a:gd name="T31" fmla="*/ 394 h 462"/>
                  <a:gd name="T32" fmla="*/ 624 w 795"/>
                  <a:gd name="T33" fmla="*/ 402 h 462"/>
                  <a:gd name="T34" fmla="*/ 624 w 795"/>
                  <a:gd name="T35" fmla="*/ 224 h 462"/>
                  <a:gd name="T36" fmla="*/ 684 w 795"/>
                  <a:gd name="T37" fmla="*/ 202 h 462"/>
                  <a:gd name="T38" fmla="*/ 684 w 795"/>
                  <a:gd name="T39" fmla="*/ 265 h 462"/>
                  <a:gd name="T40" fmla="*/ 668 w 795"/>
                  <a:gd name="T41" fmla="*/ 289 h 462"/>
                  <a:gd name="T42" fmla="*/ 692 w 795"/>
                  <a:gd name="T43" fmla="*/ 361 h 462"/>
                  <a:gd name="T44" fmla="*/ 694 w 795"/>
                  <a:gd name="T45" fmla="*/ 364 h 462"/>
                  <a:gd name="T46" fmla="*/ 696 w 795"/>
                  <a:gd name="T47" fmla="*/ 364 h 462"/>
                  <a:gd name="T48" fmla="*/ 698 w 795"/>
                  <a:gd name="T49" fmla="*/ 361 h 462"/>
                  <a:gd name="T50" fmla="*/ 721 w 795"/>
                  <a:gd name="T51" fmla="*/ 289 h 462"/>
                  <a:gd name="T52" fmla="*/ 707 w 795"/>
                  <a:gd name="T53" fmla="*/ 265 h 462"/>
                  <a:gd name="T54" fmla="*/ 707 w 795"/>
                  <a:gd name="T55" fmla="*/ 193 h 462"/>
                  <a:gd name="T56" fmla="*/ 787 w 795"/>
                  <a:gd name="T57" fmla="*/ 162 h 462"/>
                  <a:gd name="T58" fmla="*/ 794 w 795"/>
                  <a:gd name="T59" fmla="*/ 152 h 462"/>
                  <a:gd name="T60" fmla="*/ 786 w 795"/>
                  <a:gd name="T61" fmla="*/ 141 h 462"/>
                  <a:gd name="T62" fmla="*/ 397 w 795"/>
                  <a:gd name="T63" fmla="*/ 438 h 462"/>
                  <a:gd name="T64" fmla="*/ 397 w 795"/>
                  <a:gd name="T65" fmla="*/ 438 h 462"/>
                  <a:gd name="T66" fmla="*/ 192 w 795"/>
                  <a:gd name="T67" fmla="*/ 402 h 462"/>
                  <a:gd name="T68" fmla="*/ 397 w 795"/>
                  <a:gd name="T69" fmla="*/ 364 h 462"/>
                  <a:gd name="T70" fmla="*/ 601 w 795"/>
                  <a:gd name="T71" fmla="*/ 402 h 462"/>
                  <a:gd name="T72" fmla="*/ 397 w 795"/>
                  <a:gd name="T73" fmla="*/ 438 h 462"/>
                  <a:gd name="T74" fmla="*/ 397 w 795"/>
                  <a:gd name="T75" fmla="*/ 341 h 462"/>
                  <a:gd name="T76" fmla="*/ 397 w 795"/>
                  <a:gd name="T77" fmla="*/ 341 h 462"/>
                  <a:gd name="T78" fmla="*/ 192 w 795"/>
                  <a:gd name="T79" fmla="*/ 373 h 462"/>
                  <a:gd name="T80" fmla="*/ 192 w 795"/>
                  <a:gd name="T81" fmla="*/ 200 h 462"/>
                  <a:gd name="T82" fmla="*/ 397 w 795"/>
                  <a:gd name="T83" fmla="*/ 162 h 462"/>
                  <a:gd name="T84" fmla="*/ 601 w 795"/>
                  <a:gd name="T85" fmla="*/ 200 h 462"/>
                  <a:gd name="T86" fmla="*/ 601 w 795"/>
                  <a:gd name="T87" fmla="*/ 373 h 462"/>
                  <a:gd name="T88" fmla="*/ 602 w 795"/>
                  <a:gd name="T89" fmla="*/ 373 h 462"/>
                  <a:gd name="T90" fmla="*/ 397 w 795"/>
                  <a:gd name="T91" fmla="*/ 341 h 462"/>
                  <a:gd name="T92" fmla="*/ 684 w 795"/>
                  <a:gd name="T93" fmla="*/ 177 h 462"/>
                  <a:gd name="T94" fmla="*/ 684 w 795"/>
                  <a:gd name="T95" fmla="*/ 177 h 462"/>
                  <a:gd name="T96" fmla="*/ 624 w 795"/>
                  <a:gd name="T97" fmla="*/ 199 h 462"/>
                  <a:gd name="T98" fmla="*/ 397 w 795"/>
                  <a:gd name="T99" fmla="*/ 140 h 462"/>
                  <a:gd name="T100" fmla="*/ 169 w 795"/>
                  <a:gd name="T101" fmla="*/ 199 h 462"/>
                  <a:gd name="T102" fmla="*/ 45 w 795"/>
                  <a:gd name="T103" fmla="*/ 152 h 462"/>
                  <a:gd name="T104" fmla="*/ 397 w 795"/>
                  <a:gd name="T105" fmla="*/ 24 h 462"/>
                  <a:gd name="T106" fmla="*/ 682 w 795"/>
                  <a:gd name="T107" fmla="*/ 128 h 462"/>
                  <a:gd name="T108" fmla="*/ 684 w 795"/>
                  <a:gd name="T109" fmla="*/ 142 h 462"/>
                  <a:gd name="T110" fmla="*/ 684 w 795"/>
                  <a:gd name="T111" fmla="*/ 177 h 462"/>
                  <a:gd name="T112" fmla="*/ 707 w 795"/>
                  <a:gd name="T113" fmla="*/ 168 h 462"/>
                  <a:gd name="T114" fmla="*/ 707 w 795"/>
                  <a:gd name="T115" fmla="*/ 168 h 462"/>
                  <a:gd name="T116" fmla="*/ 707 w 795"/>
                  <a:gd name="T117" fmla="*/ 142 h 462"/>
                  <a:gd name="T118" fmla="*/ 707 w 795"/>
                  <a:gd name="T119" fmla="*/ 136 h 462"/>
                  <a:gd name="T120" fmla="*/ 748 w 795"/>
                  <a:gd name="T121" fmla="*/ 152 h 462"/>
                  <a:gd name="T122" fmla="*/ 707 w 795"/>
                  <a:gd name="T123" fmla="*/ 168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95" h="462">
                    <a:moveTo>
                      <a:pt x="786" y="141"/>
                    </a:moveTo>
                    <a:lnTo>
                      <a:pt x="786" y="141"/>
                    </a:lnTo>
                    <a:cubicBezTo>
                      <a:pt x="698" y="108"/>
                      <a:pt x="698" y="108"/>
                      <a:pt x="698" y="108"/>
                    </a:cubicBezTo>
                    <a:cubicBezTo>
                      <a:pt x="685" y="90"/>
                      <a:pt x="660" y="87"/>
                      <a:pt x="645" y="87"/>
                    </a:cubicBezTo>
                    <a:cubicBezTo>
                      <a:pt x="642" y="86"/>
                      <a:pt x="639" y="86"/>
                      <a:pt x="637" y="86"/>
                    </a:cubicBezTo>
                    <a:cubicBezTo>
                      <a:pt x="400" y="1"/>
                      <a:pt x="400" y="1"/>
                      <a:pt x="400" y="1"/>
                    </a:cubicBezTo>
                    <a:cubicBezTo>
                      <a:pt x="398" y="0"/>
                      <a:pt x="395" y="0"/>
                      <a:pt x="393" y="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3" y="143"/>
                      <a:pt x="0" y="147"/>
                      <a:pt x="0" y="152"/>
                    </a:cubicBezTo>
                    <a:cubicBezTo>
                      <a:pt x="0" y="157"/>
                      <a:pt x="3" y="161"/>
                      <a:pt x="8" y="16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69" y="402"/>
                      <a:pt x="169" y="402"/>
                      <a:pt x="169" y="402"/>
                    </a:cubicBezTo>
                    <a:lnTo>
                      <a:pt x="169" y="402"/>
                    </a:lnTo>
                    <a:cubicBezTo>
                      <a:pt x="169" y="449"/>
                      <a:pt x="312" y="461"/>
                      <a:pt x="397" y="461"/>
                    </a:cubicBezTo>
                    <a:cubicBezTo>
                      <a:pt x="482" y="461"/>
                      <a:pt x="624" y="449"/>
                      <a:pt x="624" y="402"/>
                    </a:cubicBezTo>
                    <a:cubicBezTo>
                      <a:pt x="624" y="399"/>
                      <a:pt x="624" y="396"/>
                      <a:pt x="623" y="394"/>
                    </a:cubicBezTo>
                    <a:cubicBezTo>
                      <a:pt x="624" y="396"/>
                      <a:pt x="624" y="399"/>
                      <a:pt x="624" y="402"/>
                    </a:cubicBezTo>
                    <a:cubicBezTo>
                      <a:pt x="624" y="224"/>
                      <a:pt x="624" y="224"/>
                      <a:pt x="624" y="224"/>
                    </a:cubicBezTo>
                    <a:cubicBezTo>
                      <a:pt x="684" y="202"/>
                      <a:pt x="684" y="202"/>
                      <a:pt x="684" y="202"/>
                    </a:cubicBezTo>
                    <a:cubicBezTo>
                      <a:pt x="684" y="265"/>
                      <a:pt x="684" y="265"/>
                      <a:pt x="684" y="265"/>
                    </a:cubicBezTo>
                    <a:cubicBezTo>
                      <a:pt x="674" y="271"/>
                      <a:pt x="668" y="279"/>
                      <a:pt x="668" y="289"/>
                    </a:cubicBezTo>
                    <a:cubicBezTo>
                      <a:pt x="668" y="301"/>
                      <a:pt x="685" y="343"/>
                      <a:pt x="692" y="361"/>
                    </a:cubicBezTo>
                    <a:cubicBezTo>
                      <a:pt x="692" y="362"/>
                      <a:pt x="693" y="363"/>
                      <a:pt x="694" y="364"/>
                    </a:cubicBezTo>
                    <a:cubicBezTo>
                      <a:pt x="694" y="365"/>
                      <a:pt x="696" y="365"/>
                      <a:pt x="696" y="364"/>
                    </a:cubicBezTo>
                    <a:cubicBezTo>
                      <a:pt x="697" y="363"/>
                      <a:pt x="698" y="362"/>
                      <a:pt x="698" y="361"/>
                    </a:cubicBezTo>
                    <a:cubicBezTo>
                      <a:pt x="706" y="343"/>
                      <a:pt x="721" y="301"/>
                      <a:pt x="721" y="289"/>
                    </a:cubicBezTo>
                    <a:cubicBezTo>
                      <a:pt x="721" y="279"/>
                      <a:pt x="716" y="271"/>
                      <a:pt x="707" y="265"/>
                    </a:cubicBezTo>
                    <a:cubicBezTo>
                      <a:pt x="707" y="193"/>
                      <a:pt x="707" y="193"/>
                      <a:pt x="707" y="193"/>
                    </a:cubicBezTo>
                    <a:cubicBezTo>
                      <a:pt x="787" y="162"/>
                      <a:pt x="787" y="162"/>
                      <a:pt x="787" y="162"/>
                    </a:cubicBezTo>
                    <a:cubicBezTo>
                      <a:pt x="791" y="161"/>
                      <a:pt x="794" y="156"/>
                      <a:pt x="794" y="152"/>
                    </a:cubicBezTo>
                    <a:cubicBezTo>
                      <a:pt x="794" y="147"/>
                      <a:pt x="791" y="143"/>
                      <a:pt x="786" y="141"/>
                    </a:cubicBezTo>
                    <a:close/>
                    <a:moveTo>
                      <a:pt x="397" y="438"/>
                    </a:moveTo>
                    <a:lnTo>
                      <a:pt x="397" y="438"/>
                    </a:lnTo>
                    <a:cubicBezTo>
                      <a:pt x="269" y="438"/>
                      <a:pt x="195" y="414"/>
                      <a:pt x="192" y="402"/>
                    </a:cubicBezTo>
                    <a:cubicBezTo>
                      <a:pt x="195" y="389"/>
                      <a:pt x="269" y="364"/>
                      <a:pt x="397" y="364"/>
                    </a:cubicBezTo>
                    <a:cubicBezTo>
                      <a:pt x="524" y="364"/>
                      <a:pt x="598" y="389"/>
                      <a:pt x="601" y="402"/>
                    </a:cubicBezTo>
                    <a:cubicBezTo>
                      <a:pt x="598" y="414"/>
                      <a:pt x="523" y="438"/>
                      <a:pt x="397" y="438"/>
                    </a:cubicBezTo>
                    <a:close/>
                    <a:moveTo>
                      <a:pt x="397" y="341"/>
                    </a:moveTo>
                    <a:lnTo>
                      <a:pt x="397" y="341"/>
                    </a:lnTo>
                    <a:cubicBezTo>
                      <a:pt x="333" y="341"/>
                      <a:pt x="237" y="349"/>
                      <a:pt x="192" y="373"/>
                    </a:cubicBezTo>
                    <a:cubicBezTo>
                      <a:pt x="192" y="200"/>
                      <a:pt x="192" y="200"/>
                      <a:pt x="192" y="200"/>
                    </a:cubicBezTo>
                    <a:cubicBezTo>
                      <a:pt x="195" y="187"/>
                      <a:pt x="269" y="162"/>
                      <a:pt x="397" y="162"/>
                    </a:cubicBezTo>
                    <a:cubicBezTo>
                      <a:pt x="524" y="162"/>
                      <a:pt x="598" y="187"/>
                      <a:pt x="601" y="200"/>
                    </a:cubicBezTo>
                    <a:cubicBezTo>
                      <a:pt x="601" y="373"/>
                      <a:pt x="601" y="373"/>
                      <a:pt x="601" y="373"/>
                    </a:cubicBezTo>
                    <a:lnTo>
                      <a:pt x="602" y="373"/>
                    </a:lnTo>
                    <a:cubicBezTo>
                      <a:pt x="559" y="349"/>
                      <a:pt x="461" y="341"/>
                      <a:pt x="397" y="341"/>
                    </a:cubicBezTo>
                    <a:close/>
                    <a:moveTo>
                      <a:pt x="684" y="177"/>
                    </a:moveTo>
                    <a:lnTo>
                      <a:pt x="684" y="177"/>
                    </a:lnTo>
                    <a:cubicBezTo>
                      <a:pt x="624" y="199"/>
                      <a:pt x="624" y="199"/>
                      <a:pt x="624" y="199"/>
                    </a:cubicBezTo>
                    <a:cubicBezTo>
                      <a:pt x="622" y="152"/>
                      <a:pt x="481" y="140"/>
                      <a:pt x="397" y="140"/>
                    </a:cubicBezTo>
                    <a:cubicBezTo>
                      <a:pt x="313" y="140"/>
                      <a:pt x="171" y="152"/>
                      <a:pt x="169" y="199"/>
                    </a:cubicBezTo>
                    <a:cubicBezTo>
                      <a:pt x="45" y="152"/>
                      <a:pt x="45" y="152"/>
                      <a:pt x="45" y="152"/>
                    </a:cubicBezTo>
                    <a:cubicBezTo>
                      <a:pt x="397" y="24"/>
                      <a:pt x="397" y="24"/>
                      <a:pt x="397" y="24"/>
                    </a:cubicBezTo>
                    <a:cubicBezTo>
                      <a:pt x="682" y="128"/>
                      <a:pt x="682" y="128"/>
                      <a:pt x="682" y="128"/>
                    </a:cubicBezTo>
                    <a:cubicBezTo>
                      <a:pt x="683" y="131"/>
                      <a:pt x="684" y="135"/>
                      <a:pt x="684" y="142"/>
                    </a:cubicBezTo>
                    <a:lnTo>
                      <a:pt x="684" y="177"/>
                    </a:lnTo>
                    <a:close/>
                    <a:moveTo>
                      <a:pt x="707" y="168"/>
                    </a:moveTo>
                    <a:lnTo>
                      <a:pt x="707" y="168"/>
                    </a:lnTo>
                    <a:cubicBezTo>
                      <a:pt x="707" y="142"/>
                      <a:pt x="707" y="142"/>
                      <a:pt x="707" y="142"/>
                    </a:cubicBezTo>
                    <a:cubicBezTo>
                      <a:pt x="707" y="140"/>
                      <a:pt x="707" y="138"/>
                      <a:pt x="707" y="136"/>
                    </a:cubicBezTo>
                    <a:cubicBezTo>
                      <a:pt x="748" y="152"/>
                      <a:pt x="748" y="152"/>
                      <a:pt x="748" y="152"/>
                    </a:cubicBezTo>
                    <a:lnTo>
                      <a:pt x="707" y="1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858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21"/>
          <p:cNvSpPr>
            <a:spLocks noChangeArrowheads="1"/>
          </p:cNvSpPr>
          <p:nvPr/>
        </p:nvSpPr>
        <p:spPr bwMode="auto">
          <a:xfrm>
            <a:off x="6602413" y="1919288"/>
            <a:ext cx="274637" cy="279400"/>
          </a:xfrm>
          <a:custGeom>
            <a:avLst/>
            <a:gdLst>
              <a:gd name="T0" fmla="*/ 273777 w 654"/>
              <a:gd name="T1" fmla="*/ 171057 h 667"/>
              <a:gd name="T2" fmla="*/ 273777 w 654"/>
              <a:gd name="T3" fmla="*/ 171057 h 667"/>
              <a:gd name="T4" fmla="*/ 234366 w 654"/>
              <a:gd name="T5" fmla="*/ 132066 h 667"/>
              <a:gd name="T6" fmla="*/ 194956 w 654"/>
              <a:gd name="T7" fmla="*/ 171057 h 667"/>
              <a:gd name="T8" fmla="*/ 229335 w 654"/>
              <a:gd name="T9" fmla="*/ 210048 h 667"/>
              <a:gd name="T10" fmla="*/ 159738 w 654"/>
              <a:gd name="T11" fmla="*/ 269583 h 667"/>
              <a:gd name="T12" fmla="*/ 84691 w 654"/>
              <a:gd name="T13" fmla="*/ 197890 h 667"/>
              <a:gd name="T14" fmla="*/ 101880 w 654"/>
              <a:gd name="T15" fmla="*/ 163091 h 667"/>
              <a:gd name="T16" fmla="*/ 101461 w 654"/>
              <a:gd name="T17" fmla="*/ 161414 h 667"/>
              <a:gd name="T18" fmla="*/ 158900 w 654"/>
              <a:gd name="T19" fmla="*/ 24317 h 667"/>
              <a:gd name="T20" fmla="*/ 135002 w 654"/>
              <a:gd name="T21" fmla="*/ 6289 h 667"/>
              <a:gd name="T22" fmla="*/ 125359 w 654"/>
              <a:gd name="T23" fmla="*/ 0 h 667"/>
              <a:gd name="T24" fmla="*/ 115296 w 654"/>
              <a:gd name="T25" fmla="*/ 10481 h 667"/>
              <a:gd name="T26" fmla="*/ 125359 w 654"/>
              <a:gd name="T27" fmla="*/ 20544 h 667"/>
              <a:gd name="T28" fmla="*/ 134163 w 654"/>
              <a:gd name="T29" fmla="*/ 15932 h 667"/>
              <a:gd name="T30" fmla="*/ 149257 w 654"/>
              <a:gd name="T31" fmla="*/ 24317 h 667"/>
              <a:gd name="T32" fmla="*/ 97268 w 654"/>
              <a:gd name="T33" fmla="*/ 152191 h 667"/>
              <a:gd name="T34" fmla="*/ 83433 w 654"/>
              <a:gd name="T35" fmla="*/ 148837 h 667"/>
              <a:gd name="T36" fmla="*/ 79240 w 654"/>
              <a:gd name="T37" fmla="*/ 148837 h 667"/>
              <a:gd name="T38" fmla="*/ 75886 w 654"/>
              <a:gd name="T39" fmla="*/ 148837 h 667"/>
              <a:gd name="T40" fmla="*/ 61631 w 654"/>
              <a:gd name="T41" fmla="*/ 152191 h 667"/>
              <a:gd name="T42" fmla="*/ 10062 w 654"/>
              <a:gd name="T43" fmla="*/ 24317 h 667"/>
              <a:gd name="T44" fmla="*/ 24736 w 654"/>
              <a:gd name="T45" fmla="*/ 15932 h 667"/>
              <a:gd name="T46" fmla="*/ 33541 w 654"/>
              <a:gd name="T47" fmla="*/ 20544 h 667"/>
              <a:gd name="T48" fmla="*/ 44022 w 654"/>
              <a:gd name="T49" fmla="*/ 10481 h 667"/>
              <a:gd name="T50" fmla="*/ 33541 w 654"/>
              <a:gd name="T51" fmla="*/ 0 h 667"/>
              <a:gd name="T52" fmla="*/ 24317 w 654"/>
              <a:gd name="T53" fmla="*/ 6289 h 667"/>
              <a:gd name="T54" fmla="*/ 0 w 654"/>
              <a:gd name="T55" fmla="*/ 24317 h 667"/>
              <a:gd name="T56" fmla="*/ 57439 w 654"/>
              <a:gd name="T57" fmla="*/ 161414 h 667"/>
              <a:gd name="T58" fmla="*/ 57439 w 654"/>
              <a:gd name="T59" fmla="*/ 163091 h 667"/>
              <a:gd name="T60" fmla="*/ 74628 w 654"/>
              <a:gd name="T61" fmla="*/ 197890 h 667"/>
              <a:gd name="T62" fmla="*/ 159738 w 654"/>
              <a:gd name="T63" fmla="*/ 279226 h 667"/>
              <a:gd name="T64" fmla="*/ 239397 w 654"/>
              <a:gd name="T65" fmla="*/ 210048 h 667"/>
              <a:gd name="T66" fmla="*/ 273777 w 654"/>
              <a:gd name="T67" fmla="*/ 171057 h 667"/>
              <a:gd name="T68" fmla="*/ 234366 w 654"/>
              <a:gd name="T69" fmla="*/ 191182 h 667"/>
              <a:gd name="T70" fmla="*/ 234366 w 654"/>
              <a:gd name="T71" fmla="*/ 191182 h 667"/>
              <a:gd name="T72" fmla="*/ 214242 w 654"/>
              <a:gd name="T73" fmla="*/ 171057 h 667"/>
              <a:gd name="T74" fmla="*/ 234366 w 654"/>
              <a:gd name="T75" fmla="*/ 151352 h 667"/>
              <a:gd name="T76" fmla="*/ 254491 w 654"/>
              <a:gd name="T77" fmla="*/ 171057 h 667"/>
              <a:gd name="T78" fmla="*/ 234366 w 654"/>
              <a:gd name="T79" fmla="*/ 191182 h 667"/>
              <a:gd name="T80" fmla="*/ 244848 w 654"/>
              <a:gd name="T81" fmla="*/ 171057 h 667"/>
              <a:gd name="T82" fmla="*/ 244848 w 654"/>
              <a:gd name="T83" fmla="*/ 171057 h 667"/>
              <a:gd name="T84" fmla="*/ 234366 w 654"/>
              <a:gd name="T85" fmla="*/ 181119 h 667"/>
              <a:gd name="T86" fmla="*/ 223885 w 654"/>
              <a:gd name="T87" fmla="*/ 171057 h 667"/>
              <a:gd name="T88" fmla="*/ 234366 w 654"/>
              <a:gd name="T89" fmla="*/ 160576 h 667"/>
              <a:gd name="T90" fmla="*/ 244848 w 654"/>
              <a:gd name="T91" fmla="*/ 171057 h 66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54" h="667">
                <a:moveTo>
                  <a:pt x="653" y="408"/>
                </a:moveTo>
                <a:lnTo>
                  <a:pt x="653" y="408"/>
                </a:lnTo>
                <a:cubicBezTo>
                  <a:pt x="653" y="356"/>
                  <a:pt x="611" y="315"/>
                  <a:pt x="559" y="315"/>
                </a:cubicBezTo>
                <a:cubicBezTo>
                  <a:pt x="507" y="315"/>
                  <a:pt x="465" y="356"/>
                  <a:pt x="465" y="408"/>
                </a:cubicBezTo>
                <a:cubicBezTo>
                  <a:pt x="465" y="455"/>
                  <a:pt x="501" y="495"/>
                  <a:pt x="547" y="501"/>
                </a:cubicBezTo>
                <a:cubicBezTo>
                  <a:pt x="544" y="540"/>
                  <a:pt x="524" y="643"/>
                  <a:pt x="381" y="643"/>
                </a:cubicBezTo>
                <a:cubicBezTo>
                  <a:pt x="228" y="643"/>
                  <a:pt x="203" y="558"/>
                  <a:pt x="202" y="472"/>
                </a:cubicBezTo>
                <a:cubicBezTo>
                  <a:pt x="227" y="461"/>
                  <a:pt x="243" y="416"/>
                  <a:pt x="243" y="389"/>
                </a:cubicBezTo>
                <a:cubicBezTo>
                  <a:pt x="243" y="387"/>
                  <a:pt x="242" y="386"/>
                  <a:pt x="242" y="385"/>
                </a:cubicBezTo>
                <a:cubicBezTo>
                  <a:pt x="339" y="327"/>
                  <a:pt x="379" y="74"/>
                  <a:pt x="379" y="58"/>
                </a:cubicBezTo>
                <a:cubicBezTo>
                  <a:pt x="379" y="29"/>
                  <a:pt x="339" y="18"/>
                  <a:pt x="322" y="15"/>
                </a:cubicBezTo>
                <a:cubicBezTo>
                  <a:pt x="318" y="7"/>
                  <a:pt x="309" y="0"/>
                  <a:pt x="299" y="0"/>
                </a:cubicBezTo>
                <a:cubicBezTo>
                  <a:pt x="285" y="0"/>
                  <a:pt x="275" y="12"/>
                  <a:pt x="275" y="25"/>
                </a:cubicBezTo>
                <a:cubicBezTo>
                  <a:pt x="275" y="39"/>
                  <a:pt x="285" y="49"/>
                  <a:pt x="299" y="49"/>
                </a:cubicBezTo>
                <a:cubicBezTo>
                  <a:pt x="308" y="49"/>
                  <a:pt x="315" y="45"/>
                  <a:pt x="320" y="38"/>
                </a:cubicBezTo>
                <a:cubicBezTo>
                  <a:pt x="336" y="42"/>
                  <a:pt x="356" y="49"/>
                  <a:pt x="356" y="58"/>
                </a:cubicBezTo>
                <a:cubicBezTo>
                  <a:pt x="356" y="83"/>
                  <a:pt x="313" y="312"/>
                  <a:pt x="232" y="363"/>
                </a:cubicBezTo>
                <a:cubicBezTo>
                  <a:pt x="223" y="355"/>
                  <a:pt x="210" y="355"/>
                  <a:pt x="199" y="355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181" y="355"/>
                  <a:pt x="181" y="355"/>
                  <a:pt x="181" y="355"/>
                </a:cubicBezTo>
                <a:cubicBezTo>
                  <a:pt x="168" y="355"/>
                  <a:pt x="156" y="355"/>
                  <a:pt x="147" y="363"/>
                </a:cubicBezTo>
                <a:cubicBezTo>
                  <a:pt x="67" y="312"/>
                  <a:pt x="24" y="83"/>
                  <a:pt x="24" y="58"/>
                </a:cubicBezTo>
                <a:cubicBezTo>
                  <a:pt x="24" y="49"/>
                  <a:pt x="43" y="42"/>
                  <a:pt x="59" y="38"/>
                </a:cubicBezTo>
                <a:cubicBezTo>
                  <a:pt x="65" y="45"/>
                  <a:pt x="72" y="49"/>
                  <a:pt x="80" y="49"/>
                </a:cubicBezTo>
                <a:cubicBezTo>
                  <a:pt x="94" y="49"/>
                  <a:pt x="105" y="39"/>
                  <a:pt x="105" y="25"/>
                </a:cubicBezTo>
                <a:cubicBezTo>
                  <a:pt x="105" y="12"/>
                  <a:pt x="94" y="0"/>
                  <a:pt x="80" y="0"/>
                </a:cubicBezTo>
                <a:cubicBezTo>
                  <a:pt x="71" y="0"/>
                  <a:pt x="62" y="7"/>
                  <a:pt x="58" y="15"/>
                </a:cubicBezTo>
                <a:cubicBezTo>
                  <a:pt x="40" y="18"/>
                  <a:pt x="0" y="29"/>
                  <a:pt x="0" y="58"/>
                </a:cubicBezTo>
                <a:cubicBezTo>
                  <a:pt x="0" y="74"/>
                  <a:pt x="41" y="327"/>
                  <a:pt x="137" y="385"/>
                </a:cubicBezTo>
                <a:cubicBezTo>
                  <a:pt x="137" y="386"/>
                  <a:pt x="137" y="387"/>
                  <a:pt x="137" y="389"/>
                </a:cubicBezTo>
                <a:cubicBezTo>
                  <a:pt x="137" y="416"/>
                  <a:pt x="152" y="462"/>
                  <a:pt x="178" y="472"/>
                </a:cubicBezTo>
                <a:cubicBezTo>
                  <a:pt x="178" y="533"/>
                  <a:pt x="188" y="666"/>
                  <a:pt x="381" y="666"/>
                </a:cubicBezTo>
                <a:cubicBezTo>
                  <a:pt x="546" y="666"/>
                  <a:pt x="567" y="541"/>
                  <a:pt x="571" y="501"/>
                </a:cubicBezTo>
                <a:cubicBezTo>
                  <a:pt x="616" y="495"/>
                  <a:pt x="653" y="456"/>
                  <a:pt x="653" y="408"/>
                </a:cubicBezTo>
                <a:close/>
                <a:moveTo>
                  <a:pt x="559" y="456"/>
                </a:moveTo>
                <a:lnTo>
                  <a:pt x="559" y="456"/>
                </a:lnTo>
                <a:cubicBezTo>
                  <a:pt x="533" y="456"/>
                  <a:pt x="511" y="434"/>
                  <a:pt x="511" y="408"/>
                </a:cubicBezTo>
                <a:cubicBezTo>
                  <a:pt x="511" y="381"/>
                  <a:pt x="533" y="361"/>
                  <a:pt x="559" y="361"/>
                </a:cubicBezTo>
                <a:cubicBezTo>
                  <a:pt x="585" y="361"/>
                  <a:pt x="607" y="381"/>
                  <a:pt x="607" y="408"/>
                </a:cubicBezTo>
                <a:cubicBezTo>
                  <a:pt x="607" y="434"/>
                  <a:pt x="585" y="456"/>
                  <a:pt x="559" y="456"/>
                </a:cubicBezTo>
                <a:close/>
                <a:moveTo>
                  <a:pt x="584" y="408"/>
                </a:moveTo>
                <a:lnTo>
                  <a:pt x="584" y="408"/>
                </a:lnTo>
                <a:cubicBezTo>
                  <a:pt x="584" y="422"/>
                  <a:pt x="573" y="432"/>
                  <a:pt x="559" y="432"/>
                </a:cubicBezTo>
                <a:cubicBezTo>
                  <a:pt x="546" y="432"/>
                  <a:pt x="534" y="422"/>
                  <a:pt x="534" y="408"/>
                </a:cubicBezTo>
                <a:cubicBezTo>
                  <a:pt x="534" y="395"/>
                  <a:pt x="546" y="383"/>
                  <a:pt x="559" y="383"/>
                </a:cubicBezTo>
                <a:cubicBezTo>
                  <a:pt x="573" y="383"/>
                  <a:pt x="584" y="395"/>
                  <a:pt x="584" y="40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Freeform 22"/>
          <p:cNvSpPr>
            <a:spLocks noChangeArrowheads="1"/>
          </p:cNvSpPr>
          <p:nvPr/>
        </p:nvSpPr>
        <p:spPr bwMode="auto">
          <a:xfrm>
            <a:off x="4879975" y="1922463"/>
            <a:ext cx="249238" cy="250825"/>
          </a:xfrm>
          <a:custGeom>
            <a:avLst/>
            <a:gdLst>
              <a:gd name="T0" fmla="*/ 235796 w 594"/>
              <a:gd name="T1" fmla="*/ 12206 h 594"/>
              <a:gd name="T2" fmla="*/ 197900 w 594"/>
              <a:gd name="T3" fmla="*/ 0 h 594"/>
              <a:gd name="T4" fmla="*/ 171794 w 594"/>
              <a:gd name="T5" fmla="*/ 146473 h 594"/>
              <a:gd name="T6" fmla="*/ 166741 w 594"/>
              <a:gd name="T7" fmla="*/ 110696 h 594"/>
              <a:gd name="T8" fmla="*/ 160425 w 594"/>
              <a:gd name="T9" fmla="*/ 78708 h 594"/>
              <a:gd name="T10" fmla="*/ 154530 w 594"/>
              <a:gd name="T11" fmla="*/ 75762 h 594"/>
              <a:gd name="T12" fmla="*/ 83371 w 594"/>
              <a:gd name="T13" fmla="*/ 84180 h 594"/>
              <a:gd name="T14" fmla="*/ 77476 w 594"/>
              <a:gd name="T15" fmla="*/ 80392 h 594"/>
              <a:gd name="T16" fmla="*/ 0 w 594"/>
              <a:gd name="T17" fmla="*/ 124165 h 594"/>
              <a:gd name="T18" fmla="*/ 18948 w 594"/>
              <a:gd name="T19" fmla="*/ 249593 h 594"/>
              <a:gd name="T20" fmla="*/ 245480 w 594"/>
              <a:gd name="T21" fmla="*/ 244963 h 594"/>
              <a:gd name="T22" fmla="*/ 235796 w 594"/>
              <a:gd name="T23" fmla="*/ 12206 h 594"/>
              <a:gd name="T24" fmla="*/ 56423 w 594"/>
              <a:gd name="T25" fmla="*/ 208766 h 594"/>
              <a:gd name="T26" fmla="*/ 41685 w 594"/>
              <a:gd name="T27" fmla="*/ 208766 h 594"/>
              <a:gd name="T28" fmla="*/ 49264 w 594"/>
              <a:gd name="T29" fmla="*/ 186879 h 594"/>
              <a:gd name="T30" fmla="*/ 56423 w 594"/>
              <a:gd name="T31" fmla="*/ 208766 h 594"/>
              <a:gd name="T32" fmla="*/ 56423 w 594"/>
              <a:gd name="T33" fmla="*/ 159100 h 594"/>
              <a:gd name="T34" fmla="*/ 41685 w 594"/>
              <a:gd name="T35" fmla="*/ 159100 h 594"/>
              <a:gd name="T36" fmla="*/ 49264 w 594"/>
              <a:gd name="T37" fmla="*/ 137634 h 594"/>
              <a:gd name="T38" fmla="*/ 56423 w 594"/>
              <a:gd name="T39" fmla="*/ 159100 h 594"/>
              <a:gd name="T40" fmla="*/ 94739 w 594"/>
              <a:gd name="T41" fmla="*/ 208766 h 594"/>
              <a:gd name="T42" fmla="*/ 79581 w 594"/>
              <a:gd name="T43" fmla="*/ 208766 h 594"/>
              <a:gd name="T44" fmla="*/ 87160 w 594"/>
              <a:gd name="T45" fmla="*/ 186879 h 594"/>
              <a:gd name="T46" fmla="*/ 94739 w 594"/>
              <a:gd name="T47" fmla="*/ 208766 h 594"/>
              <a:gd name="T48" fmla="*/ 94739 w 594"/>
              <a:gd name="T49" fmla="*/ 159100 h 594"/>
              <a:gd name="T50" fmla="*/ 79581 w 594"/>
              <a:gd name="T51" fmla="*/ 159100 h 594"/>
              <a:gd name="T52" fmla="*/ 87160 w 594"/>
              <a:gd name="T53" fmla="*/ 137634 h 594"/>
              <a:gd name="T54" fmla="*/ 94739 w 594"/>
              <a:gd name="T55" fmla="*/ 159100 h 594"/>
              <a:gd name="T56" fmla="*/ 133056 w 594"/>
              <a:gd name="T57" fmla="*/ 208766 h 594"/>
              <a:gd name="T58" fmla="*/ 118319 w 594"/>
              <a:gd name="T59" fmla="*/ 208766 h 594"/>
              <a:gd name="T60" fmla="*/ 125898 w 594"/>
              <a:gd name="T61" fmla="*/ 186879 h 594"/>
              <a:gd name="T62" fmla="*/ 133056 w 594"/>
              <a:gd name="T63" fmla="*/ 208766 h 594"/>
              <a:gd name="T64" fmla="*/ 133056 w 594"/>
              <a:gd name="T65" fmla="*/ 159100 h 594"/>
              <a:gd name="T66" fmla="*/ 118319 w 594"/>
              <a:gd name="T67" fmla="*/ 159100 h 594"/>
              <a:gd name="T68" fmla="*/ 125898 w 594"/>
              <a:gd name="T69" fmla="*/ 137634 h 594"/>
              <a:gd name="T70" fmla="*/ 133056 w 594"/>
              <a:gd name="T71" fmla="*/ 159100 h 5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4" h="594">
                <a:moveTo>
                  <a:pt x="560" y="29"/>
                </a:moveTo>
                <a:lnTo>
                  <a:pt x="560" y="29"/>
                </a:lnTo>
                <a:cubicBezTo>
                  <a:pt x="559" y="12"/>
                  <a:pt x="545" y="0"/>
                  <a:pt x="529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53" y="0"/>
                  <a:pt x="439" y="11"/>
                  <a:pt x="438" y="28"/>
                </a:cubicBezTo>
                <a:cubicBezTo>
                  <a:pt x="408" y="348"/>
                  <a:pt x="408" y="348"/>
                  <a:pt x="408" y="348"/>
                </a:cubicBezTo>
                <a:cubicBezTo>
                  <a:pt x="405" y="271"/>
                  <a:pt x="405" y="271"/>
                  <a:pt x="405" y="271"/>
                </a:cubicBezTo>
                <a:cubicBezTo>
                  <a:pt x="404" y="266"/>
                  <a:pt x="401" y="263"/>
                  <a:pt x="396" y="263"/>
                </a:cubicBezTo>
                <a:cubicBezTo>
                  <a:pt x="381" y="263"/>
                  <a:pt x="381" y="263"/>
                  <a:pt x="381" y="263"/>
                </a:cubicBezTo>
                <a:cubicBezTo>
                  <a:pt x="381" y="187"/>
                  <a:pt x="381" y="187"/>
                  <a:pt x="381" y="187"/>
                </a:cubicBezTo>
                <a:cubicBezTo>
                  <a:pt x="381" y="184"/>
                  <a:pt x="379" y="182"/>
                  <a:pt x="377" y="180"/>
                </a:cubicBezTo>
                <a:cubicBezTo>
                  <a:pt x="374" y="179"/>
                  <a:pt x="371" y="178"/>
                  <a:pt x="367" y="180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98" y="200"/>
                  <a:pt x="198" y="200"/>
                  <a:pt x="198" y="200"/>
                </a:cubicBezTo>
                <a:cubicBezTo>
                  <a:pt x="198" y="196"/>
                  <a:pt x="196" y="193"/>
                  <a:pt x="194" y="192"/>
                </a:cubicBezTo>
                <a:cubicBezTo>
                  <a:pt x="190" y="190"/>
                  <a:pt x="187" y="190"/>
                  <a:pt x="184" y="191"/>
                </a:cubicBezTo>
                <a:cubicBezTo>
                  <a:pt x="4" y="288"/>
                  <a:pt x="4" y="288"/>
                  <a:pt x="4" y="288"/>
                </a:cubicBezTo>
                <a:cubicBezTo>
                  <a:pt x="1" y="289"/>
                  <a:pt x="0" y="292"/>
                  <a:pt x="0" y="295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73"/>
                  <a:pt x="20" y="593"/>
                  <a:pt x="45" y="593"/>
                </a:cubicBezTo>
                <a:cubicBezTo>
                  <a:pt x="558" y="593"/>
                  <a:pt x="558" y="593"/>
                  <a:pt x="558" y="593"/>
                </a:cubicBezTo>
                <a:cubicBezTo>
                  <a:pt x="567" y="593"/>
                  <a:pt x="577" y="589"/>
                  <a:pt x="583" y="582"/>
                </a:cubicBezTo>
                <a:cubicBezTo>
                  <a:pt x="589" y="575"/>
                  <a:pt x="593" y="566"/>
                  <a:pt x="592" y="557"/>
                </a:cubicBezTo>
                <a:lnTo>
                  <a:pt x="560" y="29"/>
                </a:lnTo>
                <a:close/>
                <a:moveTo>
                  <a:pt x="134" y="496"/>
                </a:moveTo>
                <a:lnTo>
                  <a:pt x="134" y="496"/>
                </a:lnTo>
                <a:cubicBezTo>
                  <a:pt x="134" y="506"/>
                  <a:pt x="127" y="514"/>
                  <a:pt x="117" y="514"/>
                </a:cubicBezTo>
                <a:cubicBezTo>
                  <a:pt x="107" y="514"/>
                  <a:pt x="99" y="506"/>
                  <a:pt x="99" y="496"/>
                </a:cubicBezTo>
                <a:cubicBezTo>
                  <a:pt x="99" y="462"/>
                  <a:pt x="99" y="462"/>
                  <a:pt x="99" y="462"/>
                </a:cubicBezTo>
                <a:cubicBezTo>
                  <a:pt x="99" y="453"/>
                  <a:pt x="107" y="444"/>
                  <a:pt x="117" y="444"/>
                </a:cubicBezTo>
                <a:cubicBezTo>
                  <a:pt x="127" y="444"/>
                  <a:pt x="134" y="453"/>
                  <a:pt x="134" y="462"/>
                </a:cubicBezTo>
                <a:lnTo>
                  <a:pt x="134" y="496"/>
                </a:lnTo>
                <a:close/>
                <a:moveTo>
                  <a:pt x="134" y="378"/>
                </a:moveTo>
                <a:lnTo>
                  <a:pt x="134" y="378"/>
                </a:lnTo>
                <a:cubicBezTo>
                  <a:pt x="134" y="387"/>
                  <a:pt x="127" y="395"/>
                  <a:pt x="117" y="395"/>
                </a:cubicBezTo>
                <a:cubicBezTo>
                  <a:pt x="107" y="395"/>
                  <a:pt x="99" y="387"/>
                  <a:pt x="99" y="378"/>
                </a:cubicBezTo>
                <a:cubicBezTo>
                  <a:pt x="99" y="344"/>
                  <a:pt x="99" y="344"/>
                  <a:pt x="99" y="344"/>
                </a:cubicBezTo>
                <a:cubicBezTo>
                  <a:pt x="99" y="334"/>
                  <a:pt x="107" y="327"/>
                  <a:pt x="117" y="327"/>
                </a:cubicBezTo>
                <a:cubicBezTo>
                  <a:pt x="127" y="327"/>
                  <a:pt x="134" y="334"/>
                  <a:pt x="134" y="344"/>
                </a:cubicBezTo>
                <a:lnTo>
                  <a:pt x="134" y="378"/>
                </a:lnTo>
                <a:close/>
                <a:moveTo>
                  <a:pt x="225" y="496"/>
                </a:moveTo>
                <a:lnTo>
                  <a:pt x="225" y="496"/>
                </a:lnTo>
                <a:cubicBezTo>
                  <a:pt x="225" y="506"/>
                  <a:pt x="216" y="514"/>
                  <a:pt x="207" y="514"/>
                </a:cubicBezTo>
                <a:cubicBezTo>
                  <a:pt x="197" y="514"/>
                  <a:pt x="189" y="506"/>
                  <a:pt x="189" y="496"/>
                </a:cubicBezTo>
                <a:cubicBezTo>
                  <a:pt x="189" y="462"/>
                  <a:pt x="189" y="462"/>
                  <a:pt x="189" y="462"/>
                </a:cubicBezTo>
                <a:cubicBezTo>
                  <a:pt x="189" y="453"/>
                  <a:pt x="197" y="444"/>
                  <a:pt x="207" y="444"/>
                </a:cubicBezTo>
                <a:cubicBezTo>
                  <a:pt x="216" y="444"/>
                  <a:pt x="225" y="453"/>
                  <a:pt x="225" y="462"/>
                </a:cubicBezTo>
                <a:lnTo>
                  <a:pt x="225" y="496"/>
                </a:lnTo>
                <a:close/>
                <a:moveTo>
                  <a:pt x="225" y="378"/>
                </a:moveTo>
                <a:lnTo>
                  <a:pt x="225" y="378"/>
                </a:lnTo>
                <a:cubicBezTo>
                  <a:pt x="225" y="387"/>
                  <a:pt x="216" y="395"/>
                  <a:pt x="207" y="395"/>
                </a:cubicBezTo>
                <a:cubicBezTo>
                  <a:pt x="197" y="395"/>
                  <a:pt x="189" y="387"/>
                  <a:pt x="189" y="378"/>
                </a:cubicBezTo>
                <a:cubicBezTo>
                  <a:pt x="189" y="344"/>
                  <a:pt x="189" y="344"/>
                  <a:pt x="189" y="344"/>
                </a:cubicBezTo>
                <a:cubicBezTo>
                  <a:pt x="189" y="334"/>
                  <a:pt x="197" y="327"/>
                  <a:pt x="207" y="327"/>
                </a:cubicBezTo>
                <a:cubicBezTo>
                  <a:pt x="216" y="327"/>
                  <a:pt x="225" y="334"/>
                  <a:pt x="225" y="344"/>
                </a:cubicBezTo>
                <a:lnTo>
                  <a:pt x="225" y="378"/>
                </a:lnTo>
                <a:close/>
                <a:moveTo>
                  <a:pt x="316" y="496"/>
                </a:moveTo>
                <a:lnTo>
                  <a:pt x="316" y="496"/>
                </a:lnTo>
                <a:cubicBezTo>
                  <a:pt x="316" y="506"/>
                  <a:pt x="308" y="514"/>
                  <a:pt x="299" y="514"/>
                </a:cubicBezTo>
                <a:cubicBezTo>
                  <a:pt x="289" y="514"/>
                  <a:pt x="281" y="506"/>
                  <a:pt x="281" y="496"/>
                </a:cubicBezTo>
                <a:cubicBezTo>
                  <a:pt x="281" y="462"/>
                  <a:pt x="281" y="462"/>
                  <a:pt x="281" y="462"/>
                </a:cubicBezTo>
                <a:cubicBezTo>
                  <a:pt x="281" y="453"/>
                  <a:pt x="289" y="444"/>
                  <a:pt x="299" y="444"/>
                </a:cubicBezTo>
                <a:cubicBezTo>
                  <a:pt x="308" y="444"/>
                  <a:pt x="316" y="453"/>
                  <a:pt x="316" y="462"/>
                </a:cubicBezTo>
                <a:lnTo>
                  <a:pt x="316" y="496"/>
                </a:lnTo>
                <a:close/>
                <a:moveTo>
                  <a:pt x="316" y="378"/>
                </a:moveTo>
                <a:lnTo>
                  <a:pt x="316" y="378"/>
                </a:lnTo>
                <a:cubicBezTo>
                  <a:pt x="316" y="387"/>
                  <a:pt x="308" y="395"/>
                  <a:pt x="299" y="395"/>
                </a:cubicBezTo>
                <a:cubicBezTo>
                  <a:pt x="289" y="395"/>
                  <a:pt x="281" y="387"/>
                  <a:pt x="281" y="378"/>
                </a:cubicBezTo>
                <a:cubicBezTo>
                  <a:pt x="281" y="344"/>
                  <a:pt x="281" y="344"/>
                  <a:pt x="281" y="344"/>
                </a:cubicBezTo>
                <a:cubicBezTo>
                  <a:pt x="281" y="334"/>
                  <a:pt x="289" y="327"/>
                  <a:pt x="299" y="327"/>
                </a:cubicBezTo>
                <a:cubicBezTo>
                  <a:pt x="308" y="327"/>
                  <a:pt x="316" y="334"/>
                  <a:pt x="316" y="344"/>
                </a:cubicBezTo>
                <a:lnTo>
                  <a:pt x="316" y="37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Freeform 23"/>
          <p:cNvSpPr>
            <a:spLocks noChangeArrowheads="1"/>
          </p:cNvSpPr>
          <p:nvPr/>
        </p:nvSpPr>
        <p:spPr bwMode="auto">
          <a:xfrm>
            <a:off x="2265363" y="1908175"/>
            <a:ext cx="268287" cy="257175"/>
          </a:xfrm>
          <a:custGeom>
            <a:avLst/>
            <a:gdLst>
              <a:gd name="T0" fmla="*/ 264427 w 638"/>
              <a:gd name="T1" fmla="*/ 233944 h 614"/>
              <a:gd name="T2" fmla="*/ 264427 w 638"/>
              <a:gd name="T3" fmla="*/ 233944 h 614"/>
              <a:gd name="T4" fmla="*/ 255585 w 638"/>
              <a:gd name="T5" fmla="*/ 233944 h 614"/>
              <a:gd name="T6" fmla="*/ 255585 w 638"/>
              <a:gd name="T7" fmla="*/ 222624 h 614"/>
              <a:gd name="T8" fmla="*/ 251795 w 638"/>
              <a:gd name="T9" fmla="*/ 218851 h 614"/>
              <a:gd name="T10" fmla="*/ 240427 w 638"/>
              <a:gd name="T11" fmla="*/ 218851 h 614"/>
              <a:gd name="T12" fmla="*/ 240427 w 638"/>
              <a:gd name="T13" fmla="*/ 99782 h 614"/>
              <a:gd name="T14" fmla="*/ 245058 w 638"/>
              <a:gd name="T15" fmla="*/ 99782 h 614"/>
              <a:gd name="T16" fmla="*/ 248848 w 638"/>
              <a:gd name="T17" fmla="*/ 96009 h 614"/>
              <a:gd name="T18" fmla="*/ 248848 w 638"/>
              <a:gd name="T19" fmla="*/ 82174 h 614"/>
              <a:gd name="T20" fmla="*/ 264006 w 638"/>
              <a:gd name="T21" fmla="*/ 82174 h 614"/>
              <a:gd name="T22" fmla="*/ 267375 w 638"/>
              <a:gd name="T23" fmla="*/ 78401 h 614"/>
              <a:gd name="T24" fmla="*/ 267375 w 638"/>
              <a:gd name="T25" fmla="*/ 54503 h 614"/>
              <a:gd name="T26" fmla="*/ 265269 w 638"/>
              <a:gd name="T27" fmla="*/ 50730 h 614"/>
              <a:gd name="T28" fmla="*/ 139372 w 638"/>
              <a:gd name="T29" fmla="*/ 419 h 614"/>
              <a:gd name="T30" fmla="*/ 136845 w 638"/>
              <a:gd name="T31" fmla="*/ 419 h 614"/>
              <a:gd name="T32" fmla="*/ 3369 w 638"/>
              <a:gd name="T33" fmla="*/ 50730 h 614"/>
              <a:gd name="T34" fmla="*/ 842 w 638"/>
              <a:gd name="T35" fmla="*/ 54503 h 614"/>
              <a:gd name="T36" fmla="*/ 842 w 638"/>
              <a:gd name="T37" fmla="*/ 78401 h 614"/>
              <a:gd name="T38" fmla="*/ 5053 w 638"/>
              <a:gd name="T39" fmla="*/ 82174 h 614"/>
              <a:gd name="T40" fmla="*/ 19790 w 638"/>
              <a:gd name="T41" fmla="*/ 82174 h 614"/>
              <a:gd name="T42" fmla="*/ 19790 w 638"/>
              <a:gd name="T43" fmla="*/ 96009 h 614"/>
              <a:gd name="T44" fmla="*/ 23158 w 638"/>
              <a:gd name="T45" fmla="*/ 99782 h 614"/>
              <a:gd name="T46" fmla="*/ 28211 w 638"/>
              <a:gd name="T47" fmla="*/ 99782 h 614"/>
              <a:gd name="T48" fmla="*/ 28211 w 638"/>
              <a:gd name="T49" fmla="*/ 218851 h 614"/>
              <a:gd name="T50" fmla="*/ 16421 w 638"/>
              <a:gd name="T51" fmla="*/ 218851 h 614"/>
              <a:gd name="T52" fmla="*/ 12632 w 638"/>
              <a:gd name="T53" fmla="*/ 222624 h 614"/>
              <a:gd name="T54" fmla="*/ 12632 w 638"/>
              <a:gd name="T55" fmla="*/ 233944 h 614"/>
              <a:gd name="T56" fmla="*/ 3369 w 638"/>
              <a:gd name="T57" fmla="*/ 233944 h 614"/>
              <a:gd name="T58" fmla="*/ 0 w 638"/>
              <a:gd name="T59" fmla="*/ 238136 h 614"/>
              <a:gd name="T60" fmla="*/ 0 w 638"/>
              <a:gd name="T61" fmla="*/ 253229 h 614"/>
              <a:gd name="T62" fmla="*/ 3369 w 638"/>
              <a:gd name="T63" fmla="*/ 257003 h 614"/>
              <a:gd name="T64" fmla="*/ 264427 w 638"/>
              <a:gd name="T65" fmla="*/ 257003 h 614"/>
              <a:gd name="T66" fmla="*/ 268217 w 638"/>
              <a:gd name="T67" fmla="*/ 253229 h 614"/>
              <a:gd name="T68" fmla="*/ 268217 w 638"/>
              <a:gd name="T69" fmla="*/ 238136 h 614"/>
              <a:gd name="T70" fmla="*/ 264427 w 638"/>
              <a:gd name="T71" fmla="*/ 233944 h 614"/>
              <a:gd name="T72" fmla="*/ 109055 w 638"/>
              <a:gd name="T73" fmla="*/ 99782 h 614"/>
              <a:gd name="T74" fmla="*/ 109055 w 638"/>
              <a:gd name="T75" fmla="*/ 99782 h 614"/>
              <a:gd name="T76" fmla="*/ 114108 w 638"/>
              <a:gd name="T77" fmla="*/ 99782 h 614"/>
              <a:gd name="T78" fmla="*/ 114108 w 638"/>
              <a:gd name="T79" fmla="*/ 218851 h 614"/>
              <a:gd name="T80" fmla="*/ 69475 w 638"/>
              <a:gd name="T81" fmla="*/ 218851 h 614"/>
              <a:gd name="T82" fmla="*/ 69475 w 638"/>
              <a:gd name="T83" fmla="*/ 99782 h 614"/>
              <a:gd name="T84" fmla="*/ 74107 w 638"/>
              <a:gd name="T85" fmla="*/ 99782 h 614"/>
              <a:gd name="T86" fmla="*/ 77476 w 638"/>
              <a:gd name="T87" fmla="*/ 96009 h 614"/>
              <a:gd name="T88" fmla="*/ 77476 w 638"/>
              <a:gd name="T89" fmla="*/ 82174 h 614"/>
              <a:gd name="T90" fmla="*/ 105266 w 638"/>
              <a:gd name="T91" fmla="*/ 82174 h 614"/>
              <a:gd name="T92" fmla="*/ 105266 w 638"/>
              <a:gd name="T93" fmla="*/ 96009 h 614"/>
              <a:gd name="T94" fmla="*/ 109055 w 638"/>
              <a:gd name="T95" fmla="*/ 99782 h 614"/>
              <a:gd name="T96" fmla="*/ 194531 w 638"/>
              <a:gd name="T97" fmla="*/ 99782 h 614"/>
              <a:gd name="T98" fmla="*/ 194531 w 638"/>
              <a:gd name="T99" fmla="*/ 99782 h 614"/>
              <a:gd name="T100" fmla="*/ 199584 w 638"/>
              <a:gd name="T101" fmla="*/ 99782 h 614"/>
              <a:gd name="T102" fmla="*/ 199584 w 638"/>
              <a:gd name="T103" fmla="*/ 218851 h 614"/>
              <a:gd name="T104" fmla="*/ 154951 w 638"/>
              <a:gd name="T105" fmla="*/ 218851 h 614"/>
              <a:gd name="T106" fmla="*/ 154951 w 638"/>
              <a:gd name="T107" fmla="*/ 99782 h 614"/>
              <a:gd name="T108" fmla="*/ 159583 w 638"/>
              <a:gd name="T109" fmla="*/ 99782 h 614"/>
              <a:gd name="T110" fmla="*/ 163372 w 638"/>
              <a:gd name="T111" fmla="*/ 96009 h 614"/>
              <a:gd name="T112" fmla="*/ 163372 w 638"/>
              <a:gd name="T113" fmla="*/ 82174 h 614"/>
              <a:gd name="T114" fmla="*/ 190741 w 638"/>
              <a:gd name="T115" fmla="*/ 82174 h 614"/>
              <a:gd name="T116" fmla="*/ 190741 w 638"/>
              <a:gd name="T117" fmla="*/ 96009 h 614"/>
              <a:gd name="T118" fmla="*/ 194531 w 638"/>
              <a:gd name="T119" fmla="*/ 99782 h 61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38" h="614">
                <a:moveTo>
                  <a:pt x="628" y="558"/>
                </a:moveTo>
                <a:lnTo>
                  <a:pt x="628" y="558"/>
                </a:lnTo>
                <a:cubicBezTo>
                  <a:pt x="607" y="558"/>
                  <a:pt x="607" y="558"/>
                  <a:pt x="607" y="558"/>
                </a:cubicBezTo>
                <a:cubicBezTo>
                  <a:pt x="607" y="531"/>
                  <a:pt x="607" y="531"/>
                  <a:pt x="607" y="531"/>
                </a:cubicBezTo>
                <a:cubicBezTo>
                  <a:pt x="607" y="526"/>
                  <a:pt x="603" y="522"/>
                  <a:pt x="598" y="522"/>
                </a:cubicBezTo>
                <a:cubicBezTo>
                  <a:pt x="571" y="522"/>
                  <a:pt x="571" y="522"/>
                  <a:pt x="571" y="522"/>
                </a:cubicBezTo>
                <a:cubicBezTo>
                  <a:pt x="571" y="238"/>
                  <a:pt x="571" y="238"/>
                  <a:pt x="571" y="238"/>
                </a:cubicBezTo>
                <a:cubicBezTo>
                  <a:pt x="582" y="238"/>
                  <a:pt x="582" y="238"/>
                  <a:pt x="582" y="238"/>
                </a:cubicBezTo>
                <a:cubicBezTo>
                  <a:pt x="587" y="238"/>
                  <a:pt x="591" y="235"/>
                  <a:pt x="591" y="229"/>
                </a:cubicBezTo>
                <a:cubicBezTo>
                  <a:pt x="591" y="196"/>
                  <a:pt x="591" y="196"/>
                  <a:pt x="591" y="196"/>
                </a:cubicBezTo>
                <a:cubicBezTo>
                  <a:pt x="627" y="196"/>
                  <a:pt x="627" y="196"/>
                  <a:pt x="627" y="196"/>
                </a:cubicBezTo>
                <a:cubicBezTo>
                  <a:pt x="632" y="196"/>
                  <a:pt x="635" y="192"/>
                  <a:pt x="635" y="187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25"/>
                  <a:pt x="633" y="122"/>
                  <a:pt x="630" y="121"/>
                </a:cubicBezTo>
                <a:cubicBezTo>
                  <a:pt x="331" y="1"/>
                  <a:pt x="331" y="1"/>
                  <a:pt x="331" y="1"/>
                </a:cubicBezTo>
                <a:cubicBezTo>
                  <a:pt x="329" y="0"/>
                  <a:pt x="327" y="0"/>
                  <a:pt x="325" y="1"/>
                </a:cubicBezTo>
                <a:cubicBezTo>
                  <a:pt x="8" y="121"/>
                  <a:pt x="8" y="121"/>
                  <a:pt x="8" y="121"/>
                </a:cubicBezTo>
                <a:cubicBezTo>
                  <a:pt x="4" y="122"/>
                  <a:pt x="2" y="125"/>
                  <a:pt x="2" y="130"/>
                </a:cubicBezTo>
                <a:cubicBezTo>
                  <a:pt x="2" y="187"/>
                  <a:pt x="2" y="187"/>
                  <a:pt x="2" y="187"/>
                </a:cubicBezTo>
                <a:cubicBezTo>
                  <a:pt x="2" y="192"/>
                  <a:pt x="6" y="196"/>
                  <a:pt x="12" y="196"/>
                </a:cubicBezTo>
                <a:cubicBezTo>
                  <a:pt x="47" y="196"/>
                  <a:pt x="47" y="196"/>
                  <a:pt x="47" y="196"/>
                </a:cubicBezTo>
                <a:cubicBezTo>
                  <a:pt x="47" y="229"/>
                  <a:pt x="47" y="229"/>
                  <a:pt x="47" y="229"/>
                </a:cubicBezTo>
                <a:cubicBezTo>
                  <a:pt x="47" y="235"/>
                  <a:pt x="50" y="238"/>
                  <a:pt x="55" y="238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522"/>
                  <a:pt x="67" y="522"/>
                  <a:pt x="67" y="522"/>
                </a:cubicBezTo>
                <a:cubicBezTo>
                  <a:pt x="39" y="522"/>
                  <a:pt x="39" y="522"/>
                  <a:pt x="39" y="522"/>
                </a:cubicBezTo>
                <a:cubicBezTo>
                  <a:pt x="33" y="522"/>
                  <a:pt x="30" y="526"/>
                  <a:pt x="30" y="531"/>
                </a:cubicBezTo>
                <a:cubicBezTo>
                  <a:pt x="30" y="558"/>
                  <a:pt x="30" y="558"/>
                  <a:pt x="30" y="558"/>
                </a:cubicBezTo>
                <a:cubicBezTo>
                  <a:pt x="8" y="558"/>
                  <a:pt x="8" y="558"/>
                  <a:pt x="8" y="558"/>
                </a:cubicBezTo>
                <a:cubicBezTo>
                  <a:pt x="3" y="558"/>
                  <a:pt x="0" y="563"/>
                  <a:pt x="0" y="568"/>
                </a:cubicBezTo>
                <a:cubicBezTo>
                  <a:pt x="0" y="604"/>
                  <a:pt x="0" y="604"/>
                  <a:pt x="0" y="604"/>
                </a:cubicBezTo>
                <a:cubicBezTo>
                  <a:pt x="0" y="609"/>
                  <a:pt x="3" y="613"/>
                  <a:pt x="8" y="613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3" y="613"/>
                  <a:pt x="637" y="609"/>
                  <a:pt x="637" y="604"/>
                </a:cubicBezTo>
                <a:cubicBezTo>
                  <a:pt x="637" y="568"/>
                  <a:pt x="637" y="568"/>
                  <a:pt x="637" y="568"/>
                </a:cubicBezTo>
                <a:cubicBezTo>
                  <a:pt x="637" y="563"/>
                  <a:pt x="633" y="558"/>
                  <a:pt x="628" y="558"/>
                </a:cubicBezTo>
                <a:close/>
                <a:moveTo>
                  <a:pt x="259" y="238"/>
                </a:moveTo>
                <a:lnTo>
                  <a:pt x="259" y="238"/>
                </a:lnTo>
                <a:cubicBezTo>
                  <a:pt x="271" y="238"/>
                  <a:pt x="271" y="238"/>
                  <a:pt x="271" y="238"/>
                </a:cubicBezTo>
                <a:cubicBezTo>
                  <a:pt x="271" y="522"/>
                  <a:pt x="271" y="522"/>
                  <a:pt x="271" y="522"/>
                </a:cubicBezTo>
                <a:cubicBezTo>
                  <a:pt x="165" y="522"/>
                  <a:pt x="165" y="522"/>
                  <a:pt x="165" y="522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76" y="238"/>
                  <a:pt x="176" y="238"/>
                  <a:pt x="176" y="238"/>
                </a:cubicBezTo>
                <a:cubicBezTo>
                  <a:pt x="181" y="238"/>
                  <a:pt x="184" y="235"/>
                  <a:pt x="184" y="229"/>
                </a:cubicBezTo>
                <a:cubicBezTo>
                  <a:pt x="184" y="196"/>
                  <a:pt x="184" y="196"/>
                  <a:pt x="184" y="196"/>
                </a:cubicBezTo>
                <a:cubicBezTo>
                  <a:pt x="250" y="196"/>
                  <a:pt x="250" y="196"/>
                  <a:pt x="250" y="196"/>
                </a:cubicBezTo>
                <a:cubicBezTo>
                  <a:pt x="250" y="229"/>
                  <a:pt x="250" y="229"/>
                  <a:pt x="250" y="229"/>
                </a:cubicBezTo>
                <a:cubicBezTo>
                  <a:pt x="250" y="235"/>
                  <a:pt x="254" y="238"/>
                  <a:pt x="259" y="238"/>
                </a:cubicBezTo>
                <a:close/>
                <a:moveTo>
                  <a:pt x="462" y="238"/>
                </a:moveTo>
                <a:lnTo>
                  <a:pt x="462" y="238"/>
                </a:lnTo>
                <a:cubicBezTo>
                  <a:pt x="474" y="238"/>
                  <a:pt x="474" y="238"/>
                  <a:pt x="474" y="238"/>
                </a:cubicBezTo>
                <a:cubicBezTo>
                  <a:pt x="474" y="522"/>
                  <a:pt x="474" y="522"/>
                  <a:pt x="474" y="522"/>
                </a:cubicBezTo>
                <a:cubicBezTo>
                  <a:pt x="368" y="522"/>
                  <a:pt x="368" y="522"/>
                  <a:pt x="368" y="522"/>
                </a:cubicBezTo>
                <a:cubicBezTo>
                  <a:pt x="368" y="238"/>
                  <a:pt x="368" y="238"/>
                  <a:pt x="368" y="238"/>
                </a:cubicBezTo>
                <a:cubicBezTo>
                  <a:pt x="379" y="238"/>
                  <a:pt x="379" y="238"/>
                  <a:pt x="379" y="238"/>
                </a:cubicBezTo>
                <a:cubicBezTo>
                  <a:pt x="384" y="238"/>
                  <a:pt x="388" y="235"/>
                  <a:pt x="388" y="229"/>
                </a:cubicBezTo>
                <a:cubicBezTo>
                  <a:pt x="388" y="196"/>
                  <a:pt x="388" y="196"/>
                  <a:pt x="388" y="196"/>
                </a:cubicBezTo>
                <a:cubicBezTo>
                  <a:pt x="453" y="196"/>
                  <a:pt x="453" y="196"/>
                  <a:pt x="453" y="196"/>
                </a:cubicBezTo>
                <a:cubicBezTo>
                  <a:pt x="453" y="229"/>
                  <a:pt x="453" y="229"/>
                  <a:pt x="453" y="229"/>
                </a:cubicBezTo>
                <a:cubicBezTo>
                  <a:pt x="453" y="235"/>
                  <a:pt x="457" y="238"/>
                  <a:pt x="462" y="23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Freeform 24"/>
          <p:cNvSpPr>
            <a:spLocks noChangeArrowheads="1"/>
          </p:cNvSpPr>
          <p:nvPr/>
        </p:nvSpPr>
        <p:spPr bwMode="auto">
          <a:xfrm>
            <a:off x="3105150" y="1960563"/>
            <a:ext cx="338138" cy="198437"/>
          </a:xfrm>
          <a:custGeom>
            <a:avLst/>
            <a:gdLst>
              <a:gd name="T0" fmla="*/ 192235 w 806"/>
              <a:gd name="T1" fmla="*/ 90072 h 473"/>
              <a:gd name="T2" fmla="*/ 110209 w 806"/>
              <a:gd name="T3" fmla="*/ 95100 h 473"/>
              <a:gd name="T4" fmla="*/ 71931 w 806"/>
              <a:gd name="T5" fmla="*/ 114371 h 473"/>
              <a:gd name="T6" fmla="*/ 169941 w 806"/>
              <a:gd name="T7" fmla="*/ 197740 h 473"/>
              <a:gd name="T8" fmla="*/ 267952 w 806"/>
              <a:gd name="T9" fmla="*/ 114790 h 473"/>
              <a:gd name="T10" fmla="*/ 192235 w 806"/>
              <a:gd name="T11" fmla="*/ 90072 h 473"/>
              <a:gd name="T12" fmla="*/ 246919 w 806"/>
              <a:gd name="T13" fmla="*/ 167157 h 473"/>
              <a:gd name="T14" fmla="*/ 251547 w 806"/>
              <a:gd name="T15" fmla="*/ 169252 h 473"/>
              <a:gd name="T16" fmla="*/ 169941 w 806"/>
              <a:gd name="T17" fmla="*/ 182658 h 473"/>
              <a:gd name="T18" fmla="*/ 88336 w 806"/>
              <a:gd name="T19" fmla="*/ 169252 h 473"/>
              <a:gd name="T20" fmla="*/ 92963 w 806"/>
              <a:gd name="T21" fmla="*/ 167157 h 473"/>
              <a:gd name="T22" fmla="*/ 99273 w 806"/>
              <a:gd name="T23" fmla="*/ 165063 h 473"/>
              <a:gd name="T24" fmla="*/ 107685 w 806"/>
              <a:gd name="T25" fmla="*/ 162968 h 473"/>
              <a:gd name="T26" fmla="*/ 118622 w 806"/>
              <a:gd name="T27" fmla="*/ 160873 h 473"/>
              <a:gd name="T28" fmla="*/ 131242 w 806"/>
              <a:gd name="T29" fmla="*/ 159198 h 473"/>
              <a:gd name="T30" fmla="*/ 147226 w 806"/>
              <a:gd name="T31" fmla="*/ 157941 h 473"/>
              <a:gd name="T32" fmla="*/ 169941 w 806"/>
              <a:gd name="T33" fmla="*/ 157103 h 473"/>
              <a:gd name="T34" fmla="*/ 192656 w 806"/>
              <a:gd name="T35" fmla="*/ 157941 h 473"/>
              <a:gd name="T36" fmla="*/ 208641 w 806"/>
              <a:gd name="T37" fmla="*/ 159198 h 473"/>
              <a:gd name="T38" fmla="*/ 221681 w 806"/>
              <a:gd name="T39" fmla="*/ 160873 h 473"/>
              <a:gd name="T40" fmla="*/ 232197 w 806"/>
              <a:gd name="T41" fmla="*/ 162968 h 473"/>
              <a:gd name="T42" fmla="*/ 241030 w 806"/>
              <a:gd name="T43" fmla="*/ 165063 h 473"/>
              <a:gd name="T44" fmla="*/ 246919 w 806"/>
              <a:gd name="T45" fmla="*/ 167157 h 473"/>
              <a:gd name="T46" fmla="*/ 338620 w 806"/>
              <a:gd name="T47" fmla="*/ 66193 h 473"/>
              <a:gd name="T48" fmla="*/ 301603 w 806"/>
              <a:gd name="T49" fmla="*/ 85045 h 473"/>
              <a:gd name="T50" fmla="*/ 306651 w 806"/>
              <a:gd name="T51" fmla="*/ 122750 h 473"/>
              <a:gd name="T52" fmla="*/ 295294 w 806"/>
              <a:gd name="T53" fmla="*/ 157522 h 473"/>
              <a:gd name="T54" fmla="*/ 292770 w 806"/>
              <a:gd name="T55" fmla="*/ 155846 h 473"/>
              <a:gd name="T56" fmla="*/ 286881 w 806"/>
              <a:gd name="T57" fmla="*/ 113114 h 473"/>
              <a:gd name="T58" fmla="*/ 264166 w 806"/>
              <a:gd name="T59" fmla="*/ 99708 h 473"/>
              <a:gd name="T60" fmla="*/ 193077 w 806"/>
              <a:gd name="T61" fmla="*/ 80437 h 473"/>
              <a:gd name="T62" fmla="*/ 107685 w 806"/>
              <a:gd name="T63" fmla="*/ 85883 h 473"/>
              <a:gd name="T64" fmla="*/ 4627 w 806"/>
              <a:gd name="T65" fmla="*/ 73315 h 473"/>
              <a:gd name="T66" fmla="*/ 4627 w 806"/>
              <a:gd name="T67" fmla="*/ 59490 h 473"/>
              <a:gd name="T68" fmla="*/ 171624 w 806"/>
              <a:gd name="T69" fmla="*/ 419 h 473"/>
              <a:gd name="T70" fmla="*/ 273420 w 806"/>
              <a:gd name="T71" fmla="*/ 36867 h 473"/>
              <a:gd name="T72" fmla="*/ 333573 w 806"/>
              <a:gd name="T73" fmla="*/ 59490 h 47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6" h="473">
                <a:moveTo>
                  <a:pt x="457" y="215"/>
                </a:moveTo>
                <a:lnTo>
                  <a:pt x="457" y="215"/>
                </a:lnTo>
                <a:cubicBezTo>
                  <a:pt x="436" y="214"/>
                  <a:pt x="415" y="213"/>
                  <a:pt x="395" y="213"/>
                </a:cubicBezTo>
                <a:cubicBezTo>
                  <a:pt x="350" y="213"/>
                  <a:pt x="305" y="217"/>
                  <a:pt x="262" y="227"/>
                </a:cubicBezTo>
                <a:cubicBezTo>
                  <a:pt x="233" y="236"/>
                  <a:pt x="203" y="245"/>
                  <a:pt x="179" y="265"/>
                </a:cubicBezTo>
                <a:cubicBezTo>
                  <a:pt x="177" y="268"/>
                  <a:pt x="173" y="270"/>
                  <a:pt x="171" y="273"/>
                </a:cubicBezTo>
                <a:cubicBezTo>
                  <a:pt x="171" y="273"/>
                  <a:pt x="171" y="404"/>
                  <a:pt x="171" y="406"/>
                </a:cubicBezTo>
                <a:cubicBezTo>
                  <a:pt x="171" y="470"/>
                  <a:pt x="380" y="472"/>
                  <a:pt x="404" y="472"/>
                </a:cubicBezTo>
                <a:cubicBezTo>
                  <a:pt x="428" y="472"/>
                  <a:pt x="637" y="470"/>
                  <a:pt x="637" y="406"/>
                </a:cubicBezTo>
                <a:cubicBezTo>
                  <a:pt x="637" y="405"/>
                  <a:pt x="637" y="274"/>
                  <a:pt x="637" y="274"/>
                </a:cubicBezTo>
                <a:cubicBezTo>
                  <a:pt x="620" y="255"/>
                  <a:pt x="595" y="246"/>
                  <a:pt x="573" y="238"/>
                </a:cubicBezTo>
                <a:cubicBezTo>
                  <a:pt x="535" y="225"/>
                  <a:pt x="497" y="218"/>
                  <a:pt x="457" y="215"/>
                </a:cubicBezTo>
                <a:close/>
                <a:moveTo>
                  <a:pt x="587" y="399"/>
                </a:moveTo>
                <a:lnTo>
                  <a:pt x="587" y="399"/>
                </a:lnTo>
                <a:cubicBezTo>
                  <a:pt x="590" y="401"/>
                  <a:pt x="592" y="402"/>
                  <a:pt x="594" y="403"/>
                </a:cubicBezTo>
                <a:cubicBezTo>
                  <a:pt x="595" y="403"/>
                  <a:pt x="597" y="404"/>
                  <a:pt x="598" y="404"/>
                </a:cubicBezTo>
                <a:cubicBezTo>
                  <a:pt x="599" y="405"/>
                  <a:pt x="599" y="405"/>
                  <a:pt x="600" y="406"/>
                </a:cubicBezTo>
                <a:cubicBezTo>
                  <a:pt x="584" y="418"/>
                  <a:pt x="517" y="436"/>
                  <a:pt x="404" y="436"/>
                </a:cubicBezTo>
                <a:cubicBezTo>
                  <a:pt x="290" y="436"/>
                  <a:pt x="224" y="418"/>
                  <a:pt x="208" y="406"/>
                </a:cubicBezTo>
                <a:cubicBezTo>
                  <a:pt x="209" y="405"/>
                  <a:pt x="209" y="405"/>
                  <a:pt x="210" y="404"/>
                </a:cubicBezTo>
                <a:cubicBezTo>
                  <a:pt x="211" y="404"/>
                  <a:pt x="211" y="403"/>
                  <a:pt x="212" y="403"/>
                </a:cubicBezTo>
                <a:cubicBezTo>
                  <a:pt x="214" y="402"/>
                  <a:pt x="218" y="401"/>
                  <a:pt x="221" y="399"/>
                </a:cubicBezTo>
                <a:cubicBezTo>
                  <a:pt x="222" y="399"/>
                  <a:pt x="223" y="398"/>
                  <a:pt x="224" y="398"/>
                </a:cubicBezTo>
                <a:cubicBezTo>
                  <a:pt x="228" y="397"/>
                  <a:pt x="232" y="396"/>
                  <a:pt x="236" y="394"/>
                </a:cubicBezTo>
                <a:cubicBezTo>
                  <a:pt x="237" y="394"/>
                  <a:pt x="239" y="393"/>
                  <a:pt x="241" y="393"/>
                </a:cubicBezTo>
                <a:cubicBezTo>
                  <a:pt x="246" y="392"/>
                  <a:pt x="251" y="390"/>
                  <a:pt x="256" y="389"/>
                </a:cubicBezTo>
                <a:cubicBezTo>
                  <a:pt x="259" y="389"/>
                  <a:pt x="261" y="387"/>
                  <a:pt x="264" y="387"/>
                </a:cubicBezTo>
                <a:cubicBezTo>
                  <a:pt x="270" y="386"/>
                  <a:pt x="276" y="385"/>
                  <a:pt x="282" y="384"/>
                </a:cubicBezTo>
                <a:cubicBezTo>
                  <a:pt x="285" y="383"/>
                  <a:pt x="288" y="383"/>
                  <a:pt x="291" y="382"/>
                </a:cubicBezTo>
                <a:cubicBezTo>
                  <a:pt x="298" y="381"/>
                  <a:pt x="305" y="381"/>
                  <a:pt x="312" y="380"/>
                </a:cubicBezTo>
                <a:cubicBezTo>
                  <a:pt x="316" y="379"/>
                  <a:pt x="320" y="379"/>
                  <a:pt x="324" y="379"/>
                </a:cubicBezTo>
                <a:cubicBezTo>
                  <a:pt x="332" y="378"/>
                  <a:pt x="340" y="377"/>
                  <a:pt x="350" y="377"/>
                </a:cubicBezTo>
                <a:cubicBezTo>
                  <a:pt x="354" y="377"/>
                  <a:pt x="357" y="376"/>
                  <a:pt x="361" y="376"/>
                </a:cubicBezTo>
                <a:cubicBezTo>
                  <a:pt x="375" y="376"/>
                  <a:pt x="389" y="375"/>
                  <a:pt x="404" y="375"/>
                </a:cubicBezTo>
                <a:cubicBezTo>
                  <a:pt x="418" y="375"/>
                  <a:pt x="433" y="376"/>
                  <a:pt x="447" y="376"/>
                </a:cubicBezTo>
                <a:cubicBezTo>
                  <a:pt x="451" y="376"/>
                  <a:pt x="454" y="377"/>
                  <a:pt x="458" y="377"/>
                </a:cubicBezTo>
                <a:cubicBezTo>
                  <a:pt x="467" y="377"/>
                  <a:pt x="476" y="378"/>
                  <a:pt x="483" y="379"/>
                </a:cubicBezTo>
                <a:cubicBezTo>
                  <a:pt x="488" y="379"/>
                  <a:pt x="491" y="379"/>
                  <a:pt x="496" y="380"/>
                </a:cubicBezTo>
                <a:cubicBezTo>
                  <a:pt x="503" y="381"/>
                  <a:pt x="510" y="381"/>
                  <a:pt x="516" y="382"/>
                </a:cubicBezTo>
                <a:cubicBezTo>
                  <a:pt x="519" y="383"/>
                  <a:pt x="523" y="383"/>
                  <a:pt x="527" y="384"/>
                </a:cubicBezTo>
                <a:cubicBezTo>
                  <a:pt x="533" y="385"/>
                  <a:pt x="538" y="386"/>
                  <a:pt x="543" y="387"/>
                </a:cubicBezTo>
                <a:cubicBezTo>
                  <a:pt x="547" y="387"/>
                  <a:pt x="550" y="389"/>
                  <a:pt x="552" y="389"/>
                </a:cubicBezTo>
                <a:cubicBezTo>
                  <a:pt x="557" y="390"/>
                  <a:pt x="562" y="392"/>
                  <a:pt x="566" y="393"/>
                </a:cubicBezTo>
                <a:cubicBezTo>
                  <a:pt x="568" y="393"/>
                  <a:pt x="570" y="394"/>
                  <a:pt x="573" y="394"/>
                </a:cubicBezTo>
                <a:cubicBezTo>
                  <a:pt x="576" y="396"/>
                  <a:pt x="580" y="397"/>
                  <a:pt x="583" y="398"/>
                </a:cubicBezTo>
                <a:cubicBezTo>
                  <a:pt x="585" y="398"/>
                  <a:pt x="586" y="399"/>
                  <a:pt x="587" y="399"/>
                </a:cubicBezTo>
                <a:close/>
                <a:moveTo>
                  <a:pt x="805" y="158"/>
                </a:moveTo>
                <a:lnTo>
                  <a:pt x="805" y="158"/>
                </a:lnTo>
                <a:cubicBezTo>
                  <a:pt x="805" y="166"/>
                  <a:pt x="800" y="172"/>
                  <a:pt x="793" y="175"/>
                </a:cubicBezTo>
                <a:cubicBezTo>
                  <a:pt x="717" y="203"/>
                  <a:pt x="717" y="203"/>
                  <a:pt x="717" y="203"/>
                </a:cubicBezTo>
                <a:cubicBezTo>
                  <a:pt x="717" y="270"/>
                  <a:pt x="717" y="270"/>
                  <a:pt x="717" y="270"/>
                </a:cubicBezTo>
                <a:cubicBezTo>
                  <a:pt x="725" y="275"/>
                  <a:pt x="729" y="283"/>
                  <a:pt x="729" y="293"/>
                </a:cubicBezTo>
                <a:cubicBezTo>
                  <a:pt x="729" y="305"/>
                  <a:pt x="711" y="352"/>
                  <a:pt x="704" y="372"/>
                </a:cubicBezTo>
                <a:cubicBezTo>
                  <a:pt x="703" y="374"/>
                  <a:pt x="703" y="375"/>
                  <a:pt x="702" y="376"/>
                </a:cubicBezTo>
                <a:cubicBezTo>
                  <a:pt x="701" y="377"/>
                  <a:pt x="700" y="377"/>
                  <a:pt x="699" y="376"/>
                </a:cubicBezTo>
                <a:cubicBezTo>
                  <a:pt x="698" y="375"/>
                  <a:pt x="696" y="374"/>
                  <a:pt x="696" y="372"/>
                </a:cubicBezTo>
                <a:cubicBezTo>
                  <a:pt x="688" y="352"/>
                  <a:pt x="670" y="305"/>
                  <a:pt x="670" y="293"/>
                </a:cubicBezTo>
                <a:cubicBezTo>
                  <a:pt x="670" y="283"/>
                  <a:pt x="675" y="275"/>
                  <a:pt x="682" y="270"/>
                </a:cubicBezTo>
                <a:cubicBezTo>
                  <a:pt x="682" y="217"/>
                  <a:pt x="682" y="217"/>
                  <a:pt x="682" y="217"/>
                </a:cubicBezTo>
                <a:cubicBezTo>
                  <a:pt x="628" y="238"/>
                  <a:pt x="628" y="238"/>
                  <a:pt x="628" y="238"/>
                </a:cubicBezTo>
                <a:cubicBezTo>
                  <a:pt x="613" y="228"/>
                  <a:pt x="597" y="221"/>
                  <a:pt x="580" y="216"/>
                </a:cubicBezTo>
                <a:cubicBezTo>
                  <a:pt x="543" y="203"/>
                  <a:pt x="503" y="195"/>
                  <a:pt x="459" y="192"/>
                </a:cubicBezTo>
                <a:cubicBezTo>
                  <a:pt x="437" y="190"/>
                  <a:pt x="415" y="190"/>
                  <a:pt x="395" y="190"/>
                </a:cubicBezTo>
                <a:cubicBezTo>
                  <a:pt x="345" y="190"/>
                  <a:pt x="298" y="195"/>
                  <a:pt x="256" y="205"/>
                </a:cubicBezTo>
                <a:cubicBezTo>
                  <a:pt x="232" y="212"/>
                  <a:pt x="203" y="221"/>
                  <a:pt x="177" y="239"/>
                </a:cubicBezTo>
                <a:cubicBezTo>
                  <a:pt x="11" y="175"/>
                  <a:pt x="11" y="175"/>
                  <a:pt x="11" y="175"/>
                </a:cubicBezTo>
                <a:cubicBezTo>
                  <a:pt x="4" y="172"/>
                  <a:pt x="0" y="166"/>
                  <a:pt x="0" y="158"/>
                </a:cubicBezTo>
                <a:cubicBezTo>
                  <a:pt x="0" y="151"/>
                  <a:pt x="4" y="144"/>
                  <a:pt x="11" y="142"/>
                </a:cubicBezTo>
                <a:cubicBezTo>
                  <a:pt x="396" y="1"/>
                  <a:pt x="396" y="1"/>
                  <a:pt x="396" y="1"/>
                </a:cubicBezTo>
                <a:cubicBezTo>
                  <a:pt x="400" y="0"/>
                  <a:pt x="404" y="0"/>
                  <a:pt x="408" y="1"/>
                </a:cubicBezTo>
                <a:cubicBezTo>
                  <a:pt x="642" y="87"/>
                  <a:pt x="642" y="87"/>
                  <a:pt x="642" y="87"/>
                </a:cubicBezTo>
                <a:cubicBezTo>
                  <a:pt x="645" y="88"/>
                  <a:pt x="648" y="88"/>
                  <a:pt x="650" y="88"/>
                </a:cubicBezTo>
                <a:cubicBezTo>
                  <a:pt x="664" y="88"/>
                  <a:pt x="691" y="90"/>
                  <a:pt x="707" y="111"/>
                </a:cubicBezTo>
                <a:cubicBezTo>
                  <a:pt x="793" y="142"/>
                  <a:pt x="793" y="142"/>
                  <a:pt x="793" y="142"/>
                </a:cubicBezTo>
                <a:cubicBezTo>
                  <a:pt x="800" y="144"/>
                  <a:pt x="805" y="151"/>
                  <a:pt x="805" y="15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Freeform 25"/>
          <p:cNvSpPr>
            <a:spLocks noChangeArrowheads="1"/>
          </p:cNvSpPr>
          <p:nvPr/>
        </p:nvSpPr>
        <p:spPr bwMode="auto">
          <a:xfrm>
            <a:off x="566738" y="1906588"/>
            <a:ext cx="212725" cy="257175"/>
          </a:xfrm>
          <a:custGeom>
            <a:avLst/>
            <a:gdLst>
              <a:gd name="T0" fmla="*/ 211798 w 507"/>
              <a:gd name="T1" fmla="*/ 69824 h 612"/>
              <a:gd name="T2" fmla="*/ 211798 w 507"/>
              <a:gd name="T3" fmla="*/ 69824 h 612"/>
              <a:gd name="T4" fmla="*/ 208857 w 507"/>
              <a:gd name="T5" fmla="*/ 71506 h 612"/>
              <a:gd name="T6" fmla="*/ 182382 w 507"/>
              <a:gd name="T7" fmla="*/ 71506 h 612"/>
              <a:gd name="T8" fmla="*/ 150444 w 507"/>
              <a:gd name="T9" fmla="*/ 182972 h 612"/>
              <a:gd name="T10" fmla="*/ 147082 w 507"/>
              <a:gd name="T11" fmla="*/ 185917 h 612"/>
              <a:gd name="T12" fmla="*/ 78164 w 507"/>
              <a:gd name="T13" fmla="*/ 186337 h 612"/>
              <a:gd name="T14" fmla="*/ 51689 w 507"/>
              <a:gd name="T15" fmla="*/ 254479 h 612"/>
              <a:gd name="T16" fmla="*/ 48327 w 507"/>
              <a:gd name="T17" fmla="*/ 257002 h 612"/>
              <a:gd name="T18" fmla="*/ 4202 w 507"/>
              <a:gd name="T19" fmla="*/ 257002 h 612"/>
              <a:gd name="T20" fmla="*/ 840 w 507"/>
              <a:gd name="T21" fmla="*/ 255320 h 612"/>
              <a:gd name="T22" fmla="*/ 420 w 507"/>
              <a:gd name="T23" fmla="*/ 251955 h 612"/>
              <a:gd name="T24" fmla="*/ 42444 w 507"/>
              <a:gd name="T25" fmla="*/ 143013 h 612"/>
              <a:gd name="T26" fmla="*/ 46226 w 507"/>
              <a:gd name="T27" fmla="*/ 140068 h 612"/>
              <a:gd name="T28" fmla="*/ 113463 w 507"/>
              <a:gd name="T29" fmla="*/ 140068 h 612"/>
              <a:gd name="T30" fmla="*/ 135736 w 507"/>
              <a:gd name="T31" fmla="*/ 71927 h 612"/>
              <a:gd name="T32" fmla="*/ 105899 w 507"/>
              <a:gd name="T33" fmla="*/ 71927 h 612"/>
              <a:gd name="T34" fmla="*/ 102537 w 507"/>
              <a:gd name="T35" fmla="*/ 69824 h 612"/>
              <a:gd name="T36" fmla="*/ 103378 w 507"/>
              <a:gd name="T37" fmla="*/ 65197 h 612"/>
              <a:gd name="T38" fmla="*/ 164312 w 507"/>
              <a:gd name="T39" fmla="*/ 1262 h 612"/>
              <a:gd name="T40" fmla="*/ 167253 w 507"/>
              <a:gd name="T41" fmla="*/ 0 h 612"/>
              <a:gd name="T42" fmla="*/ 169775 w 507"/>
              <a:gd name="T43" fmla="*/ 1683 h 612"/>
              <a:gd name="T44" fmla="*/ 211798 w 507"/>
              <a:gd name="T45" fmla="*/ 65618 h 612"/>
              <a:gd name="T46" fmla="*/ 211798 w 507"/>
              <a:gd name="T47" fmla="*/ 69824 h 61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07" h="612">
                <a:moveTo>
                  <a:pt x="504" y="166"/>
                </a:moveTo>
                <a:lnTo>
                  <a:pt x="504" y="166"/>
                </a:lnTo>
                <a:cubicBezTo>
                  <a:pt x="503" y="169"/>
                  <a:pt x="500" y="170"/>
                  <a:pt x="497" y="170"/>
                </a:cubicBezTo>
                <a:cubicBezTo>
                  <a:pt x="434" y="170"/>
                  <a:pt x="434" y="170"/>
                  <a:pt x="434" y="170"/>
                </a:cubicBezTo>
                <a:cubicBezTo>
                  <a:pt x="358" y="435"/>
                  <a:pt x="358" y="435"/>
                  <a:pt x="358" y="435"/>
                </a:cubicBezTo>
                <a:cubicBezTo>
                  <a:pt x="357" y="440"/>
                  <a:pt x="353" y="442"/>
                  <a:pt x="350" y="442"/>
                </a:cubicBezTo>
                <a:cubicBezTo>
                  <a:pt x="186" y="443"/>
                  <a:pt x="186" y="443"/>
                  <a:pt x="186" y="443"/>
                </a:cubicBezTo>
                <a:cubicBezTo>
                  <a:pt x="123" y="605"/>
                  <a:pt x="123" y="605"/>
                  <a:pt x="123" y="605"/>
                </a:cubicBezTo>
                <a:cubicBezTo>
                  <a:pt x="122" y="608"/>
                  <a:pt x="119" y="611"/>
                  <a:pt x="115" y="611"/>
                </a:cubicBezTo>
                <a:cubicBezTo>
                  <a:pt x="10" y="611"/>
                  <a:pt x="10" y="611"/>
                  <a:pt x="10" y="611"/>
                </a:cubicBezTo>
                <a:cubicBezTo>
                  <a:pt x="6" y="611"/>
                  <a:pt x="3" y="609"/>
                  <a:pt x="2" y="607"/>
                </a:cubicBezTo>
                <a:cubicBezTo>
                  <a:pt x="0" y="605"/>
                  <a:pt x="0" y="602"/>
                  <a:pt x="1" y="599"/>
                </a:cubicBezTo>
                <a:cubicBezTo>
                  <a:pt x="101" y="340"/>
                  <a:pt x="101" y="340"/>
                  <a:pt x="101" y="340"/>
                </a:cubicBezTo>
                <a:cubicBezTo>
                  <a:pt x="102" y="337"/>
                  <a:pt x="105" y="333"/>
                  <a:pt x="110" y="333"/>
                </a:cubicBezTo>
                <a:cubicBezTo>
                  <a:pt x="270" y="333"/>
                  <a:pt x="270" y="333"/>
                  <a:pt x="270" y="333"/>
                </a:cubicBezTo>
                <a:cubicBezTo>
                  <a:pt x="323" y="171"/>
                  <a:pt x="323" y="171"/>
                  <a:pt x="323" y="171"/>
                </a:cubicBezTo>
                <a:cubicBezTo>
                  <a:pt x="252" y="171"/>
                  <a:pt x="252" y="171"/>
                  <a:pt x="252" y="171"/>
                </a:cubicBezTo>
                <a:cubicBezTo>
                  <a:pt x="249" y="171"/>
                  <a:pt x="246" y="169"/>
                  <a:pt x="244" y="166"/>
                </a:cubicBezTo>
                <a:cubicBezTo>
                  <a:pt x="243" y="162"/>
                  <a:pt x="243" y="159"/>
                  <a:pt x="246" y="155"/>
                </a:cubicBezTo>
                <a:cubicBezTo>
                  <a:pt x="391" y="3"/>
                  <a:pt x="391" y="3"/>
                  <a:pt x="391" y="3"/>
                </a:cubicBezTo>
                <a:cubicBezTo>
                  <a:pt x="393" y="1"/>
                  <a:pt x="395" y="0"/>
                  <a:pt x="398" y="0"/>
                </a:cubicBezTo>
                <a:cubicBezTo>
                  <a:pt x="401" y="1"/>
                  <a:pt x="403" y="2"/>
                  <a:pt x="404" y="4"/>
                </a:cubicBezTo>
                <a:cubicBezTo>
                  <a:pt x="504" y="156"/>
                  <a:pt x="504" y="156"/>
                  <a:pt x="504" y="156"/>
                </a:cubicBezTo>
                <a:cubicBezTo>
                  <a:pt x="506" y="160"/>
                  <a:pt x="506" y="163"/>
                  <a:pt x="504" y="166"/>
                </a:cubicBezTo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Freeform 26"/>
          <p:cNvSpPr>
            <a:spLocks noChangeArrowheads="1"/>
          </p:cNvSpPr>
          <p:nvPr/>
        </p:nvSpPr>
        <p:spPr bwMode="auto">
          <a:xfrm>
            <a:off x="5726113" y="1908175"/>
            <a:ext cx="268287" cy="276225"/>
          </a:xfrm>
          <a:custGeom>
            <a:avLst/>
            <a:gdLst>
              <a:gd name="T0" fmla="*/ 190687 w 641"/>
              <a:gd name="T1" fmla="*/ 102216 h 656"/>
              <a:gd name="T2" fmla="*/ 154645 w 641"/>
              <a:gd name="T3" fmla="*/ 80763 h 656"/>
              <a:gd name="T4" fmla="*/ 49453 w 641"/>
              <a:gd name="T5" fmla="*/ 55525 h 656"/>
              <a:gd name="T6" fmla="*/ 57416 w 641"/>
              <a:gd name="T7" fmla="*/ 207797 h 656"/>
              <a:gd name="T8" fmla="*/ 136205 w 641"/>
              <a:gd name="T9" fmla="*/ 242290 h 656"/>
              <a:gd name="T10" fmla="*/ 207870 w 641"/>
              <a:gd name="T11" fmla="*/ 215789 h 656"/>
              <a:gd name="T12" fmla="*/ 186915 w 641"/>
              <a:gd name="T13" fmla="*/ 114835 h 656"/>
              <a:gd name="T14" fmla="*/ 201583 w 641"/>
              <a:gd name="T15" fmla="*/ 208218 h 656"/>
              <a:gd name="T16" fmla="*/ 181886 w 641"/>
              <a:gd name="T17" fmla="*/ 215369 h 656"/>
              <a:gd name="T18" fmla="*/ 96391 w 641"/>
              <a:gd name="T19" fmla="*/ 168257 h 656"/>
              <a:gd name="T20" fmla="*/ 147101 w 641"/>
              <a:gd name="T21" fmla="*/ 87493 h 656"/>
              <a:gd name="T22" fmla="*/ 142491 w 641"/>
              <a:gd name="T23" fmla="*/ 102637 h 656"/>
              <a:gd name="T24" fmla="*/ 103516 w 641"/>
              <a:gd name="T25" fmla="*/ 116938 h 656"/>
              <a:gd name="T26" fmla="*/ 109802 w 641"/>
              <a:gd name="T27" fmla="*/ 120724 h 656"/>
              <a:gd name="T28" fmla="*/ 151292 w 641"/>
              <a:gd name="T29" fmla="*/ 120724 h 656"/>
              <a:gd name="T30" fmla="*/ 145844 w 641"/>
              <a:gd name="T31" fmla="*/ 159003 h 656"/>
              <a:gd name="T32" fmla="*/ 152130 w 641"/>
              <a:gd name="T33" fmla="*/ 156058 h 656"/>
              <a:gd name="T34" fmla="*/ 166380 w 641"/>
              <a:gd name="T35" fmla="*/ 126193 h 656"/>
              <a:gd name="T36" fmla="*/ 201583 w 641"/>
              <a:gd name="T37" fmla="*/ 208218 h 656"/>
              <a:gd name="T38" fmla="*/ 229243 w 641"/>
              <a:gd name="T39" fmla="*/ 102216 h 656"/>
              <a:gd name="T40" fmla="*/ 219604 w 641"/>
              <a:gd name="T41" fmla="*/ 102216 h 656"/>
              <a:gd name="T42" fmla="*/ 161770 w 641"/>
              <a:gd name="T43" fmla="*/ 44167 h 656"/>
              <a:gd name="T44" fmla="*/ 229243 w 641"/>
              <a:gd name="T45" fmla="*/ 102216 h 656"/>
              <a:gd name="T46" fmla="*/ 268219 w 641"/>
              <a:gd name="T47" fmla="*/ 102216 h 656"/>
              <a:gd name="T48" fmla="*/ 258161 w 641"/>
              <a:gd name="T49" fmla="*/ 102216 h 656"/>
              <a:gd name="T50" fmla="*/ 161770 w 641"/>
              <a:gd name="T51" fmla="*/ 5048 h 656"/>
              <a:gd name="T52" fmla="*/ 268219 w 641"/>
              <a:gd name="T53" fmla="*/ 102216 h 656"/>
              <a:gd name="T54" fmla="*/ 160931 w 641"/>
              <a:gd name="T55" fmla="*/ 252385 h 656"/>
              <a:gd name="T56" fmla="*/ 157998 w 641"/>
              <a:gd name="T57" fmla="*/ 275520 h 656"/>
              <a:gd name="T58" fmla="*/ 20955 w 641"/>
              <a:gd name="T59" fmla="*/ 270893 h 656"/>
              <a:gd name="T60" fmla="*/ 43166 w 641"/>
              <a:gd name="T61" fmla="*/ 206535 h 656"/>
              <a:gd name="T62" fmla="*/ 136205 w 641"/>
              <a:gd name="T63" fmla="*/ 252385 h 656"/>
              <a:gd name="T64" fmla="*/ 160931 w 641"/>
              <a:gd name="T65" fmla="*/ 252385 h 65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41" h="656">
                <a:moveTo>
                  <a:pt x="455" y="243"/>
                </a:moveTo>
                <a:lnTo>
                  <a:pt x="455" y="243"/>
                </a:lnTo>
                <a:cubicBezTo>
                  <a:pt x="455" y="211"/>
                  <a:pt x="430" y="185"/>
                  <a:pt x="397" y="185"/>
                </a:cubicBezTo>
                <a:cubicBezTo>
                  <a:pt x="387" y="185"/>
                  <a:pt x="377" y="188"/>
                  <a:pt x="369" y="192"/>
                </a:cubicBezTo>
                <a:cubicBezTo>
                  <a:pt x="271" y="109"/>
                  <a:pt x="166" y="83"/>
                  <a:pt x="120" y="130"/>
                </a:cubicBezTo>
                <a:cubicBezTo>
                  <a:pt x="119" y="130"/>
                  <a:pt x="119" y="131"/>
                  <a:pt x="118" y="132"/>
                </a:cubicBezTo>
                <a:lnTo>
                  <a:pt x="117" y="132"/>
                </a:lnTo>
                <a:cubicBezTo>
                  <a:pt x="52" y="198"/>
                  <a:pt x="0" y="354"/>
                  <a:pt x="137" y="494"/>
                </a:cubicBezTo>
                <a:cubicBezTo>
                  <a:pt x="190" y="548"/>
                  <a:pt x="256" y="576"/>
                  <a:pt x="325" y="576"/>
                </a:cubicBezTo>
                <a:cubicBezTo>
                  <a:pt x="399" y="576"/>
                  <a:pt x="466" y="544"/>
                  <a:pt x="495" y="514"/>
                </a:cubicBezTo>
                <a:cubicBezTo>
                  <a:pt x="496" y="514"/>
                  <a:pt x="495" y="513"/>
                  <a:pt x="496" y="513"/>
                </a:cubicBezTo>
                <a:cubicBezTo>
                  <a:pt x="496" y="512"/>
                  <a:pt x="497" y="512"/>
                  <a:pt x="497" y="512"/>
                </a:cubicBezTo>
                <a:cubicBezTo>
                  <a:pt x="542" y="467"/>
                  <a:pt x="521" y="369"/>
                  <a:pt x="446" y="273"/>
                </a:cubicBezTo>
                <a:cubicBezTo>
                  <a:pt x="451" y="264"/>
                  <a:pt x="455" y="253"/>
                  <a:pt x="455" y="243"/>
                </a:cubicBezTo>
                <a:close/>
                <a:moveTo>
                  <a:pt x="481" y="495"/>
                </a:moveTo>
                <a:lnTo>
                  <a:pt x="481" y="495"/>
                </a:lnTo>
                <a:cubicBezTo>
                  <a:pt x="470" y="505"/>
                  <a:pt x="455" y="512"/>
                  <a:pt x="434" y="512"/>
                </a:cubicBezTo>
                <a:cubicBezTo>
                  <a:pt x="377" y="512"/>
                  <a:pt x="297" y="468"/>
                  <a:pt x="230" y="400"/>
                </a:cubicBezTo>
                <a:cubicBezTo>
                  <a:pt x="137" y="306"/>
                  <a:pt x="93" y="189"/>
                  <a:pt x="136" y="145"/>
                </a:cubicBezTo>
                <a:cubicBezTo>
                  <a:pt x="173" y="109"/>
                  <a:pt x="265" y="136"/>
                  <a:pt x="351" y="208"/>
                </a:cubicBezTo>
                <a:cubicBezTo>
                  <a:pt x="344" y="218"/>
                  <a:pt x="340" y="230"/>
                  <a:pt x="340" y="243"/>
                </a:cubicBezTo>
                <a:cubicBezTo>
                  <a:pt x="340" y="243"/>
                  <a:pt x="340" y="243"/>
                  <a:pt x="340" y="244"/>
                </a:cubicBezTo>
                <a:cubicBezTo>
                  <a:pt x="257" y="264"/>
                  <a:pt x="257" y="264"/>
                  <a:pt x="257" y="264"/>
                </a:cubicBezTo>
                <a:cubicBezTo>
                  <a:pt x="250" y="266"/>
                  <a:pt x="246" y="272"/>
                  <a:pt x="247" y="278"/>
                </a:cubicBezTo>
                <a:cubicBezTo>
                  <a:pt x="249" y="284"/>
                  <a:pt x="254" y="287"/>
                  <a:pt x="259" y="287"/>
                </a:cubicBezTo>
                <a:cubicBezTo>
                  <a:pt x="260" y="287"/>
                  <a:pt x="261" y="287"/>
                  <a:pt x="262" y="287"/>
                </a:cubicBezTo>
                <a:cubicBezTo>
                  <a:pt x="345" y="267"/>
                  <a:pt x="345" y="267"/>
                  <a:pt x="345" y="267"/>
                </a:cubicBezTo>
                <a:cubicBezTo>
                  <a:pt x="348" y="274"/>
                  <a:pt x="354" y="282"/>
                  <a:pt x="361" y="287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38" y="371"/>
                  <a:pt x="342" y="377"/>
                  <a:pt x="348" y="378"/>
                </a:cubicBezTo>
                <a:cubicBezTo>
                  <a:pt x="349" y="379"/>
                  <a:pt x="350" y="379"/>
                  <a:pt x="351" y="379"/>
                </a:cubicBezTo>
                <a:cubicBezTo>
                  <a:pt x="357" y="379"/>
                  <a:pt x="361" y="376"/>
                  <a:pt x="363" y="371"/>
                </a:cubicBezTo>
                <a:cubicBezTo>
                  <a:pt x="382" y="298"/>
                  <a:pt x="382" y="298"/>
                  <a:pt x="382" y="298"/>
                </a:cubicBezTo>
                <a:cubicBezTo>
                  <a:pt x="387" y="299"/>
                  <a:pt x="392" y="300"/>
                  <a:pt x="397" y="300"/>
                </a:cubicBezTo>
                <a:cubicBezTo>
                  <a:pt x="410" y="300"/>
                  <a:pt x="420" y="296"/>
                  <a:pt x="430" y="290"/>
                </a:cubicBezTo>
                <a:cubicBezTo>
                  <a:pt x="494" y="374"/>
                  <a:pt x="516" y="460"/>
                  <a:pt x="481" y="495"/>
                </a:cubicBezTo>
                <a:close/>
                <a:moveTo>
                  <a:pt x="547" y="243"/>
                </a:moveTo>
                <a:lnTo>
                  <a:pt x="547" y="243"/>
                </a:lnTo>
                <a:cubicBezTo>
                  <a:pt x="547" y="249"/>
                  <a:pt x="542" y="254"/>
                  <a:pt x="536" y="254"/>
                </a:cubicBezTo>
                <a:cubicBezTo>
                  <a:pt x="529" y="254"/>
                  <a:pt x="524" y="249"/>
                  <a:pt x="524" y="243"/>
                </a:cubicBezTo>
                <a:cubicBezTo>
                  <a:pt x="524" y="172"/>
                  <a:pt x="467" y="116"/>
                  <a:pt x="397" y="116"/>
                </a:cubicBezTo>
                <a:cubicBezTo>
                  <a:pt x="391" y="116"/>
                  <a:pt x="386" y="111"/>
                  <a:pt x="386" y="105"/>
                </a:cubicBezTo>
                <a:cubicBezTo>
                  <a:pt x="386" y="98"/>
                  <a:pt x="391" y="93"/>
                  <a:pt x="397" y="93"/>
                </a:cubicBezTo>
                <a:cubicBezTo>
                  <a:pt x="479" y="93"/>
                  <a:pt x="547" y="160"/>
                  <a:pt x="547" y="243"/>
                </a:cubicBezTo>
                <a:close/>
                <a:moveTo>
                  <a:pt x="640" y="243"/>
                </a:moveTo>
                <a:lnTo>
                  <a:pt x="640" y="243"/>
                </a:lnTo>
                <a:cubicBezTo>
                  <a:pt x="640" y="249"/>
                  <a:pt x="634" y="254"/>
                  <a:pt x="627" y="254"/>
                </a:cubicBezTo>
                <a:cubicBezTo>
                  <a:pt x="621" y="254"/>
                  <a:pt x="616" y="249"/>
                  <a:pt x="616" y="243"/>
                </a:cubicBezTo>
                <a:cubicBezTo>
                  <a:pt x="616" y="122"/>
                  <a:pt x="518" y="23"/>
                  <a:pt x="397" y="23"/>
                </a:cubicBezTo>
                <a:cubicBezTo>
                  <a:pt x="391" y="23"/>
                  <a:pt x="386" y="18"/>
                  <a:pt x="386" y="12"/>
                </a:cubicBezTo>
                <a:cubicBezTo>
                  <a:pt x="386" y="6"/>
                  <a:pt x="391" y="0"/>
                  <a:pt x="397" y="0"/>
                </a:cubicBezTo>
                <a:cubicBezTo>
                  <a:pt x="531" y="0"/>
                  <a:pt x="640" y="109"/>
                  <a:pt x="640" y="243"/>
                </a:cubicBezTo>
                <a:close/>
                <a:moveTo>
                  <a:pt x="384" y="600"/>
                </a:moveTo>
                <a:lnTo>
                  <a:pt x="384" y="600"/>
                </a:lnTo>
                <a:cubicBezTo>
                  <a:pt x="387" y="614"/>
                  <a:pt x="389" y="632"/>
                  <a:pt x="389" y="644"/>
                </a:cubicBezTo>
                <a:cubicBezTo>
                  <a:pt x="389" y="650"/>
                  <a:pt x="384" y="655"/>
                  <a:pt x="377" y="655"/>
                </a:cubicBezTo>
                <a:cubicBezTo>
                  <a:pt x="62" y="655"/>
                  <a:pt x="62" y="655"/>
                  <a:pt x="62" y="655"/>
                </a:cubicBezTo>
                <a:cubicBezTo>
                  <a:pt x="55" y="655"/>
                  <a:pt x="50" y="650"/>
                  <a:pt x="50" y="644"/>
                </a:cubicBezTo>
                <a:cubicBezTo>
                  <a:pt x="50" y="603"/>
                  <a:pt x="70" y="542"/>
                  <a:pt x="98" y="498"/>
                </a:cubicBezTo>
                <a:cubicBezTo>
                  <a:pt x="101" y="496"/>
                  <a:pt x="102" y="493"/>
                  <a:pt x="103" y="491"/>
                </a:cubicBezTo>
                <a:cubicBezTo>
                  <a:pt x="109" y="497"/>
                  <a:pt x="114" y="504"/>
                  <a:pt x="120" y="511"/>
                </a:cubicBezTo>
                <a:cubicBezTo>
                  <a:pt x="179" y="569"/>
                  <a:pt x="249" y="600"/>
                  <a:pt x="325" y="600"/>
                </a:cubicBezTo>
                <a:cubicBezTo>
                  <a:pt x="345" y="600"/>
                  <a:pt x="364" y="598"/>
                  <a:pt x="383" y="594"/>
                </a:cubicBezTo>
                <a:cubicBezTo>
                  <a:pt x="383" y="596"/>
                  <a:pt x="384" y="597"/>
                  <a:pt x="384" y="60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Freeform 27"/>
          <p:cNvSpPr>
            <a:spLocks noChangeArrowheads="1"/>
          </p:cNvSpPr>
          <p:nvPr/>
        </p:nvSpPr>
        <p:spPr bwMode="auto">
          <a:xfrm>
            <a:off x="3990975" y="1941513"/>
            <a:ext cx="296863" cy="212725"/>
          </a:xfrm>
          <a:custGeom>
            <a:avLst/>
            <a:gdLst>
              <a:gd name="T0" fmla="*/ 262622 w 711"/>
              <a:gd name="T1" fmla="*/ 182610 h 505"/>
              <a:gd name="T2" fmla="*/ 262622 w 711"/>
              <a:gd name="T3" fmla="*/ 182610 h 505"/>
              <a:gd name="T4" fmla="*/ 232417 w 711"/>
              <a:gd name="T5" fmla="*/ 212553 h 505"/>
              <a:gd name="T6" fmla="*/ 202211 w 711"/>
              <a:gd name="T7" fmla="*/ 182610 h 505"/>
              <a:gd name="T8" fmla="*/ 232417 w 711"/>
              <a:gd name="T9" fmla="*/ 152245 h 505"/>
              <a:gd name="T10" fmla="*/ 262622 w 711"/>
              <a:gd name="T11" fmla="*/ 182610 h 505"/>
              <a:gd name="T12" fmla="*/ 297862 w 711"/>
              <a:gd name="T13" fmla="*/ 108807 h 505"/>
              <a:gd name="T14" fmla="*/ 297862 w 711"/>
              <a:gd name="T15" fmla="*/ 108807 h 505"/>
              <a:gd name="T16" fmla="*/ 297443 w 711"/>
              <a:gd name="T17" fmla="*/ 109650 h 505"/>
              <a:gd name="T18" fmla="*/ 297443 w 711"/>
              <a:gd name="T19" fmla="*/ 169537 h 505"/>
              <a:gd name="T20" fmla="*/ 290311 w 711"/>
              <a:gd name="T21" fmla="*/ 177128 h 505"/>
              <a:gd name="T22" fmla="*/ 273530 w 711"/>
              <a:gd name="T23" fmla="*/ 177128 h 505"/>
              <a:gd name="T24" fmla="*/ 271852 w 711"/>
              <a:gd name="T25" fmla="*/ 175441 h 505"/>
              <a:gd name="T26" fmla="*/ 232417 w 711"/>
              <a:gd name="T27" fmla="*/ 142124 h 505"/>
              <a:gd name="T28" fmla="*/ 192981 w 711"/>
              <a:gd name="T29" fmla="*/ 174597 h 505"/>
              <a:gd name="T30" fmla="*/ 192142 w 711"/>
              <a:gd name="T31" fmla="*/ 176284 h 505"/>
              <a:gd name="T32" fmla="*/ 187108 w 711"/>
              <a:gd name="T33" fmla="*/ 175863 h 505"/>
              <a:gd name="T34" fmla="*/ 183332 w 711"/>
              <a:gd name="T35" fmla="*/ 169537 h 505"/>
              <a:gd name="T36" fmla="*/ 183332 w 711"/>
              <a:gd name="T37" fmla="*/ 44704 h 505"/>
              <a:gd name="T38" fmla="*/ 190464 w 711"/>
              <a:gd name="T39" fmla="*/ 37112 h 505"/>
              <a:gd name="T40" fmla="*/ 234514 w 711"/>
              <a:gd name="T41" fmla="*/ 37112 h 505"/>
              <a:gd name="T42" fmla="*/ 253393 w 711"/>
              <a:gd name="T43" fmla="*/ 38378 h 505"/>
              <a:gd name="T44" fmla="*/ 258427 w 711"/>
              <a:gd name="T45" fmla="*/ 42173 h 505"/>
              <a:gd name="T46" fmla="*/ 291989 w 711"/>
              <a:gd name="T47" fmla="*/ 81394 h 505"/>
              <a:gd name="T48" fmla="*/ 297443 w 711"/>
              <a:gd name="T49" fmla="*/ 91516 h 505"/>
              <a:gd name="T50" fmla="*/ 297443 w 711"/>
              <a:gd name="T51" fmla="*/ 91938 h 505"/>
              <a:gd name="T52" fmla="*/ 297862 w 711"/>
              <a:gd name="T53" fmla="*/ 108807 h 505"/>
              <a:gd name="T54" fmla="*/ 278145 w 711"/>
              <a:gd name="T55" fmla="*/ 102903 h 505"/>
              <a:gd name="T56" fmla="*/ 278145 w 711"/>
              <a:gd name="T57" fmla="*/ 102903 h 505"/>
              <a:gd name="T58" fmla="*/ 278145 w 711"/>
              <a:gd name="T59" fmla="*/ 94046 h 505"/>
              <a:gd name="T60" fmla="*/ 251715 w 711"/>
              <a:gd name="T61" fmla="*/ 67477 h 505"/>
              <a:gd name="T62" fmla="*/ 221929 w 711"/>
              <a:gd name="T63" fmla="*/ 67477 h 505"/>
              <a:gd name="T64" fmla="*/ 218992 w 711"/>
              <a:gd name="T65" fmla="*/ 70429 h 505"/>
              <a:gd name="T66" fmla="*/ 218992 w 711"/>
              <a:gd name="T67" fmla="*/ 99951 h 505"/>
              <a:gd name="T68" fmla="*/ 221929 w 711"/>
              <a:gd name="T69" fmla="*/ 102903 h 505"/>
              <a:gd name="T70" fmla="*/ 278145 w 711"/>
              <a:gd name="T71" fmla="*/ 102903 h 505"/>
              <a:gd name="T72" fmla="*/ 78871 w 711"/>
              <a:gd name="T73" fmla="*/ 152245 h 505"/>
              <a:gd name="T74" fmla="*/ 78871 w 711"/>
              <a:gd name="T75" fmla="*/ 152245 h 505"/>
              <a:gd name="T76" fmla="*/ 48665 w 711"/>
              <a:gd name="T77" fmla="*/ 182610 h 505"/>
              <a:gd name="T78" fmla="*/ 78871 w 711"/>
              <a:gd name="T79" fmla="*/ 212553 h 505"/>
              <a:gd name="T80" fmla="*/ 109076 w 711"/>
              <a:gd name="T81" fmla="*/ 182610 h 505"/>
              <a:gd name="T82" fmla="*/ 78871 w 711"/>
              <a:gd name="T83" fmla="*/ 152245 h 505"/>
              <a:gd name="T84" fmla="*/ 168649 w 711"/>
              <a:gd name="T85" fmla="*/ 0 h 505"/>
              <a:gd name="T86" fmla="*/ 168649 w 711"/>
              <a:gd name="T87" fmla="*/ 0 h 505"/>
              <a:gd name="T88" fmla="*/ 4195 w 711"/>
              <a:gd name="T89" fmla="*/ 0 h 505"/>
              <a:gd name="T90" fmla="*/ 0 w 711"/>
              <a:gd name="T91" fmla="*/ 3796 h 505"/>
              <a:gd name="T92" fmla="*/ 0 w 711"/>
              <a:gd name="T93" fmla="*/ 170380 h 505"/>
              <a:gd name="T94" fmla="*/ 4195 w 711"/>
              <a:gd name="T95" fmla="*/ 174597 h 505"/>
              <a:gd name="T96" fmla="*/ 39855 w 711"/>
              <a:gd name="T97" fmla="*/ 174597 h 505"/>
              <a:gd name="T98" fmla="*/ 78871 w 711"/>
              <a:gd name="T99" fmla="*/ 142124 h 505"/>
              <a:gd name="T100" fmla="*/ 117886 w 711"/>
              <a:gd name="T101" fmla="*/ 174597 h 505"/>
              <a:gd name="T102" fmla="*/ 168649 w 711"/>
              <a:gd name="T103" fmla="*/ 174597 h 505"/>
              <a:gd name="T104" fmla="*/ 172844 w 711"/>
              <a:gd name="T105" fmla="*/ 170380 h 505"/>
              <a:gd name="T106" fmla="*/ 172844 w 711"/>
              <a:gd name="T107" fmla="*/ 3796 h 505"/>
              <a:gd name="T108" fmla="*/ 168649 w 711"/>
              <a:gd name="T109" fmla="*/ 0 h 5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11" h="505">
                <a:moveTo>
                  <a:pt x="626" y="433"/>
                </a:moveTo>
                <a:lnTo>
                  <a:pt x="626" y="433"/>
                </a:lnTo>
                <a:cubicBezTo>
                  <a:pt x="626" y="472"/>
                  <a:pt x="594" y="504"/>
                  <a:pt x="554" y="504"/>
                </a:cubicBezTo>
                <a:cubicBezTo>
                  <a:pt x="515" y="504"/>
                  <a:pt x="482" y="472"/>
                  <a:pt x="482" y="433"/>
                </a:cubicBezTo>
                <a:cubicBezTo>
                  <a:pt x="482" y="393"/>
                  <a:pt x="515" y="361"/>
                  <a:pt x="554" y="361"/>
                </a:cubicBezTo>
                <a:cubicBezTo>
                  <a:pt x="594" y="361"/>
                  <a:pt x="626" y="393"/>
                  <a:pt x="626" y="433"/>
                </a:cubicBezTo>
                <a:close/>
                <a:moveTo>
                  <a:pt x="710" y="258"/>
                </a:moveTo>
                <a:lnTo>
                  <a:pt x="710" y="258"/>
                </a:lnTo>
                <a:cubicBezTo>
                  <a:pt x="710" y="259"/>
                  <a:pt x="709" y="260"/>
                  <a:pt x="709" y="260"/>
                </a:cubicBezTo>
                <a:cubicBezTo>
                  <a:pt x="709" y="402"/>
                  <a:pt x="709" y="402"/>
                  <a:pt x="709" y="402"/>
                </a:cubicBezTo>
                <a:cubicBezTo>
                  <a:pt x="709" y="412"/>
                  <a:pt x="702" y="420"/>
                  <a:pt x="692" y="420"/>
                </a:cubicBezTo>
                <a:cubicBezTo>
                  <a:pt x="652" y="420"/>
                  <a:pt x="652" y="420"/>
                  <a:pt x="652" y="420"/>
                </a:cubicBezTo>
                <a:cubicBezTo>
                  <a:pt x="650" y="420"/>
                  <a:pt x="649" y="418"/>
                  <a:pt x="648" y="416"/>
                </a:cubicBezTo>
                <a:cubicBezTo>
                  <a:pt x="640" y="371"/>
                  <a:pt x="601" y="337"/>
                  <a:pt x="554" y="337"/>
                </a:cubicBezTo>
                <a:cubicBezTo>
                  <a:pt x="508" y="337"/>
                  <a:pt x="470" y="370"/>
                  <a:pt x="460" y="414"/>
                </a:cubicBezTo>
                <a:cubicBezTo>
                  <a:pt x="460" y="416"/>
                  <a:pt x="459" y="417"/>
                  <a:pt x="458" y="418"/>
                </a:cubicBezTo>
                <a:cubicBezTo>
                  <a:pt x="456" y="418"/>
                  <a:pt x="447" y="418"/>
                  <a:pt x="446" y="417"/>
                </a:cubicBezTo>
                <a:cubicBezTo>
                  <a:pt x="441" y="414"/>
                  <a:pt x="437" y="409"/>
                  <a:pt x="437" y="402"/>
                </a:cubicBezTo>
                <a:cubicBezTo>
                  <a:pt x="437" y="106"/>
                  <a:pt x="437" y="106"/>
                  <a:pt x="437" y="106"/>
                </a:cubicBezTo>
                <a:cubicBezTo>
                  <a:pt x="437" y="95"/>
                  <a:pt x="445" y="88"/>
                  <a:pt x="454" y="88"/>
                </a:cubicBezTo>
                <a:cubicBezTo>
                  <a:pt x="559" y="88"/>
                  <a:pt x="559" y="88"/>
                  <a:pt x="559" y="88"/>
                </a:cubicBezTo>
                <a:cubicBezTo>
                  <a:pt x="574" y="87"/>
                  <a:pt x="598" y="88"/>
                  <a:pt x="604" y="91"/>
                </a:cubicBezTo>
                <a:cubicBezTo>
                  <a:pt x="606" y="92"/>
                  <a:pt x="610" y="95"/>
                  <a:pt x="616" y="100"/>
                </a:cubicBezTo>
                <a:cubicBezTo>
                  <a:pt x="696" y="193"/>
                  <a:pt x="696" y="193"/>
                  <a:pt x="696" y="193"/>
                </a:cubicBezTo>
                <a:cubicBezTo>
                  <a:pt x="703" y="199"/>
                  <a:pt x="708" y="208"/>
                  <a:pt x="709" y="217"/>
                </a:cubicBezTo>
                <a:cubicBezTo>
                  <a:pt x="709" y="218"/>
                  <a:pt x="709" y="218"/>
                  <a:pt x="709" y="218"/>
                </a:cubicBezTo>
                <a:lnTo>
                  <a:pt x="710" y="258"/>
                </a:lnTo>
                <a:close/>
                <a:moveTo>
                  <a:pt x="663" y="244"/>
                </a:moveTo>
                <a:lnTo>
                  <a:pt x="663" y="244"/>
                </a:lnTo>
                <a:cubicBezTo>
                  <a:pt x="663" y="223"/>
                  <a:pt x="663" y="223"/>
                  <a:pt x="663" y="223"/>
                </a:cubicBezTo>
                <a:cubicBezTo>
                  <a:pt x="600" y="160"/>
                  <a:pt x="600" y="160"/>
                  <a:pt x="600" y="160"/>
                </a:cubicBezTo>
                <a:cubicBezTo>
                  <a:pt x="529" y="160"/>
                  <a:pt x="529" y="160"/>
                  <a:pt x="529" y="160"/>
                </a:cubicBezTo>
                <a:cubicBezTo>
                  <a:pt x="525" y="160"/>
                  <a:pt x="522" y="163"/>
                  <a:pt x="522" y="167"/>
                </a:cubicBezTo>
                <a:cubicBezTo>
                  <a:pt x="522" y="237"/>
                  <a:pt x="522" y="237"/>
                  <a:pt x="522" y="237"/>
                </a:cubicBezTo>
                <a:cubicBezTo>
                  <a:pt x="522" y="241"/>
                  <a:pt x="525" y="244"/>
                  <a:pt x="529" y="244"/>
                </a:cubicBezTo>
                <a:lnTo>
                  <a:pt x="663" y="244"/>
                </a:lnTo>
                <a:close/>
                <a:moveTo>
                  <a:pt x="188" y="361"/>
                </a:moveTo>
                <a:lnTo>
                  <a:pt x="188" y="361"/>
                </a:lnTo>
                <a:cubicBezTo>
                  <a:pt x="148" y="361"/>
                  <a:pt x="116" y="393"/>
                  <a:pt x="116" y="433"/>
                </a:cubicBezTo>
                <a:cubicBezTo>
                  <a:pt x="116" y="472"/>
                  <a:pt x="148" y="504"/>
                  <a:pt x="188" y="504"/>
                </a:cubicBezTo>
                <a:cubicBezTo>
                  <a:pt x="227" y="504"/>
                  <a:pt x="260" y="472"/>
                  <a:pt x="260" y="433"/>
                </a:cubicBezTo>
                <a:cubicBezTo>
                  <a:pt x="260" y="393"/>
                  <a:pt x="227" y="361"/>
                  <a:pt x="188" y="361"/>
                </a:cubicBezTo>
                <a:close/>
                <a:moveTo>
                  <a:pt x="402" y="0"/>
                </a:moveTo>
                <a:lnTo>
                  <a:pt x="402" y="0"/>
                </a:ln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410"/>
                  <a:pt x="4" y="414"/>
                  <a:pt x="10" y="414"/>
                </a:cubicBezTo>
                <a:cubicBezTo>
                  <a:pt x="95" y="414"/>
                  <a:pt x="95" y="414"/>
                  <a:pt x="95" y="414"/>
                </a:cubicBezTo>
                <a:cubicBezTo>
                  <a:pt x="103" y="370"/>
                  <a:pt x="142" y="337"/>
                  <a:pt x="188" y="337"/>
                </a:cubicBezTo>
                <a:cubicBezTo>
                  <a:pt x="235" y="337"/>
                  <a:pt x="273" y="370"/>
                  <a:pt x="281" y="414"/>
                </a:cubicBezTo>
                <a:cubicBezTo>
                  <a:pt x="402" y="414"/>
                  <a:pt x="402" y="414"/>
                  <a:pt x="402" y="414"/>
                </a:cubicBezTo>
                <a:cubicBezTo>
                  <a:pt x="407" y="414"/>
                  <a:pt x="412" y="410"/>
                  <a:pt x="412" y="404"/>
                </a:cubicBezTo>
                <a:cubicBezTo>
                  <a:pt x="412" y="9"/>
                  <a:pt x="412" y="9"/>
                  <a:pt x="412" y="9"/>
                </a:cubicBezTo>
                <a:cubicBezTo>
                  <a:pt x="412" y="4"/>
                  <a:pt x="407" y="0"/>
                  <a:pt x="402" y="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Freeform 28"/>
          <p:cNvSpPr>
            <a:spLocks noChangeArrowheads="1"/>
          </p:cNvSpPr>
          <p:nvPr/>
        </p:nvSpPr>
        <p:spPr bwMode="auto">
          <a:xfrm>
            <a:off x="1408113" y="1928813"/>
            <a:ext cx="254000" cy="255587"/>
          </a:xfrm>
          <a:custGeom>
            <a:avLst/>
            <a:gdLst>
              <a:gd name="T0" fmla="*/ 251713 w 603"/>
              <a:gd name="T1" fmla="*/ 116054 h 610"/>
              <a:gd name="T2" fmla="*/ 137222 w 603"/>
              <a:gd name="T3" fmla="*/ 93849 h 610"/>
              <a:gd name="T4" fmla="*/ 170054 w 603"/>
              <a:gd name="T5" fmla="*/ 95106 h 610"/>
              <a:gd name="T6" fmla="*/ 253397 w 603"/>
              <a:gd name="T7" fmla="*/ 113959 h 610"/>
              <a:gd name="T8" fmla="*/ 169633 w 603"/>
              <a:gd name="T9" fmla="*/ 40640 h 610"/>
              <a:gd name="T10" fmla="*/ 253397 w 603"/>
              <a:gd name="T11" fmla="*/ 20529 h 610"/>
              <a:gd name="T12" fmla="*/ 85027 w 603"/>
              <a:gd name="T13" fmla="*/ 20529 h 610"/>
              <a:gd name="T14" fmla="*/ 253397 w 603"/>
              <a:gd name="T15" fmla="*/ 64940 h 610"/>
              <a:gd name="T16" fmla="*/ 253397 w 603"/>
              <a:gd name="T17" fmla="*/ 34774 h 610"/>
              <a:gd name="T18" fmla="*/ 84606 w 603"/>
              <a:gd name="T19" fmla="*/ 34355 h 610"/>
              <a:gd name="T20" fmla="*/ 169633 w 603"/>
              <a:gd name="T21" fmla="*/ 85050 h 610"/>
              <a:gd name="T22" fmla="*/ 253397 w 603"/>
              <a:gd name="T23" fmla="*/ 162140 h 610"/>
              <a:gd name="T24" fmla="*/ 253397 w 603"/>
              <a:gd name="T25" fmla="*/ 126947 h 610"/>
              <a:gd name="T26" fmla="*/ 178472 w 603"/>
              <a:gd name="T27" fmla="*/ 171358 h 610"/>
              <a:gd name="T28" fmla="*/ 253397 w 603"/>
              <a:gd name="T29" fmla="*/ 162978 h 610"/>
              <a:gd name="T30" fmla="*/ 253397 w 603"/>
              <a:gd name="T31" fmla="*/ 162140 h 610"/>
              <a:gd name="T32" fmla="*/ 168370 w 603"/>
              <a:gd name="T33" fmla="*/ 171358 h 610"/>
              <a:gd name="T34" fmla="*/ 0 w 603"/>
              <a:gd name="T35" fmla="*/ 171358 h 610"/>
              <a:gd name="T36" fmla="*/ 168370 w 603"/>
              <a:gd name="T37" fmla="*/ 171358 h 610"/>
              <a:gd name="T38" fmla="*/ 110282 w 603"/>
              <a:gd name="T39" fmla="*/ 174290 h 610"/>
              <a:gd name="T40" fmla="*/ 87552 w 603"/>
              <a:gd name="T41" fmla="*/ 163816 h 610"/>
              <a:gd name="T42" fmla="*/ 69453 w 603"/>
              <a:gd name="T43" fmla="*/ 155018 h 610"/>
              <a:gd name="T44" fmla="*/ 89657 w 603"/>
              <a:gd name="T45" fmla="*/ 140773 h 610"/>
              <a:gd name="T46" fmla="*/ 114492 w 603"/>
              <a:gd name="T47" fmla="*/ 144963 h 610"/>
              <a:gd name="T48" fmla="*/ 91762 w 603"/>
              <a:gd name="T49" fmla="*/ 127785 h 610"/>
              <a:gd name="T50" fmla="*/ 85448 w 603"/>
              <a:gd name="T51" fmla="*/ 108931 h 610"/>
              <a:gd name="T52" fmla="*/ 79134 w 603"/>
              <a:gd name="T53" fmla="*/ 128204 h 610"/>
              <a:gd name="T54" fmla="*/ 57667 w 603"/>
              <a:gd name="T55" fmla="*/ 160045 h 610"/>
              <a:gd name="T56" fmla="*/ 83764 w 603"/>
              <a:gd name="T57" fmla="*/ 175966 h 610"/>
              <a:gd name="T58" fmla="*/ 101864 w 603"/>
              <a:gd name="T59" fmla="*/ 183927 h 610"/>
              <a:gd name="T60" fmla="*/ 103969 w 603"/>
              <a:gd name="T61" fmla="*/ 193563 h 610"/>
              <a:gd name="T62" fmla="*/ 61034 w 603"/>
              <a:gd name="T63" fmla="*/ 193982 h 610"/>
              <a:gd name="T64" fmla="*/ 53037 w 603"/>
              <a:gd name="T65" fmla="*/ 204037 h 610"/>
              <a:gd name="T66" fmla="*/ 79134 w 603"/>
              <a:gd name="T67" fmla="*/ 229175 h 610"/>
              <a:gd name="T68" fmla="*/ 91762 w 603"/>
              <a:gd name="T69" fmla="*/ 229175 h 610"/>
              <a:gd name="T70" fmla="*/ 116175 w 603"/>
              <a:gd name="T71" fmla="*/ 196496 h 610"/>
              <a:gd name="T72" fmla="*/ 110282 w 603"/>
              <a:gd name="T73" fmla="*/ 174290 h 6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3" h="610">
                <a:moveTo>
                  <a:pt x="598" y="277"/>
                </a:moveTo>
                <a:lnTo>
                  <a:pt x="598" y="277"/>
                </a:lnTo>
                <a:cubicBezTo>
                  <a:pt x="576" y="298"/>
                  <a:pt x="500" y="318"/>
                  <a:pt x="403" y="317"/>
                </a:cubicBezTo>
                <a:cubicBezTo>
                  <a:pt x="387" y="279"/>
                  <a:pt x="361" y="248"/>
                  <a:pt x="326" y="224"/>
                </a:cubicBezTo>
                <a:cubicBezTo>
                  <a:pt x="346" y="226"/>
                  <a:pt x="367" y="227"/>
                  <a:pt x="390" y="227"/>
                </a:cubicBezTo>
                <a:cubicBezTo>
                  <a:pt x="394" y="227"/>
                  <a:pt x="399" y="227"/>
                  <a:pt x="404" y="227"/>
                </a:cubicBezTo>
                <a:cubicBezTo>
                  <a:pt x="483" y="225"/>
                  <a:pt x="560" y="214"/>
                  <a:pt x="602" y="188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2" y="273"/>
                  <a:pt x="600" y="275"/>
                  <a:pt x="598" y="277"/>
                </a:cubicBezTo>
                <a:close/>
                <a:moveTo>
                  <a:pt x="403" y="97"/>
                </a:moveTo>
                <a:lnTo>
                  <a:pt x="403" y="97"/>
                </a:lnTo>
                <a:cubicBezTo>
                  <a:pt x="541" y="97"/>
                  <a:pt x="602" y="66"/>
                  <a:pt x="602" y="49"/>
                </a:cubicBezTo>
                <a:cubicBezTo>
                  <a:pt x="602" y="33"/>
                  <a:pt x="541" y="0"/>
                  <a:pt x="403" y="0"/>
                </a:cubicBezTo>
                <a:cubicBezTo>
                  <a:pt x="266" y="0"/>
                  <a:pt x="202" y="33"/>
                  <a:pt x="202" y="49"/>
                </a:cubicBezTo>
                <a:cubicBezTo>
                  <a:pt x="202" y="66"/>
                  <a:pt x="266" y="97"/>
                  <a:pt x="403" y="97"/>
                </a:cubicBezTo>
                <a:close/>
                <a:moveTo>
                  <a:pt x="602" y="155"/>
                </a:moveTo>
                <a:lnTo>
                  <a:pt x="602" y="155"/>
                </a:lnTo>
                <a:cubicBezTo>
                  <a:pt x="602" y="83"/>
                  <a:pt x="602" y="83"/>
                  <a:pt x="602" y="83"/>
                </a:cubicBezTo>
                <a:cubicBezTo>
                  <a:pt x="561" y="108"/>
                  <a:pt x="488" y="121"/>
                  <a:pt x="403" y="121"/>
                </a:cubicBezTo>
                <a:cubicBezTo>
                  <a:pt x="319" y="121"/>
                  <a:pt x="241" y="108"/>
                  <a:pt x="201" y="82"/>
                </a:cubicBezTo>
                <a:cubicBezTo>
                  <a:pt x="201" y="177"/>
                  <a:pt x="201" y="177"/>
                  <a:pt x="201" y="177"/>
                </a:cubicBezTo>
                <a:cubicBezTo>
                  <a:pt x="219" y="184"/>
                  <a:pt x="297" y="206"/>
                  <a:pt x="403" y="203"/>
                </a:cubicBezTo>
                <a:cubicBezTo>
                  <a:pt x="539" y="201"/>
                  <a:pt x="602" y="173"/>
                  <a:pt x="602" y="155"/>
                </a:cubicBezTo>
                <a:close/>
                <a:moveTo>
                  <a:pt x="602" y="387"/>
                </a:moveTo>
                <a:lnTo>
                  <a:pt x="602" y="387"/>
                </a:lnTo>
                <a:cubicBezTo>
                  <a:pt x="602" y="303"/>
                  <a:pt x="602" y="303"/>
                  <a:pt x="602" y="303"/>
                </a:cubicBezTo>
                <a:cubicBezTo>
                  <a:pt x="565" y="325"/>
                  <a:pt x="496" y="341"/>
                  <a:pt x="413" y="341"/>
                </a:cubicBezTo>
                <a:cubicBezTo>
                  <a:pt x="420" y="363"/>
                  <a:pt x="424" y="386"/>
                  <a:pt x="424" y="409"/>
                </a:cubicBezTo>
                <a:cubicBezTo>
                  <a:pt x="424" y="418"/>
                  <a:pt x="423" y="427"/>
                  <a:pt x="422" y="437"/>
                </a:cubicBezTo>
                <a:cubicBezTo>
                  <a:pt x="547" y="433"/>
                  <a:pt x="602" y="403"/>
                  <a:pt x="602" y="389"/>
                </a:cubicBezTo>
                <a:cubicBezTo>
                  <a:pt x="602" y="388"/>
                  <a:pt x="602" y="388"/>
                  <a:pt x="602" y="388"/>
                </a:cubicBezTo>
                <a:cubicBezTo>
                  <a:pt x="602" y="387"/>
                  <a:pt x="602" y="387"/>
                  <a:pt x="602" y="387"/>
                </a:cubicBezTo>
                <a:close/>
                <a:moveTo>
                  <a:pt x="400" y="409"/>
                </a:moveTo>
                <a:lnTo>
                  <a:pt x="400" y="409"/>
                </a:lnTo>
                <a:cubicBezTo>
                  <a:pt x="400" y="520"/>
                  <a:pt x="311" y="609"/>
                  <a:pt x="200" y="609"/>
                </a:cubicBezTo>
                <a:cubicBezTo>
                  <a:pt x="90" y="609"/>
                  <a:pt x="0" y="520"/>
                  <a:pt x="0" y="409"/>
                </a:cubicBezTo>
                <a:cubicBezTo>
                  <a:pt x="0" y="299"/>
                  <a:pt x="90" y="209"/>
                  <a:pt x="200" y="209"/>
                </a:cubicBezTo>
                <a:cubicBezTo>
                  <a:pt x="311" y="209"/>
                  <a:pt x="400" y="299"/>
                  <a:pt x="400" y="409"/>
                </a:cubicBezTo>
                <a:close/>
                <a:moveTo>
                  <a:pt x="262" y="416"/>
                </a:moveTo>
                <a:lnTo>
                  <a:pt x="262" y="416"/>
                </a:lnTo>
                <a:cubicBezTo>
                  <a:pt x="254" y="408"/>
                  <a:pt x="246" y="405"/>
                  <a:pt x="238" y="401"/>
                </a:cubicBezTo>
                <a:cubicBezTo>
                  <a:pt x="227" y="397"/>
                  <a:pt x="217" y="394"/>
                  <a:pt x="208" y="391"/>
                </a:cubicBezTo>
                <a:cubicBezTo>
                  <a:pt x="198" y="389"/>
                  <a:pt x="189" y="386"/>
                  <a:pt x="180" y="382"/>
                </a:cubicBezTo>
                <a:cubicBezTo>
                  <a:pt x="172" y="378"/>
                  <a:pt x="167" y="374"/>
                  <a:pt x="165" y="370"/>
                </a:cubicBezTo>
                <a:cubicBezTo>
                  <a:pt x="162" y="363"/>
                  <a:pt x="163" y="353"/>
                  <a:pt x="168" y="346"/>
                </a:cubicBezTo>
                <a:cubicBezTo>
                  <a:pt x="179" y="334"/>
                  <a:pt x="201" y="335"/>
                  <a:pt x="213" y="336"/>
                </a:cubicBezTo>
                <a:cubicBezTo>
                  <a:pt x="235" y="339"/>
                  <a:pt x="249" y="348"/>
                  <a:pt x="250" y="349"/>
                </a:cubicBezTo>
                <a:cubicBezTo>
                  <a:pt x="257" y="354"/>
                  <a:pt x="267" y="353"/>
                  <a:pt x="272" y="346"/>
                </a:cubicBezTo>
                <a:cubicBezTo>
                  <a:pt x="277" y="340"/>
                  <a:pt x="275" y="330"/>
                  <a:pt x="269" y="325"/>
                </a:cubicBezTo>
                <a:cubicBezTo>
                  <a:pt x="267" y="323"/>
                  <a:pt x="247" y="310"/>
                  <a:pt x="218" y="305"/>
                </a:cubicBezTo>
                <a:cubicBezTo>
                  <a:pt x="218" y="274"/>
                  <a:pt x="218" y="274"/>
                  <a:pt x="218" y="274"/>
                </a:cubicBezTo>
                <a:cubicBezTo>
                  <a:pt x="218" y="266"/>
                  <a:pt x="212" y="260"/>
                  <a:pt x="203" y="260"/>
                </a:cubicBezTo>
                <a:cubicBezTo>
                  <a:pt x="195" y="260"/>
                  <a:pt x="188" y="266"/>
                  <a:pt x="188" y="274"/>
                </a:cubicBezTo>
                <a:cubicBezTo>
                  <a:pt x="188" y="306"/>
                  <a:pt x="188" y="306"/>
                  <a:pt x="188" y="306"/>
                </a:cubicBezTo>
                <a:cubicBezTo>
                  <a:pt x="169" y="309"/>
                  <a:pt x="155" y="315"/>
                  <a:pt x="145" y="326"/>
                </a:cubicBezTo>
                <a:cubicBezTo>
                  <a:pt x="132" y="342"/>
                  <a:pt x="128" y="364"/>
                  <a:pt x="137" y="382"/>
                </a:cubicBezTo>
                <a:cubicBezTo>
                  <a:pt x="142" y="394"/>
                  <a:pt x="152" y="403"/>
                  <a:pt x="168" y="411"/>
                </a:cubicBezTo>
                <a:cubicBezTo>
                  <a:pt x="178" y="415"/>
                  <a:pt x="189" y="418"/>
                  <a:pt x="199" y="420"/>
                </a:cubicBezTo>
                <a:cubicBezTo>
                  <a:pt x="208" y="423"/>
                  <a:pt x="217" y="426"/>
                  <a:pt x="226" y="429"/>
                </a:cubicBezTo>
                <a:cubicBezTo>
                  <a:pt x="231" y="432"/>
                  <a:pt x="238" y="434"/>
                  <a:pt x="242" y="439"/>
                </a:cubicBezTo>
                <a:cubicBezTo>
                  <a:pt x="247" y="443"/>
                  <a:pt x="249" y="450"/>
                  <a:pt x="248" y="458"/>
                </a:cubicBezTo>
                <a:cubicBezTo>
                  <a:pt x="247" y="459"/>
                  <a:pt x="247" y="460"/>
                  <a:pt x="247" y="462"/>
                </a:cubicBezTo>
                <a:cubicBezTo>
                  <a:pt x="243" y="477"/>
                  <a:pt x="225" y="485"/>
                  <a:pt x="210" y="485"/>
                </a:cubicBezTo>
                <a:cubicBezTo>
                  <a:pt x="188" y="487"/>
                  <a:pt x="166" y="478"/>
                  <a:pt x="145" y="463"/>
                </a:cubicBezTo>
                <a:cubicBezTo>
                  <a:pt x="139" y="457"/>
                  <a:pt x="129" y="458"/>
                  <a:pt x="124" y="465"/>
                </a:cubicBezTo>
                <a:cubicBezTo>
                  <a:pt x="119" y="472"/>
                  <a:pt x="120" y="481"/>
                  <a:pt x="126" y="487"/>
                </a:cubicBezTo>
                <a:cubicBezTo>
                  <a:pt x="144" y="501"/>
                  <a:pt x="166" y="510"/>
                  <a:pt x="188" y="514"/>
                </a:cubicBezTo>
                <a:cubicBezTo>
                  <a:pt x="188" y="547"/>
                  <a:pt x="188" y="547"/>
                  <a:pt x="188" y="547"/>
                </a:cubicBezTo>
                <a:cubicBezTo>
                  <a:pt x="188" y="555"/>
                  <a:pt x="195" y="562"/>
                  <a:pt x="203" y="562"/>
                </a:cubicBezTo>
                <a:cubicBezTo>
                  <a:pt x="212" y="562"/>
                  <a:pt x="218" y="555"/>
                  <a:pt x="218" y="547"/>
                </a:cubicBezTo>
                <a:cubicBezTo>
                  <a:pt x="218" y="515"/>
                  <a:pt x="218" y="515"/>
                  <a:pt x="218" y="515"/>
                </a:cubicBezTo>
                <a:cubicBezTo>
                  <a:pt x="241" y="513"/>
                  <a:pt x="269" y="499"/>
                  <a:pt x="276" y="469"/>
                </a:cubicBezTo>
                <a:cubicBezTo>
                  <a:pt x="277" y="467"/>
                  <a:pt x="277" y="465"/>
                  <a:pt x="277" y="463"/>
                </a:cubicBezTo>
                <a:cubicBezTo>
                  <a:pt x="280" y="444"/>
                  <a:pt x="274" y="426"/>
                  <a:pt x="262" y="41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Freeform 29"/>
          <p:cNvSpPr>
            <a:spLocks noChangeArrowheads="1"/>
          </p:cNvSpPr>
          <p:nvPr/>
        </p:nvSpPr>
        <p:spPr bwMode="auto">
          <a:xfrm>
            <a:off x="7466013" y="1903413"/>
            <a:ext cx="279400" cy="288925"/>
          </a:xfrm>
          <a:custGeom>
            <a:avLst/>
            <a:gdLst>
              <a:gd name="T0" fmla="*/ 279336 w 668"/>
              <a:gd name="T1" fmla="*/ 145504 h 687"/>
              <a:gd name="T2" fmla="*/ 279336 w 668"/>
              <a:gd name="T3" fmla="*/ 145504 h 687"/>
              <a:gd name="T4" fmla="*/ 277661 w 668"/>
              <a:gd name="T5" fmla="*/ 147607 h 687"/>
              <a:gd name="T6" fmla="*/ 187201 w 668"/>
              <a:gd name="T7" fmla="*/ 206902 h 687"/>
              <a:gd name="T8" fmla="*/ 185526 w 668"/>
              <a:gd name="T9" fmla="*/ 207323 h 687"/>
              <a:gd name="T10" fmla="*/ 181757 w 668"/>
              <a:gd name="T11" fmla="*/ 206061 h 687"/>
              <a:gd name="T12" fmla="*/ 169193 w 668"/>
              <a:gd name="T13" fmla="*/ 185875 h 687"/>
              <a:gd name="T14" fmla="*/ 168356 w 668"/>
              <a:gd name="T15" fmla="*/ 183352 h 687"/>
              <a:gd name="T16" fmla="*/ 170031 w 668"/>
              <a:gd name="T17" fmla="*/ 180829 h 687"/>
              <a:gd name="T18" fmla="*/ 260909 w 668"/>
              <a:gd name="T19" fmla="*/ 121113 h 687"/>
              <a:gd name="T20" fmla="*/ 265935 w 668"/>
              <a:gd name="T21" fmla="*/ 122375 h 687"/>
              <a:gd name="T22" fmla="*/ 278499 w 668"/>
              <a:gd name="T23" fmla="*/ 142140 h 687"/>
              <a:gd name="T24" fmla="*/ 279336 w 668"/>
              <a:gd name="T25" fmla="*/ 145504 h 687"/>
              <a:gd name="T26" fmla="*/ 103442 w 668"/>
              <a:gd name="T27" fmla="*/ 85789 h 687"/>
              <a:gd name="T28" fmla="*/ 103442 w 668"/>
              <a:gd name="T29" fmla="*/ 85789 h 687"/>
              <a:gd name="T30" fmla="*/ 106793 w 668"/>
              <a:gd name="T31" fmla="*/ 87471 h 687"/>
              <a:gd name="T32" fmla="*/ 108468 w 668"/>
              <a:gd name="T33" fmla="*/ 87050 h 687"/>
              <a:gd name="T34" fmla="*/ 199346 w 668"/>
              <a:gd name="T35" fmla="*/ 27335 h 687"/>
              <a:gd name="T36" fmla="*/ 201022 w 668"/>
              <a:gd name="T37" fmla="*/ 24811 h 687"/>
              <a:gd name="T38" fmla="*/ 200184 w 668"/>
              <a:gd name="T39" fmla="*/ 22288 h 687"/>
              <a:gd name="T40" fmla="*/ 187620 w 668"/>
              <a:gd name="T41" fmla="*/ 2103 h 687"/>
              <a:gd name="T42" fmla="*/ 182176 w 668"/>
              <a:gd name="T43" fmla="*/ 1262 h 687"/>
              <a:gd name="T44" fmla="*/ 91716 w 668"/>
              <a:gd name="T45" fmla="*/ 60977 h 687"/>
              <a:gd name="T46" fmla="*/ 90041 w 668"/>
              <a:gd name="T47" fmla="*/ 63080 h 687"/>
              <a:gd name="T48" fmla="*/ 90878 w 668"/>
              <a:gd name="T49" fmla="*/ 66024 h 687"/>
              <a:gd name="T50" fmla="*/ 103442 w 668"/>
              <a:gd name="T51" fmla="*/ 85789 h 687"/>
              <a:gd name="T52" fmla="*/ 259653 w 668"/>
              <a:gd name="T53" fmla="*/ 256946 h 687"/>
              <a:gd name="T54" fmla="*/ 259653 w 668"/>
              <a:gd name="T55" fmla="*/ 256946 h 687"/>
              <a:gd name="T56" fmla="*/ 259653 w 668"/>
              <a:gd name="T57" fmla="*/ 256946 h 687"/>
              <a:gd name="T58" fmla="*/ 138621 w 668"/>
              <a:gd name="T59" fmla="*/ 257366 h 687"/>
              <a:gd name="T60" fmla="*/ 136108 w 668"/>
              <a:gd name="T61" fmla="*/ 258207 h 687"/>
              <a:gd name="T62" fmla="*/ 134852 w 668"/>
              <a:gd name="T63" fmla="*/ 260730 h 687"/>
              <a:gd name="T64" fmla="*/ 135271 w 668"/>
              <a:gd name="T65" fmla="*/ 285121 h 687"/>
              <a:gd name="T66" fmla="*/ 138621 w 668"/>
              <a:gd name="T67" fmla="*/ 288485 h 687"/>
              <a:gd name="T68" fmla="*/ 138621 w 668"/>
              <a:gd name="T69" fmla="*/ 288485 h 687"/>
              <a:gd name="T70" fmla="*/ 259653 w 668"/>
              <a:gd name="T71" fmla="*/ 288065 h 687"/>
              <a:gd name="T72" fmla="*/ 262166 w 668"/>
              <a:gd name="T73" fmla="*/ 287224 h 687"/>
              <a:gd name="T74" fmla="*/ 263422 w 668"/>
              <a:gd name="T75" fmla="*/ 284701 h 687"/>
              <a:gd name="T76" fmla="*/ 263003 w 668"/>
              <a:gd name="T77" fmla="*/ 260310 h 687"/>
              <a:gd name="T78" fmla="*/ 259653 w 668"/>
              <a:gd name="T79" fmla="*/ 256946 h 687"/>
              <a:gd name="T80" fmla="*/ 133596 w 668"/>
              <a:gd name="T81" fmla="*/ 118170 h 687"/>
              <a:gd name="T82" fmla="*/ 133596 w 668"/>
              <a:gd name="T83" fmla="*/ 118170 h 687"/>
              <a:gd name="T84" fmla="*/ 1675 w 668"/>
              <a:gd name="T85" fmla="*/ 204799 h 687"/>
              <a:gd name="T86" fmla="*/ 0 w 668"/>
              <a:gd name="T87" fmla="*/ 206902 h 687"/>
              <a:gd name="T88" fmla="*/ 419 w 668"/>
              <a:gd name="T89" fmla="*/ 210266 h 687"/>
              <a:gd name="T90" fmla="*/ 14658 w 668"/>
              <a:gd name="T91" fmla="*/ 231714 h 687"/>
              <a:gd name="T92" fmla="*/ 18008 w 668"/>
              <a:gd name="T93" fmla="*/ 233396 h 687"/>
              <a:gd name="T94" fmla="*/ 20102 w 668"/>
              <a:gd name="T95" fmla="*/ 232555 h 687"/>
              <a:gd name="T96" fmla="*/ 151604 w 668"/>
              <a:gd name="T97" fmla="*/ 145925 h 687"/>
              <a:gd name="T98" fmla="*/ 133596 w 668"/>
              <a:gd name="T99" fmla="*/ 118170 h 687"/>
              <a:gd name="T100" fmla="*/ 125220 w 668"/>
              <a:gd name="T101" fmla="*/ 87891 h 687"/>
              <a:gd name="T102" fmla="*/ 125220 w 668"/>
              <a:gd name="T103" fmla="*/ 87891 h 687"/>
              <a:gd name="T104" fmla="*/ 176313 w 668"/>
              <a:gd name="T105" fmla="*/ 165269 h 687"/>
              <a:gd name="T106" fmla="*/ 244157 w 668"/>
              <a:gd name="T107" fmla="*/ 120693 h 687"/>
              <a:gd name="T108" fmla="*/ 193064 w 668"/>
              <a:gd name="T109" fmla="*/ 42894 h 687"/>
              <a:gd name="T110" fmla="*/ 125220 w 668"/>
              <a:gd name="T111" fmla="*/ 87891 h 68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68" h="687">
                <a:moveTo>
                  <a:pt x="667" y="346"/>
                </a:moveTo>
                <a:lnTo>
                  <a:pt x="667" y="346"/>
                </a:lnTo>
                <a:cubicBezTo>
                  <a:pt x="666" y="348"/>
                  <a:pt x="665" y="350"/>
                  <a:pt x="663" y="351"/>
                </a:cubicBezTo>
                <a:cubicBezTo>
                  <a:pt x="447" y="492"/>
                  <a:pt x="447" y="492"/>
                  <a:pt x="447" y="492"/>
                </a:cubicBezTo>
                <a:cubicBezTo>
                  <a:pt x="446" y="493"/>
                  <a:pt x="444" y="493"/>
                  <a:pt x="443" y="493"/>
                </a:cubicBezTo>
                <a:cubicBezTo>
                  <a:pt x="439" y="493"/>
                  <a:pt x="436" y="492"/>
                  <a:pt x="434" y="490"/>
                </a:cubicBezTo>
                <a:cubicBezTo>
                  <a:pt x="404" y="442"/>
                  <a:pt x="404" y="442"/>
                  <a:pt x="404" y="442"/>
                </a:cubicBezTo>
                <a:cubicBezTo>
                  <a:pt x="402" y="440"/>
                  <a:pt x="402" y="438"/>
                  <a:pt x="402" y="436"/>
                </a:cubicBezTo>
                <a:cubicBezTo>
                  <a:pt x="403" y="433"/>
                  <a:pt x="404" y="432"/>
                  <a:pt x="406" y="430"/>
                </a:cubicBezTo>
                <a:cubicBezTo>
                  <a:pt x="623" y="288"/>
                  <a:pt x="623" y="288"/>
                  <a:pt x="623" y="288"/>
                </a:cubicBezTo>
                <a:cubicBezTo>
                  <a:pt x="627" y="286"/>
                  <a:pt x="632" y="287"/>
                  <a:pt x="635" y="291"/>
                </a:cubicBezTo>
                <a:cubicBezTo>
                  <a:pt x="665" y="338"/>
                  <a:pt x="665" y="338"/>
                  <a:pt x="665" y="338"/>
                </a:cubicBezTo>
                <a:cubicBezTo>
                  <a:pt x="667" y="340"/>
                  <a:pt x="667" y="342"/>
                  <a:pt x="667" y="346"/>
                </a:cubicBezTo>
                <a:close/>
                <a:moveTo>
                  <a:pt x="247" y="204"/>
                </a:moveTo>
                <a:lnTo>
                  <a:pt x="247" y="204"/>
                </a:lnTo>
                <a:cubicBezTo>
                  <a:pt x="249" y="207"/>
                  <a:pt x="252" y="208"/>
                  <a:pt x="255" y="208"/>
                </a:cubicBezTo>
                <a:cubicBezTo>
                  <a:pt x="256" y="208"/>
                  <a:pt x="258" y="208"/>
                  <a:pt x="259" y="207"/>
                </a:cubicBezTo>
                <a:cubicBezTo>
                  <a:pt x="476" y="65"/>
                  <a:pt x="476" y="65"/>
                  <a:pt x="476" y="65"/>
                </a:cubicBezTo>
                <a:cubicBezTo>
                  <a:pt x="478" y="63"/>
                  <a:pt x="479" y="62"/>
                  <a:pt x="480" y="59"/>
                </a:cubicBezTo>
                <a:cubicBezTo>
                  <a:pt x="480" y="57"/>
                  <a:pt x="480" y="55"/>
                  <a:pt x="478" y="53"/>
                </a:cubicBezTo>
                <a:cubicBezTo>
                  <a:pt x="448" y="5"/>
                  <a:pt x="448" y="5"/>
                  <a:pt x="448" y="5"/>
                </a:cubicBezTo>
                <a:cubicBezTo>
                  <a:pt x="445" y="1"/>
                  <a:pt x="439" y="0"/>
                  <a:pt x="435" y="3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7" y="146"/>
                  <a:pt x="216" y="148"/>
                  <a:pt x="215" y="150"/>
                </a:cubicBezTo>
                <a:cubicBezTo>
                  <a:pt x="215" y="153"/>
                  <a:pt x="215" y="155"/>
                  <a:pt x="217" y="157"/>
                </a:cubicBezTo>
                <a:lnTo>
                  <a:pt x="247" y="204"/>
                </a:lnTo>
                <a:close/>
                <a:moveTo>
                  <a:pt x="620" y="611"/>
                </a:moveTo>
                <a:lnTo>
                  <a:pt x="620" y="611"/>
                </a:lnTo>
                <a:cubicBezTo>
                  <a:pt x="331" y="612"/>
                  <a:pt x="331" y="612"/>
                  <a:pt x="331" y="612"/>
                </a:cubicBezTo>
                <a:cubicBezTo>
                  <a:pt x="329" y="612"/>
                  <a:pt x="327" y="613"/>
                  <a:pt x="325" y="614"/>
                </a:cubicBezTo>
                <a:cubicBezTo>
                  <a:pt x="323" y="616"/>
                  <a:pt x="322" y="618"/>
                  <a:pt x="322" y="620"/>
                </a:cubicBezTo>
                <a:cubicBezTo>
                  <a:pt x="323" y="678"/>
                  <a:pt x="323" y="678"/>
                  <a:pt x="323" y="678"/>
                </a:cubicBezTo>
                <a:cubicBezTo>
                  <a:pt x="323" y="683"/>
                  <a:pt x="326" y="686"/>
                  <a:pt x="331" y="686"/>
                </a:cubicBezTo>
                <a:cubicBezTo>
                  <a:pt x="620" y="685"/>
                  <a:pt x="620" y="685"/>
                  <a:pt x="620" y="685"/>
                </a:cubicBezTo>
                <a:cubicBezTo>
                  <a:pt x="622" y="685"/>
                  <a:pt x="625" y="685"/>
                  <a:pt x="626" y="683"/>
                </a:cubicBezTo>
                <a:cubicBezTo>
                  <a:pt x="628" y="681"/>
                  <a:pt x="629" y="679"/>
                  <a:pt x="629" y="677"/>
                </a:cubicBezTo>
                <a:cubicBezTo>
                  <a:pt x="628" y="619"/>
                  <a:pt x="628" y="619"/>
                  <a:pt x="628" y="619"/>
                </a:cubicBezTo>
                <a:cubicBezTo>
                  <a:pt x="628" y="615"/>
                  <a:pt x="625" y="611"/>
                  <a:pt x="620" y="611"/>
                </a:cubicBezTo>
                <a:close/>
                <a:moveTo>
                  <a:pt x="319" y="281"/>
                </a:moveTo>
                <a:lnTo>
                  <a:pt x="319" y="281"/>
                </a:lnTo>
                <a:cubicBezTo>
                  <a:pt x="4" y="487"/>
                  <a:pt x="4" y="487"/>
                  <a:pt x="4" y="487"/>
                </a:cubicBezTo>
                <a:cubicBezTo>
                  <a:pt x="2" y="488"/>
                  <a:pt x="1" y="490"/>
                  <a:pt x="0" y="492"/>
                </a:cubicBezTo>
                <a:cubicBezTo>
                  <a:pt x="0" y="494"/>
                  <a:pt x="0" y="497"/>
                  <a:pt x="1" y="500"/>
                </a:cubicBezTo>
                <a:cubicBezTo>
                  <a:pt x="35" y="551"/>
                  <a:pt x="35" y="551"/>
                  <a:pt x="35" y="551"/>
                </a:cubicBezTo>
                <a:cubicBezTo>
                  <a:pt x="37" y="553"/>
                  <a:pt x="40" y="555"/>
                  <a:pt x="43" y="555"/>
                </a:cubicBezTo>
                <a:cubicBezTo>
                  <a:pt x="44" y="555"/>
                  <a:pt x="46" y="554"/>
                  <a:pt x="48" y="553"/>
                </a:cubicBezTo>
                <a:cubicBezTo>
                  <a:pt x="362" y="347"/>
                  <a:pt x="362" y="347"/>
                  <a:pt x="362" y="347"/>
                </a:cubicBezTo>
                <a:lnTo>
                  <a:pt x="319" y="281"/>
                </a:lnTo>
                <a:close/>
                <a:moveTo>
                  <a:pt x="299" y="209"/>
                </a:moveTo>
                <a:lnTo>
                  <a:pt x="299" y="209"/>
                </a:lnTo>
                <a:cubicBezTo>
                  <a:pt x="421" y="393"/>
                  <a:pt x="421" y="393"/>
                  <a:pt x="421" y="393"/>
                </a:cubicBezTo>
                <a:cubicBezTo>
                  <a:pt x="583" y="287"/>
                  <a:pt x="583" y="287"/>
                  <a:pt x="583" y="287"/>
                </a:cubicBezTo>
                <a:cubicBezTo>
                  <a:pt x="461" y="102"/>
                  <a:pt x="461" y="102"/>
                  <a:pt x="461" y="102"/>
                </a:cubicBezTo>
                <a:lnTo>
                  <a:pt x="299" y="209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8" name="Group 3"/>
          <p:cNvGrpSpPr>
            <a:grpSpLocks/>
          </p:cNvGrpSpPr>
          <p:nvPr/>
        </p:nvGrpSpPr>
        <p:grpSpPr bwMode="auto">
          <a:xfrm>
            <a:off x="460375" y="2351088"/>
            <a:ext cx="409575" cy="66675"/>
            <a:chOff x="460905" y="2351053"/>
            <a:chExt cx="409442" cy="66670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460905" y="2351053"/>
              <a:ext cx="44436" cy="65082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6 h 155"/>
                <a:gd name="T10" fmla="*/ 93 w 105"/>
                <a:gd name="T11" fmla="*/ 66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3" name="Freeform 31"/>
            <p:cNvSpPr>
              <a:spLocks noChangeArrowheads="1"/>
            </p:cNvSpPr>
            <p:nvPr/>
          </p:nvSpPr>
          <p:spPr bwMode="auto">
            <a:xfrm>
              <a:off x="513276" y="2351053"/>
              <a:ext cx="9522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4" name="Freeform 32"/>
            <p:cNvSpPr>
              <a:spLocks noChangeArrowheads="1"/>
            </p:cNvSpPr>
            <p:nvPr/>
          </p:nvSpPr>
          <p:spPr bwMode="auto">
            <a:xfrm>
              <a:off x="533906" y="2368514"/>
              <a:ext cx="39675" cy="47621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5" name="Freeform 33"/>
            <p:cNvSpPr>
              <a:spLocks noChangeArrowheads="1"/>
            </p:cNvSpPr>
            <p:nvPr/>
          </p:nvSpPr>
          <p:spPr bwMode="auto">
            <a:xfrm>
              <a:off x="581516" y="2368514"/>
              <a:ext cx="44436" cy="49209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3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4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1" y="103"/>
                  </a:cubicBezTo>
                  <a:cubicBezTo>
                    <a:pt x="102" y="103"/>
                    <a:pt x="104" y="103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6" name="Freeform 34"/>
            <p:cNvSpPr>
              <a:spLocks noChangeArrowheads="1"/>
            </p:cNvSpPr>
            <p:nvPr/>
          </p:nvSpPr>
          <p:spPr bwMode="auto">
            <a:xfrm>
              <a:off x="633887" y="2368514"/>
              <a:ext cx="38088" cy="4762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7" name="Freeform 35"/>
            <p:cNvSpPr>
              <a:spLocks noChangeArrowheads="1"/>
            </p:cNvSpPr>
            <p:nvPr/>
          </p:nvSpPr>
          <p:spPr bwMode="auto">
            <a:xfrm>
              <a:off x="681496" y="2368514"/>
              <a:ext cx="41262" cy="49209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9 w 99"/>
                <a:gd name="T5" fmla="*/ 60 h 120"/>
                <a:gd name="T6" fmla="*/ 50 w 99"/>
                <a:gd name="T7" fmla="*/ 103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60 h 120"/>
                <a:gd name="T16" fmla="*/ 51 w 99"/>
                <a:gd name="T17" fmla="*/ 0 h 120"/>
                <a:gd name="T18" fmla="*/ 98 w 99"/>
                <a:gd name="T19" fmla="*/ 41 h 120"/>
                <a:gd name="T20" fmla="*/ 79 w 99"/>
                <a:gd name="T21" fmla="*/ 41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0" y="103"/>
                    <a:pt x="50" y="103"/>
                  </a:cubicBezTo>
                  <a:cubicBezTo>
                    <a:pt x="67" y="103"/>
                    <a:pt x="78" y="9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103"/>
                    <a:pt x="78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7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8" name="Freeform 36"/>
            <p:cNvSpPr>
              <a:spLocks noChangeArrowheads="1"/>
            </p:cNvSpPr>
            <p:nvPr/>
          </p:nvSpPr>
          <p:spPr bwMode="auto">
            <a:xfrm>
              <a:off x="730692" y="2351053"/>
              <a:ext cx="7935" cy="65082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9" name="Freeform 37"/>
            <p:cNvSpPr>
              <a:spLocks noChangeArrowheads="1"/>
            </p:cNvSpPr>
            <p:nvPr/>
          </p:nvSpPr>
          <p:spPr bwMode="auto">
            <a:xfrm>
              <a:off x="748150" y="2368514"/>
              <a:ext cx="44436" cy="49209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69 w 107"/>
                <a:gd name="T9" fmla="*/ 46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8 h 120"/>
                <a:gd name="T16" fmla="*/ 6 w 107"/>
                <a:gd name="T17" fmla="*/ 38 h 120"/>
                <a:gd name="T18" fmla="*/ 6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3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5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0" name="Freeform 38"/>
            <p:cNvSpPr>
              <a:spLocks noChangeArrowheads="1"/>
            </p:cNvSpPr>
            <p:nvPr/>
          </p:nvSpPr>
          <p:spPr bwMode="auto">
            <a:xfrm>
              <a:off x="800520" y="2351053"/>
              <a:ext cx="7935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1" name="Freeform 39"/>
            <p:cNvSpPr>
              <a:spLocks noChangeArrowheads="1"/>
            </p:cNvSpPr>
            <p:nvPr/>
          </p:nvSpPr>
          <p:spPr bwMode="auto">
            <a:xfrm>
              <a:off x="848129" y="2352640"/>
              <a:ext cx="22218" cy="63495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59" name="Group 20"/>
          <p:cNvGrpSpPr>
            <a:grpSpLocks/>
          </p:cNvGrpSpPr>
          <p:nvPr/>
        </p:nvGrpSpPr>
        <p:grpSpPr bwMode="auto">
          <a:xfrm>
            <a:off x="1330325" y="2351088"/>
            <a:ext cx="422275" cy="66675"/>
            <a:chOff x="1329811" y="2351053"/>
            <a:chExt cx="422411" cy="66670"/>
          </a:xfrm>
        </p:grpSpPr>
        <p:sp>
          <p:nvSpPr>
            <p:cNvPr id="3112" name="Freeform 40"/>
            <p:cNvSpPr>
              <a:spLocks noChangeArrowheads="1"/>
            </p:cNvSpPr>
            <p:nvPr/>
          </p:nvSpPr>
          <p:spPr bwMode="auto">
            <a:xfrm>
              <a:off x="1329811" y="2351053"/>
              <a:ext cx="44464" cy="65082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3" name="Freeform 41"/>
            <p:cNvSpPr>
              <a:spLocks noChangeArrowheads="1"/>
            </p:cNvSpPr>
            <p:nvPr/>
          </p:nvSpPr>
          <p:spPr bwMode="auto">
            <a:xfrm>
              <a:off x="1380627" y="2351053"/>
              <a:ext cx="7941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4" name="Freeform 42"/>
            <p:cNvSpPr>
              <a:spLocks noChangeArrowheads="1"/>
            </p:cNvSpPr>
            <p:nvPr/>
          </p:nvSpPr>
          <p:spPr bwMode="auto">
            <a:xfrm>
              <a:off x="1399683" y="2368514"/>
              <a:ext cx="39701" cy="4762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2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5" name="Freeform 43"/>
            <p:cNvSpPr>
              <a:spLocks noChangeArrowheads="1"/>
            </p:cNvSpPr>
            <p:nvPr/>
          </p:nvSpPr>
          <p:spPr bwMode="auto">
            <a:xfrm>
              <a:off x="1448912" y="2368514"/>
              <a:ext cx="44464" cy="49209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6" name="Freeform 44"/>
            <p:cNvSpPr>
              <a:spLocks noChangeArrowheads="1"/>
            </p:cNvSpPr>
            <p:nvPr/>
          </p:nvSpPr>
          <p:spPr bwMode="auto">
            <a:xfrm>
              <a:off x="1499729" y="2368514"/>
              <a:ext cx="41288" cy="47621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7" name="Freeform 45"/>
            <p:cNvSpPr>
              <a:spLocks noChangeArrowheads="1"/>
            </p:cNvSpPr>
            <p:nvPr/>
          </p:nvSpPr>
          <p:spPr bwMode="auto">
            <a:xfrm>
              <a:off x="1548957" y="2368514"/>
              <a:ext cx="42877" cy="49209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3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1" y="103"/>
                    <a:pt x="50" y="103"/>
                  </a:cubicBezTo>
                  <a:cubicBezTo>
                    <a:pt x="67" y="103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6" y="103"/>
                    <a:pt x="79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7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8" name="Freeform 46"/>
            <p:cNvSpPr>
              <a:spLocks noChangeArrowheads="1"/>
            </p:cNvSpPr>
            <p:nvPr/>
          </p:nvSpPr>
          <p:spPr bwMode="auto">
            <a:xfrm>
              <a:off x="1598185" y="2351053"/>
              <a:ext cx="9528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9" name="Freeform 47"/>
            <p:cNvSpPr>
              <a:spLocks noChangeArrowheads="1"/>
            </p:cNvSpPr>
            <p:nvPr/>
          </p:nvSpPr>
          <p:spPr bwMode="auto">
            <a:xfrm>
              <a:off x="1615653" y="2368514"/>
              <a:ext cx="44464" cy="49209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4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0" y="103"/>
                  </a:cubicBezTo>
                  <a:cubicBezTo>
                    <a:pt x="101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4"/>
                    <a:pt x="51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0" name="Freeform 48"/>
            <p:cNvSpPr>
              <a:spLocks noChangeArrowheads="1"/>
            </p:cNvSpPr>
            <p:nvPr/>
          </p:nvSpPr>
          <p:spPr bwMode="auto">
            <a:xfrm>
              <a:off x="1666469" y="2351053"/>
              <a:ext cx="9528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1" name="Freeform 49"/>
            <p:cNvSpPr>
              <a:spLocks noChangeArrowheads="1"/>
            </p:cNvSpPr>
            <p:nvPr/>
          </p:nvSpPr>
          <p:spPr bwMode="auto">
            <a:xfrm>
              <a:off x="1709346" y="2352640"/>
              <a:ext cx="42876" cy="63495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1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60" name="Group 19"/>
          <p:cNvGrpSpPr>
            <a:grpSpLocks/>
          </p:cNvGrpSpPr>
          <p:nvPr/>
        </p:nvGrpSpPr>
        <p:grpSpPr bwMode="auto">
          <a:xfrm>
            <a:off x="2162175" y="2349500"/>
            <a:ext cx="490538" cy="68263"/>
            <a:chOff x="2161665" y="2349201"/>
            <a:chExt cx="490959" cy="68522"/>
          </a:xfrm>
        </p:grpSpPr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2161665" y="2349201"/>
              <a:ext cx="58788" cy="68522"/>
            </a:xfrm>
            <a:custGeom>
              <a:avLst/>
              <a:gdLst>
                <a:gd name="T0" fmla="*/ 71 w 142"/>
                <a:gd name="T1" fmla="*/ 162 h 163"/>
                <a:gd name="T2" fmla="*/ 71 w 142"/>
                <a:gd name="T3" fmla="*/ 162 h 163"/>
                <a:gd name="T4" fmla="*/ 0 w 142"/>
                <a:gd name="T5" fmla="*/ 81 h 163"/>
                <a:gd name="T6" fmla="*/ 75 w 142"/>
                <a:gd name="T7" fmla="*/ 0 h 163"/>
                <a:gd name="T8" fmla="*/ 138 w 142"/>
                <a:gd name="T9" fmla="*/ 51 h 163"/>
                <a:gd name="T10" fmla="*/ 118 w 142"/>
                <a:gd name="T11" fmla="*/ 51 h 163"/>
                <a:gd name="T12" fmla="*/ 75 w 142"/>
                <a:gd name="T13" fmla="*/ 19 h 163"/>
                <a:gd name="T14" fmla="*/ 22 w 142"/>
                <a:gd name="T15" fmla="*/ 80 h 163"/>
                <a:gd name="T16" fmla="*/ 73 w 142"/>
                <a:gd name="T17" fmla="*/ 143 h 163"/>
                <a:gd name="T18" fmla="*/ 121 w 142"/>
                <a:gd name="T19" fmla="*/ 95 h 163"/>
                <a:gd name="T20" fmla="*/ 121 w 142"/>
                <a:gd name="T21" fmla="*/ 92 h 163"/>
                <a:gd name="T22" fmla="*/ 73 w 142"/>
                <a:gd name="T23" fmla="*/ 92 h 163"/>
                <a:gd name="T24" fmla="*/ 73 w 142"/>
                <a:gd name="T25" fmla="*/ 75 h 163"/>
                <a:gd name="T26" fmla="*/ 141 w 142"/>
                <a:gd name="T27" fmla="*/ 75 h 163"/>
                <a:gd name="T28" fmla="*/ 141 w 142"/>
                <a:gd name="T29" fmla="*/ 158 h 163"/>
                <a:gd name="T30" fmla="*/ 126 w 142"/>
                <a:gd name="T31" fmla="*/ 158 h 163"/>
                <a:gd name="T32" fmla="*/ 122 w 142"/>
                <a:gd name="T33" fmla="*/ 137 h 163"/>
                <a:gd name="T34" fmla="*/ 71 w 142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63">
                  <a:moveTo>
                    <a:pt x="71" y="162"/>
                  </a:moveTo>
                  <a:lnTo>
                    <a:pt x="71" y="162"/>
                  </a:lnTo>
                  <a:cubicBezTo>
                    <a:pt x="31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10" y="0"/>
                    <a:pt x="134" y="19"/>
                    <a:pt x="13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4" y="30"/>
                    <a:pt x="98" y="19"/>
                    <a:pt x="75" y="19"/>
                  </a:cubicBezTo>
                  <a:cubicBezTo>
                    <a:pt x="42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2" y="143"/>
                    <a:pt x="121" y="125"/>
                    <a:pt x="121" y="95"/>
                  </a:cubicBezTo>
                  <a:cubicBezTo>
                    <a:pt x="121" y="94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41" y="158"/>
                    <a:pt x="141" y="158"/>
                    <a:pt x="141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3" y="162"/>
                    <a:pt x="71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3" name="Freeform 51"/>
            <p:cNvSpPr>
              <a:spLocks noChangeArrowheads="1"/>
            </p:cNvSpPr>
            <p:nvPr/>
          </p:nvSpPr>
          <p:spPr bwMode="auto">
            <a:xfrm>
              <a:off x="2229987" y="2368323"/>
              <a:ext cx="44488" cy="4940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7 w 108"/>
                <a:gd name="T17" fmla="*/ 60 h 120"/>
                <a:gd name="T18" fmla="*/ 54 w 108"/>
                <a:gd name="T19" fmla="*/ 17 h 120"/>
                <a:gd name="T20" fmla="*/ 18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4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8"/>
                    <a:pt x="31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4" name="Freeform 52"/>
            <p:cNvSpPr>
              <a:spLocks noChangeArrowheads="1"/>
            </p:cNvSpPr>
            <p:nvPr/>
          </p:nvSpPr>
          <p:spPr bwMode="auto">
            <a:xfrm>
              <a:off x="2277652" y="2369917"/>
              <a:ext cx="42899" cy="47806"/>
            </a:xfrm>
            <a:custGeom>
              <a:avLst/>
              <a:gdLst>
                <a:gd name="T0" fmla="*/ 0 w 103"/>
                <a:gd name="T1" fmla="*/ 0 h 113"/>
                <a:gd name="T2" fmla="*/ 21 w 103"/>
                <a:gd name="T3" fmla="*/ 0 h 113"/>
                <a:gd name="T4" fmla="*/ 51 w 103"/>
                <a:gd name="T5" fmla="*/ 89 h 113"/>
                <a:gd name="T6" fmla="*/ 83 w 103"/>
                <a:gd name="T7" fmla="*/ 0 h 113"/>
                <a:gd name="T8" fmla="*/ 102 w 103"/>
                <a:gd name="T9" fmla="*/ 0 h 113"/>
                <a:gd name="T10" fmla="*/ 62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1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2325318" y="2368323"/>
              <a:ext cx="41310" cy="49400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6" name="Freeform 54"/>
            <p:cNvSpPr>
              <a:spLocks noChangeArrowheads="1"/>
            </p:cNvSpPr>
            <p:nvPr/>
          </p:nvSpPr>
          <p:spPr bwMode="auto">
            <a:xfrm>
              <a:off x="2376162" y="2368323"/>
              <a:ext cx="22244" cy="4780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8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8" y="19"/>
                  </a:cubicBezTo>
                  <a:cubicBezTo>
                    <a:pt x="29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7" name="Freeform 55"/>
            <p:cNvSpPr>
              <a:spLocks noChangeArrowheads="1"/>
            </p:cNvSpPr>
            <p:nvPr/>
          </p:nvSpPr>
          <p:spPr bwMode="auto">
            <a:xfrm>
              <a:off x="2406350" y="2368323"/>
              <a:ext cx="38133" cy="47806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3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8" name="Freeform 56"/>
            <p:cNvSpPr>
              <a:spLocks noChangeArrowheads="1"/>
            </p:cNvSpPr>
            <p:nvPr/>
          </p:nvSpPr>
          <p:spPr bwMode="auto">
            <a:xfrm>
              <a:off x="2458783" y="2368323"/>
              <a:ext cx="63554" cy="47806"/>
            </a:xfrm>
            <a:custGeom>
              <a:avLst/>
              <a:gdLst>
                <a:gd name="T0" fmla="*/ 135 w 155"/>
                <a:gd name="T1" fmla="*/ 45 h 115"/>
                <a:gd name="T2" fmla="*/ 135 w 155"/>
                <a:gd name="T3" fmla="*/ 45 h 115"/>
                <a:gd name="T4" fmla="*/ 116 w 155"/>
                <a:gd name="T5" fmla="*/ 16 h 115"/>
                <a:gd name="T6" fmla="*/ 87 w 155"/>
                <a:gd name="T7" fmla="*/ 47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7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2 h 115"/>
                <a:gd name="T24" fmla="*/ 18 w 155"/>
                <a:gd name="T25" fmla="*/ 2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7 h 115"/>
                <a:gd name="T32" fmla="*/ 119 w 155"/>
                <a:gd name="T33" fmla="*/ 0 h 115"/>
                <a:gd name="T34" fmla="*/ 150 w 155"/>
                <a:gd name="T35" fmla="*/ 14 h 115"/>
                <a:gd name="T36" fmla="*/ 154 w 155"/>
                <a:gd name="T37" fmla="*/ 43 h 115"/>
                <a:gd name="T38" fmla="*/ 154 w 155"/>
                <a:gd name="T39" fmla="*/ 46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6"/>
                    <a:pt x="116" y="16"/>
                  </a:cubicBezTo>
                  <a:cubicBezTo>
                    <a:pt x="97" y="16"/>
                    <a:pt x="87" y="28"/>
                    <a:pt x="87" y="47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7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2" y="0"/>
                  </a:cubicBezTo>
                  <a:cubicBezTo>
                    <a:pt x="67" y="0"/>
                    <a:pt x="76" y="5"/>
                    <a:pt x="83" y="17"/>
                  </a:cubicBezTo>
                  <a:cubicBezTo>
                    <a:pt x="93" y="5"/>
                    <a:pt x="103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2"/>
                    <a:pt x="154" y="32"/>
                    <a:pt x="154" y="43"/>
                  </a:cubicBezTo>
                  <a:cubicBezTo>
                    <a:pt x="154" y="44"/>
                    <a:pt x="154" y="45"/>
                    <a:pt x="154" y="46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9" name="Freeform 57"/>
            <p:cNvSpPr>
              <a:spLocks noChangeArrowheads="1"/>
            </p:cNvSpPr>
            <p:nvPr/>
          </p:nvSpPr>
          <p:spPr bwMode="auto">
            <a:xfrm>
              <a:off x="2531870" y="2368323"/>
              <a:ext cx="42899" cy="49400"/>
            </a:xfrm>
            <a:custGeom>
              <a:avLst/>
              <a:gdLst>
                <a:gd name="T0" fmla="*/ 100 w 102"/>
                <a:gd name="T1" fmla="*/ 80 h 120"/>
                <a:gd name="T2" fmla="*/ 100 w 102"/>
                <a:gd name="T3" fmla="*/ 80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100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80"/>
                  </a:moveTo>
                  <a:lnTo>
                    <a:pt x="100" y="80"/>
                  </a:lnTo>
                  <a:cubicBezTo>
                    <a:pt x="96" y="105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3"/>
                    <a:pt x="52" y="103"/>
                  </a:cubicBezTo>
                  <a:cubicBezTo>
                    <a:pt x="68" y="103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71" y="17"/>
                    <a:pt x="51" y="17"/>
                  </a:cubicBezTo>
                  <a:cubicBezTo>
                    <a:pt x="32" y="17"/>
                    <a:pt x="22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2584302" y="2368323"/>
              <a:ext cx="38133" cy="47806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1" name="Freeform 59"/>
            <p:cNvSpPr>
              <a:spLocks noChangeArrowheads="1"/>
            </p:cNvSpPr>
            <p:nvPr/>
          </p:nvSpPr>
          <p:spPr bwMode="auto">
            <a:xfrm>
              <a:off x="2628791" y="2357169"/>
              <a:ext cx="23833" cy="60554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5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61" name="Group 18"/>
          <p:cNvGrpSpPr>
            <a:grpSpLocks/>
          </p:cNvGrpSpPr>
          <p:nvPr/>
        </p:nvGrpSpPr>
        <p:grpSpPr bwMode="auto">
          <a:xfrm>
            <a:off x="3067050" y="2351088"/>
            <a:ext cx="393700" cy="66675"/>
            <a:chOff x="3067624" y="2351053"/>
            <a:chExt cx="392768" cy="66671"/>
          </a:xfrm>
        </p:grpSpPr>
        <p:sp>
          <p:nvSpPr>
            <p:cNvPr id="3132" name="Freeform 60"/>
            <p:cNvSpPr>
              <a:spLocks noChangeArrowheads="1"/>
            </p:cNvSpPr>
            <p:nvPr/>
          </p:nvSpPr>
          <p:spPr bwMode="auto">
            <a:xfrm>
              <a:off x="3067624" y="2351053"/>
              <a:ext cx="47512" cy="65083"/>
            </a:xfrm>
            <a:custGeom>
              <a:avLst/>
              <a:gdLst>
                <a:gd name="T0" fmla="*/ 0 w 113"/>
                <a:gd name="T1" fmla="*/ 0 h 155"/>
                <a:gd name="T2" fmla="*/ 110 w 113"/>
                <a:gd name="T3" fmla="*/ 0 h 155"/>
                <a:gd name="T4" fmla="*/ 110 w 113"/>
                <a:gd name="T5" fmla="*/ 20 h 155"/>
                <a:gd name="T6" fmla="*/ 21 w 113"/>
                <a:gd name="T7" fmla="*/ 20 h 155"/>
                <a:gd name="T8" fmla="*/ 21 w 113"/>
                <a:gd name="T9" fmla="*/ 66 h 155"/>
                <a:gd name="T10" fmla="*/ 104 w 113"/>
                <a:gd name="T11" fmla="*/ 66 h 155"/>
                <a:gd name="T12" fmla="*/ 104 w 113"/>
                <a:gd name="T13" fmla="*/ 83 h 155"/>
                <a:gd name="T14" fmla="*/ 21 w 113"/>
                <a:gd name="T15" fmla="*/ 83 h 155"/>
                <a:gd name="T16" fmla="*/ 21 w 113"/>
                <a:gd name="T17" fmla="*/ 134 h 155"/>
                <a:gd name="T18" fmla="*/ 112 w 113"/>
                <a:gd name="T19" fmla="*/ 134 h 155"/>
                <a:gd name="T20" fmla="*/ 112 w 113"/>
                <a:gd name="T21" fmla="*/ 154 h 155"/>
                <a:gd name="T22" fmla="*/ 0 w 113"/>
                <a:gd name="T23" fmla="*/ 154 h 155"/>
                <a:gd name="T24" fmla="*/ 0 w 11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0"/>
                  </a:moveTo>
                  <a:lnTo>
                    <a:pt x="110" y="0"/>
                  </a:lnTo>
                  <a:lnTo>
                    <a:pt x="110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104" y="66"/>
                  </a:lnTo>
                  <a:lnTo>
                    <a:pt x="104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3121471" y="2351053"/>
              <a:ext cx="44345" cy="66671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39 h 158"/>
                <a:gd name="T8" fmla="*/ 48 w 105"/>
                <a:gd name="T9" fmla="*/ 157 h 158"/>
                <a:gd name="T10" fmla="*/ 0 w 105"/>
                <a:gd name="T11" fmla="*/ 98 h 158"/>
                <a:gd name="T12" fmla="*/ 48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3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4" y="38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3176903" y="2370102"/>
              <a:ext cx="39593" cy="47622"/>
            </a:xfrm>
            <a:custGeom>
              <a:avLst/>
              <a:gdLst>
                <a:gd name="T0" fmla="*/ 20 w 94"/>
                <a:gd name="T1" fmla="*/ 68 h 115"/>
                <a:gd name="T2" fmla="*/ 20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6 w 94"/>
                <a:gd name="T15" fmla="*/ 112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20 w 94"/>
                <a:gd name="T29" fmla="*/ 0 h 115"/>
                <a:gd name="T30" fmla="*/ 20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3224415" y="2368514"/>
              <a:ext cx="42761" cy="49210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60 h 120"/>
                <a:gd name="T6" fmla="*/ 50 w 100"/>
                <a:gd name="T7" fmla="*/ 103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1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2"/>
                    <a:pt x="20" y="60"/>
                  </a:cubicBezTo>
                  <a:cubicBezTo>
                    <a:pt x="20" y="87"/>
                    <a:pt x="32" y="103"/>
                    <a:pt x="50" y="103"/>
                  </a:cubicBezTo>
                  <a:cubicBezTo>
                    <a:pt x="68" y="103"/>
                    <a:pt x="78" y="93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6"/>
                    <a:pt x="9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9" y="27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3273510" y="2368514"/>
              <a:ext cx="44345" cy="49210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8 w 106"/>
                <a:gd name="T45" fmla="*/ 86 h 120"/>
                <a:gd name="T46" fmla="*/ 39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4"/>
                    <a:pt x="38" y="50"/>
                  </a:cubicBezTo>
                  <a:cubicBezTo>
                    <a:pt x="53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3"/>
                    <a:pt x="100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6"/>
                  </a:cubicBezTo>
                  <a:cubicBezTo>
                    <a:pt x="18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4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3317855" y="2357403"/>
              <a:ext cx="23757" cy="60321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3349530" y="2351053"/>
              <a:ext cx="9502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3365367" y="2368514"/>
              <a:ext cx="44345" cy="49210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3420799" y="2368514"/>
              <a:ext cx="39593" cy="47622"/>
            </a:xfrm>
            <a:custGeom>
              <a:avLst/>
              <a:gdLst>
                <a:gd name="T0" fmla="*/ 75 w 94"/>
                <a:gd name="T1" fmla="*/ 45 h 115"/>
                <a:gd name="T2" fmla="*/ 75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62" name="Group 17"/>
          <p:cNvGrpSpPr>
            <a:grpSpLocks/>
          </p:cNvGrpSpPr>
          <p:nvPr/>
        </p:nvGrpSpPr>
        <p:grpSpPr bwMode="auto">
          <a:xfrm>
            <a:off x="3910013" y="2351088"/>
            <a:ext cx="442912" cy="66675"/>
            <a:chOff x="3910594" y="2351053"/>
            <a:chExt cx="442790" cy="66671"/>
          </a:xfrm>
        </p:grpSpPr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3910594" y="2351053"/>
              <a:ext cx="53960" cy="6508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6 w 126"/>
                <a:gd name="T21" fmla="*/ 135 h 155"/>
                <a:gd name="T22" fmla="*/ 103 w 126"/>
                <a:gd name="T23" fmla="*/ 76 h 155"/>
                <a:gd name="T24" fmla="*/ 56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99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87" y="135"/>
                    <a:pt x="103" y="114"/>
                    <a:pt x="103" y="76"/>
                  </a:cubicBezTo>
                  <a:cubicBezTo>
                    <a:pt x="103" y="38"/>
                    <a:pt x="86" y="18"/>
                    <a:pt x="56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3972489" y="2351053"/>
              <a:ext cx="6348" cy="6508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3988360" y="2368514"/>
              <a:ext cx="39677" cy="49210"/>
            </a:xfrm>
            <a:custGeom>
              <a:avLst/>
              <a:gdLst>
                <a:gd name="T0" fmla="*/ 18 w 93"/>
                <a:gd name="T1" fmla="*/ 80 h 120"/>
                <a:gd name="T2" fmla="*/ 18 w 93"/>
                <a:gd name="T3" fmla="*/ 80 h 120"/>
                <a:gd name="T4" fmla="*/ 47 w 93"/>
                <a:gd name="T5" fmla="*/ 103 h 120"/>
                <a:gd name="T6" fmla="*/ 73 w 93"/>
                <a:gd name="T7" fmla="*/ 85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5 h 120"/>
                <a:gd name="T20" fmla="*/ 70 w 93"/>
                <a:gd name="T21" fmla="*/ 35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8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80"/>
                  </a:moveTo>
                  <a:lnTo>
                    <a:pt x="18" y="80"/>
                  </a:lnTo>
                  <a:cubicBezTo>
                    <a:pt x="20" y="94"/>
                    <a:pt x="29" y="103"/>
                    <a:pt x="47" y="103"/>
                  </a:cubicBezTo>
                  <a:cubicBezTo>
                    <a:pt x="64" y="103"/>
                    <a:pt x="73" y="95"/>
                    <a:pt x="73" y="85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2"/>
                    <a:pt x="3" y="33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0" y="105"/>
                    <a:pt x="0" y="80"/>
                  </a:cubicBezTo>
                  <a:lnTo>
                    <a:pt x="18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4031211" y="2357403"/>
              <a:ext cx="23805" cy="60321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4062952" y="2368514"/>
              <a:ext cx="22219" cy="47622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4091519" y="2351053"/>
              <a:ext cx="9522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4112150" y="2351053"/>
              <a:ext cx="44438" cy="66671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1 w 104"/>
                <a:gd name="T23" fmla="*/ 141 h 158"/>
                <a:gd name="T24" fmla="*/ 51 w 104"/>
                <a:gd name="T25" fmla="*/ 141 h 158"/>
                <a:gd name="T26" fmla="*/ 84 w 104"/>
                <a:gd name="T27" fmla="*/ 100 h 158"/>
                <a:gd name="T28" fmla="*/ 51 w 104"/>
                <a:gd name="T29" fmla="*/ 55 h 158"/>
                <a:gd name="T30" fmla="*/ 17 w 104"/>
                <a:gd name="T31" fmla="*/ 97 h 158"/>
                <a:gd name="T32" fmla="*/ 51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8" y="38"/>
                    <a:pt x="54" y="38"/>
                  </a:cubicBezTo>
                  <a:cubicBezTo>
                    <a:pt x="83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0" y="141"/>
                    <a:pt x="84" y="125"/>
                    <a:pt x="84" y="100"/>
                  </a:cubicBezTo>
                  <a:cubicBezTo>
                    <a:pt x="84" y="71"/>
                    <a:pt x="72" y="55"/>
                    <a:pt x="51" y="55"/>
                  </a:cubicBezTo>
                  <a:cubicBezTo>
                    <a:pt x="29" y="55"/>
                    <a:pt x="17" y="70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4164524" y="2370102"/>
              <a:ext cx="38090" cy="47622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4210548" y="2357403"/>
              <a:ext cx="23806" cy="60321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4242290" y="2351053"/>
              <a:ext cx="9522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4258160" y="2368514"/>
              <a:ext cx="47612" cy="49210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3 h 120"/>
                <a:gd name="T14" fmla="*/ 54 w 109"/>
                <a:gd name="T15" fmla="*/ 103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5" y="103"/>
                    <a:pt x="88" y="88"/>
                    <a:pt x="88" y="60"/>
                  </a:cubicBezTo>
                  <a:cubicBezTo>
                    <a:pt x="88" y="32"/>
                    <a:pt x="75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4313708" y="2368514"/>
              <a:ext cx="39676" cy="47622"/>
            </a:xfrm>
            <a:custGeom>
              <a:avLst/>
              <a:gdLst>
                <a:gd name="T0" fmla="*/ 74 w 93"/>
                <a:gd name="T1" fmla="*/ 45 h 115"/>
                <a:gd name="T2" fmla="*/ 74 w 93"/>
                <a:gd name="T3" fmla="*/ 45 h 115"/>
                <a:gd name="T4" fmla="*/ 51 w 93"/>
                <a:gd name="T5" fmla="*/ 16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2 h 115"/>
                <a:gd name="T14" fmla="*/ 17 w 93"/>
                <a:gd name="T15" fmla="*/ 2 h 115"/>
                <a:gd name="T16" fmla="*/ 17 w 93"/>
                <a:gd name="T17" fmla="*/ 18 h 115"/>
                <a:gd name="T18" fmla="*/ 53 w 93"/>
                <a:gd name="T19" fmla="*/ 0 h 115"/>
                <a:gd name="T20" fmla="*/ 87 w 93"/>
                <a:gd name="T21" fmla="*/ 14 h 115"/>
                <a:gd name="T22" fmla="*/ 92 w 93"/>
                <a:gd name="T23" fmla="*/ 41 h 115"/>
                <a:gd name="T24" fmla="*/ 92 w 93"/>
                <a:gd name="T25" fmla="*/ 46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1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2" y="5"/>
                    <a:pt x="87" y="14"/>
                  </a:cubicBezTo>
                  <a:cubicBezTo>
                    <a:pt x="92" y="21"/>
                    <a:pt x="92" y="31"/>
                    <a:pt x="92" y="41"/>
                  </a:cubicBezTo>
                  <a:cubicBezTo>
                    <a:pt x="92" y="43"/>
                    <a:pt x="92" y="44"/>
                    <a:pt x="92" y="46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63" name="Group 16"/>
          <p:cNvGrpSpPr>
            <a:grpSpLocks/>
          </p:cNvGrpSpPr>
          <p:nvPr/>
        </p:nvGrpSpPr>
        <p:grpSpPr bwMode="auto">
          <a:xfrm>
            <a:off x="4711700" y="2351088"/>
            <a:ext cx="561975" cy="85725"/>
            <a:chOff x="4710951" y="2351053"/>
            <a:chExt cx="563214" cy="85190"/>
          </a:xfrm>
        </p:grpSpPr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4710951" y="2351053"/>
              <a:ext cx="60458" cy="64681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9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5 w 146"/>
                <a:gd name="T23" fmla="*/ 154 h 155"/>
                <a:gd name="T24" fmla="*/ 125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1 w 146"/>
                <a:gd name="T31" fmla="*/ 154 h 155"/>
                <a:gd name="T32" fmla="*/ 23 w 146"/>
                <a:gd name="T33" fmla="*/ 36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3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4780955" y="2368406"/>
              <a:ext cx="44548" cy="4890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4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4833459" y="2368406"/>
              <a:ext cx="39774" cy="47328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4882779" y="2369984"/>
              <a:ext cx="41366" cy="47328"/>
            </a:xfrm>
            <a:custGeom>
              <a:avLst/>
              <a:gdLst>
                <a:gd name="T0" fmla="*/ 20 w 95"/>
                <a:gd name="T1" fmla="*/ 68 h 115"/>
                <a:gd name="T2" fmla="*/ 20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2 h 115"/>
                <a:gd name="T14" fmla="*/ 76 w 95"/>
                <a:gd name="T15" fmla="*/ 112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2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7"/>
                    <a:pt x="42" y="97"/>
                  </a:cubicBezTo>
                  <a:cubicBezTo>
                    <a:pt x="64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4928919" y="2351053"/>
              <a:ext cx="25456" cy="66259"/>
            </a:xfrm>
            <a:custGeom>
              <a:avLst/>
              <a:gdLst>
                <a:gd name="T0" fmla="*/ 17 w 58"/>
                <a:gd name="T1" fmla="*/ 59 h 157"/>
                <a:gd name="T2" fmla="*/ 17 w 58"/>
                <a:gd name="T3" fmla="*/ 59 h 157"/>
                <a:gd name="T4" fmla="*/ 0 w 58"/>
                <a:gd name="T5" fmla="*/ 59 h 157"/>
                <a:gd name="T6" fmla="*/ 0 w 58"/>
                <a:gd name="T7" fmla="*/ 44 h 157"/>
                <a:gd name="T8" fmla="*/ 17 w 58"/>
                <a:gd name="T9" fmla="*/ 44 h 157"/>
                <a:gd name="T10" fmla="*/ 17 w 58"/>
                <a:gd name="T11" fmla="*/ 28 h 157"/>
                <a:gd name="T12" fmla="*/ 43 w 58"/>
                <a:gd name="T13" fmla="*/ 0 h 157"/>
                <a:gd name="T14" fmla="*/ 57 w 58"/>
                <a:gd name="T15" fmla="*/ 1 h 157"/>
                <a:gd name="T16" fmla="*/ 57 w 58"/>
                <a:gd name="T17" fmla="*/ 19 h 157"/>
                <a:gd name="T18" fmla="*/ 48 w 58"/>
                <a:gd name="T19" fmla="*/ 18 h 157"/>
                <a:gd name="T20" fmla="*/ 37 w 58"/>
                <a:gd name="T21" fmla="*/ 34 h 157"/>
                <a:gd name="T22" fmla="*/ 37 w 58"/>
                <a:gd name="T23" fmla="*/ 44 h 157"/>
                <a:gd name="T24" fmla="*/ 57 w 58"/>
                <a:gd name="T25" fmla="*/ 44 h 157"/>
                <a:gd name="T26" fmla="*/ 57 w 58"/>
                <a:gd name="T27" fmla="*/ 59 h 157"/>
                <a:gd name="T28" fmla="*/ 37 w 58"/>
                <a:gd name="T29" fmla="*/ 59 h 157"/>
                <a:gd name="T30" fmla="*/ 37 w 58"/>
                <a:gd name="T31" fmla="*/ 156 h 157"/>
                <a:gd name="T32" fmla="*/ 17 w 58"/>
                <a:gd name="T33" fmla="*/ 156 h 157"/>
                <a:gd name="T34" fmla="*/ 17 w 58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57">
                  <a:moveTo>
                    <a:pt x="17" y="59"/>
                  </a:moveTo>
                  <a:lnTo>
                    <a:pt x="17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9"/>
                    <a:pt x="26" y="0"/>
                    <a:pt x="43" y="0"/>
                  </a:cubicBezTo>
                  <a:cubicBezTo>
                    <a:pt x="46" y="0"/>
                    <a:pt x="51" y="1"/>
                    <a:pt x="57" y="1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3" y="18"/>
                    <a:pt x="51" y="18"/>
                    <a:pt x="48" y="18"/>
                  </a:cubicBezTo>
                  <a:cubicBezTo>
                    <a:pt x="39" y="18"/>
                    <a:pt x="37" y="23"/>
                    <a:pt x="37" y="3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17" y="156"/>
                    <a:pt x="17" y="156"/>
                    <a:pt x="17" y="156"/>
                  </a:cubicBezTo>
                  <a:lnTo>
                    <a:pt x="17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4955965" y="2368406"/>
              <a:ext cx="44548" cy="4890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005287" y="2368406"/>
              <a:ext cx="41366" cy="48906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8 w 99"/>
                <a:gd name="T5" fmla="*/ 60 h 120"/>
                <a:gd name="T6" fmla="*/ 50 w 99"/>
                <a:gd name="T7" fmla="*/ 103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60 h 120"/>
                <a:gd name="T16" fmla="*/ 51 w 99"/>
                <a:gd name="T17" fmla="*/ 0 h 120"/>
                <a:gd name="T18" fmla="*/ 98 w 99"/>
                <a:gd name="T19" fmla="*/ 41 h 120"/>
                <a:gd name="T20" fmla="*/ 79 w 99"/>
                <a:gd name="T21" fmla="*/ 41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2"/>
                    <a:pt x="18" y="60"/>
                  </a:cubicBezTo>
                  <a:cubicBezTo>
                    <a:pt x="18" y="87"/>
                    <a:pt x="30" y="103"/>
                    <a:pt x="50" y="103"/>
                  </a:cubicBezTo>
                  <a:cubicBezTo>
                    <a:pt x="66" y="103"/>
                    <a:pt x="78" y="9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3"/>
                    <a:pt x="78" y="119"/>
                    <a:pt x="49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7"/>
                    <a:pt x="67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048243" y="2357363"/>
              <a:ext cx="23866" cy="59949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080063" y="2369984"/>
              <a:ext cx="38184" cy="47328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130975" y="2368406"/>
              <a:ext cx="22274" cy="47328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159613" y="2351053"/>
              <a:ext cx="9546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5180297" y="2368406"/>
              <a:ext cx="39774" cy="47328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5229617" y="2368406"/>
              <a:ext cx="44548" cy="67837"/>
            </a:xfrm>
            <a:custGeom>
              <a:avLst/>
              <a:gdLst>
                <a:gd name="T0" fmla="*/ 50 w 104"/>
                <a:gd name="T1" fmla="*/ 119 h 163"/>
                <a:gd name="T2" fmla="*/ 50 w 104"/>
                <a:gd name="T3" fmla="*/ 119 h 163"/>
                <a:gd name="T4" fmla="*/ 0 w 104"/>
                <a:gd name="T5" fmla="*/ 60 h 163"/>
                <a:gd name="T6" fmla="*/ 50 w 104"/>
                <a:gd name="T7" fmla="*/ 0 h 163"/>
                <a:gd name="T8" fmla="*/ 85 w 104"/>
                <a:gd name="T9" fmla="*/ 18 h 163"/>
                <a:gd name="T10" fmla="*/ 85 w 104"/>
                <a:gd name="T11" fmla="*/ 4 h 163"/>
                <a:gd name="T12" fmla="*/ 103 w 104"/>
                <a:gd name="T13" fmla="*/ 4 h 163"/>
                <a:gd name="T14" fmla="*/ 103 w 104"/>
                <a:gd name="T15" fmla="*/ 113 h 163"/>
                <a:gd name="T16" fmla="*/ 51 w 104"/>
                <a:gd name="T17" fmla="*/ 162 h 163"/>
                <a:gd name="T18" fmla="*/ 4 w 104"/>
                <a:gd name="T19" fmla="*/ 130 h 163"/>
                <a:gd name="T20" fmla="*/ 4 w 104"/>
                <a:gd name="T21" fmla="*/ 129 h 163"/>
                <a:gd name="T22" fmla="*/ 23 w 104"/>
                <a:gd name="T23" fmla="*/ 129 h 163"/>
                <a:gd name="T24" fmla="*/ 23 w 104"/>
                <a:gd name="T25" fmla="*/ 130 h 163"/>
                <a:gd name="T26" fmla="*/ 52 w 104"/>
                <a:gd name="T27" fmla="*/ 146 h 163"/>
                <a:gd name="T28" fmla="*/ 85 w 104"/>
                <a:gd name="T29" fmla="*/ 117 h 163"/>
                <a:gd name="T30" fmla="*/ 85 w 104"/>
                <a:gd name="T31" fmla="*/ 103 h 163"/>
                <a:gd name="T32" fmla="*/ 50 w 104"/>
                <a:gd name="T33" fmla="*/ 119 h 163"/>
                <a:gd name="T34" fmla="*/ 19 w 104"/>
                <a:gd name="T35" fmla="*/ 60 h 163"/>
                <a:gd name="T36" fmla="*/ 19 w 104"/>
                <a:gd name="T37" fmla="*/ 60 h 163"/>
                <a:gd name="T38" fmla="*/ 52 w 104"/>
                <a:gd name="T39" fmla="*/ 103 h 163"/>
                <a:gd name="T40" fmla="*/ 85 w 104"/>
                <a:gd name="T41" fmla="*/ 61 h 163"/>
                <a:gd name="T42" fmla="*/ 52 w 104"/>
                <a:gd name="T43" fmla="*/ 17 h 163"/>
                <a:gd name="T44" fmla="*/ 19 w 104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3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6"/>
                    <a:pt x="0" y="60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3" y="147"/>
                    <a:pt x="88" y="162"/>
                    <a:pt x="51" y="162"/>
                  </a:cubicBezTo>
                  <a:cubicBezTo>
                    <a:pt x="21" y="162"/>
                    <a:pt x="4" y="149"/>
                    <a:pt x="4" y="130"/>
                  </a:cubicBezTo>
                  <a:lnTo>
                    <a:pt x="4" y="129"/>
                  </a:ln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9"/>
                    <a:pt x="23" y="130"/>
                  </a:cubicBezTo>
                  <a:cubicBezTo>
                    <a:pt x="23" y="141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7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6" y="114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3"/>
                    <a:pt x="52" y="103"/>
                  </a:cubicBezTo>
                  <a:cubicBezTo>
                    <a:pt x="75" y="103"/>
                    <a:pt x="85" y="89"/>
                    <a:pt x="85" y="61"/>
                  </a:cubicBezTo>
                  <a:cubicBezTo>
                    <a:pt x="85" y="32"/>
                    <a:pt x="74" y="17"/>
                    <a:pt x="52" y="17"/>
                  </a:cubicBezTo>
                  <a:cubicBezTo>
                    <a:pt x="31" y="17"/>
                    <a:pt x="19" y="33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64" name="Group 15"/>
          <p:cNvGrpSpPr>
            <a:grpSpLocks/>
          </p:cNvGrpSpPr>
          <p:nvPr/>
        </p:nvGrpSpPr>
        <p:grpSpPr bwMode="auto">
          <a:xfrm>
            <a:off x="5651500" y="2351088"/>
            <a:ext cx="404813" cy="66675"/>
            <a:chOff x="5652112" y="2351053"/>
            <a:chExt cx="403884" cy="66670"/>
          </a:xfrm>
        </p:grpSpPr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5652112" y="2351053"/>
              <a:ext cx="50683" cy="65082"/>
            </a:xfrm>
            <a:custGeom>
              <a:avLst/>
              <a:gdLst>
                <a:gd name="T0" fmla="*/ 47 w 118"/>
                <a:gd name="T1" fmla="*/ 19 h 155"/>
                <a:gd name="T2" fmla="*/ 0 w 118"/>
                <a:gd name="T3" fmla="*/ 19 h 155"/>
                <a:gd name="T4" fmla="*/ 0 w 118"/>
                <a:gd name="T5" fmla="*/ 0 h 155"/>
                <a:gd name="T6" fmla="*/ 117 w 118"/>
                <a:gd name="T7" fmla="*/ 0 h 155"/>
                <a:gd name="T8" fmla="*/ 117 w 118"/>
                <a:gd name="T9" fmla="*/ 19 h 155"/>
                <a:gd name="T10" fmla="*/ 68 w 118"/>
                <a:gd name="T11" fmla="*/ 19 h 155"/>
                <a:gd name="T12" fmla="*/ 68 w 118"/>
                <a:gd name="T13" fmla="*/ 154 h 155"/>
                <a:gd name="T14" fmla="*/ 47 w 118"/>
                <a:gd name="T15" fmla="*/ 154 h 155"/>
                <a:gd name="T16" fmla="*/ 47 w 118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5">
                  <a:moveTo>
                    <a:pt x="4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68" y="19"/>
                  </a:lnTo>
                  <a:lnTo>
                    <a:pt x="68" y="154"/>
                  </a:lnTo>
                  <a:lnTo>
                    <a:pt x="47" y="154"/>
                  </a:lnTo>
                  <a:lnTo>
                    <a:pt x="47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5694877" y="2368514"/>
              <a:ext cx="42764" cy="49209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69" y="17"/>
                    <a:pt x="51" y="17"/>
                  </a:cubicBezTo>
                  <a:cubicBezTo>
                    <a:pt x="32" y="17"/>
                    <a:pt x="20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5747143" y="2351053"/>
              <a:ext cx="9503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5764566" y="2368514"/>
              <a:ext cx="42764" cy="49209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3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3"/>
                    <a:pt x="51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5813665" y="2368514"/>
              <a:ext cx="42765" cy="49209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3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1" y="103"/>
                    <a:pt x="50" y="103"/>
                  </a:cubicBezTo>
                  <a:cubicBezTo>
                    <a:pt x="67" y="103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7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5859598" y="2368514"/>
              <a:ext cx="44348" cy="49209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1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5915032" y="2368514"/>
              <a:ext cx="64939" cy="47621"/>
            </a:xfrm>
            <a:custGeom>
              <a:avLst/>
              <a:gdLst>
                <a:gd name="T0" fmla="*/ 137 w 156"/>
                <a:gd name="T1" fmla="*/ 45 h 115"/>
                <a:gd name="T2" fmla="*/ 137 w 156"/>
                <a:gd name="T3" fmla="*/ 45 h 115"/>
                <a:gd name="T4" fmla="*/ 116 w 156"/>
                <a:gd name="T5" fmla="*/ 16 h 115"/>
                <a:gd name="T6" fmla="*/ 87 w 156"/>
                <a:gd name="T7" fmla="*/ 47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5 h 115"/>
                <a:gd name="T14" fmla="*/ 47 w 156"/>
                <a:gd name="T15" fmla="*/ 16 h 115"/>
                <a:gd name="T16" fmla="*/ 19 w 156"/>
                <a:gd name="T17" fmla="*/ 47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3 w 156"/>
                <a:gd name="T29" fmla="*/ 0 h 115"/>
                <a:gd name="T30" fmla="*/ 84 w 156"/>
                <a:gd name="T31" fmla="*/ 17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6 h 115"/>
                <a:gd name="T40" fmla="*/ 155 w 156"/>
                <a:gd name="T41" fmla="*/ 114 h 115"/>
                <a:gd name="T42" fmla="*/ 137 w 156"/>
                <a:gd name="T43" fmla="*/ 114 h 115"/>
                <a:gd name="T44" fmla="*/ 137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7" y="45"/>
                  </a:moveTo>
                  <a:lnTo>
                    <a:pt x="137" y="45"/>
                  </a:lnTo>
                  <a:cubicBezTo>
                    <a:pt x="137" y="26"/>
                    <a:pt x="133" y="16"/>
                    <a:pt x="116" y="16"/>
                  </a:cubicBezTo>
                  <a:cubicBezTo>
                    <a:pt x="98" y="16"/>
                    <a:pt x="87" y="28"/>
                    <a:pt x="87" y="47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5" y="16"/>
                    <a:pt x="47" y="16"/>
                  </a:cubicBezTo>
                  <a:cubicBezTo>
                    <a:pt x="29" y="16"/>
                    <a:pt x="19" y="28"/>
                    <a:pt x="19" y="47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67" y="0"/>
                    <a:pt x="76" y="5"/>
                    <a:pt x="84" y="17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5" y="5"/>
                    <a:pt x="150" y="14"/>
                  </a:cubicBezTo>
                  <a:cubicBezTo>
                    <a:pt x="154" y="22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5991057" y="2368514"/>
              <a:ext cx="64939" cy="47621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6 h 115"/>
                <a:gd name="T6" fmla="*/ 86 w 156"/>
                <a:gd name="T7" fmla="*/ 47 h 115"/>
                <a:gd name="T8" fmla="*/ 86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6 w 156"/>
                <a:gd name="T15" fmla="*/ 16 h 115"/>
                <a:gd name="T16" fmla="*/ 18 w 156"/>
                <a:gd name="T17" fmla="*/ 47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7 w 156"/>
                <a:gd name="T25" fmla="*/ 2 h 115"/>
                <a:gd name="T26" fmla="*/ 17 w 156"/>
                <a:gd name="T27" fmla="*/ 18 h 115"/>
                <a:gd name="T28" fmla="*/ 53 w 156"/>
                <a:gd name="T29" fmla="*/ 0 h 115"/>
                <a:gd name="T30" fmla="*/ 83 w 156"/>
                <a:gd name="T31" fmla="*/ 17 h 115"/>
                <a:gd name="T32" fmla="*/ 118 w 156"/>
                <a:gd name="T33" fmla="*/ 0 h 115"/>
                <a:gd name="T34" fmla="*/ 149 w 156"/>
                <a:gd name="T35" fmla="*/ 14 h 115"/>
                <a:gd name="T36" fmla="*/ 155 w 156"/>
                <a:gd name="T37" fmla="*/ 43 h 115"/>
                <a:gd name="T38" fmla="*/ 155 w 156"/>
                <a:gd name="T39" fmla="*/ 46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5" y="16"/>
                  </a:cubicBezTo>
                  <a:cubicBezTo>
                    <a:pt x="97" y="16"/>
                    <a:pt x="86" y="28"/>
                    <a:pt x="86" y="47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6"/>
                    <a:pt x="64" y="16"/>
                    <a:pt x="46" y="16"/>
                  </a:cubicBezTo>
                  <a:cubicBezTo>
                    <a:pt x="29" y="16"/>
                    <a:pt x="18" y="28"/>
                    <a:pt x="18" y="47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7"/>
                  </a:cubicBezTo>
                  <a:cubicBezTo>
                    <a:pt x="92" y="5"/>
                    <a:pt x="104" y="0"/>
                    <a:pt x="118" y="0"/>
                  </a:cubicBezTo>
                  <a:cubicBezTo>
                    <a:pt x="134" y="0"/>
                    <a:pt x="144" y="5"/>
                    <a:pt x="149" y="14"/>
                  </a:cubicBezTo>
                  <a:cubicBezTo>
                    <a:pt x="154" y="22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65" name="Group 14"/>
          <p:cNvGrpSpPr>
            <a:grpSpLocks/>
          </p:cNvGrpSpPr>
          <p:nvPr/>
        </p:nvGrpSpPr>
        <p:grpSpPr bwMode="auto">
          <a:xfrm>
            <a:off x="6513513" y="2351088"/>
            <a:ext cx="423862" cy="66675"/>
            <a:chOff x="6513607" y="2351053"/>
            <a:chExt cx="424264" cy="66670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6513607" y="2351053"/>
              <a:ext cx="49259" cy="65082"/>
            </a:xfrm>
            <a:custGeom>
              <a:avLst/>
              <a:gdLst>
                <a:gd name="T0" fmla="*/ 0 w 121"/>
                <a:gd name="T1" fmla="*/ 0 h 155"/>
                <a:gd name="T2" fmla="*/ 20 w 121"/>
                <a:gd name="T3" fmla="*/ 0 h 155"/>
                <a:gd name="T4" fmla="*/ 20 w 121"/>
                <a:gd name="T5" fmla="*/ 63 h 155"/>
                <a:gd name="T6" fmla="*/ 99 w 121"/>
                <a:gd name="T7" fmla="*/ 63 h 155"/>
                <a:gd name="T8" fmla="*/ 99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99 w 121"/>
                <a:gd name="T15" fmla="*/ 154 h 155"/>
                <a:gd name="T16" fmla="*/ 99 w 121"/>
                <a:gd name="T17" fmla="*/ 82 h 155"/>
                <a:gd name="T18" fmla="*/ 20 w 121"/>
                <a:gd name="T19" fmla="*/ 82 h 155"/>
                <a:gd name="T20" fmla="*/ 20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0" y="0"/>
                  </a:lnTo>
                  <a:lnTo>
                    <a:pt x="20" y="63"/>
                  </a:lnTo>
                  <a:lnTo>
                    <a:pt x="99" y="63"/>
                  </a:lnTo>
                  <a:lnTo>
                    <a:pt x="99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99" y="154"/>
                  </a:lnTo>
                  <a:lnTo>
                    <a:pt x="99" y="82"/>
                  </a:lnTo>
                  <a:lnTo>
                    <a:pt x="20" y="8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6573989" y="2368514"/>
              <a:ext cx="42903" cy="49209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3"/>
                    <a:pt x="52" y="103"/>
                  </a:cubicBezTo>
                  <a:cubicBezTo>
                    <a:pt x="68" y="103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6623248" y="2368514"/>
              <a:ext cx="44492" cy="49209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4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0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4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6674096" y="2351053"/>
              <a:ext cx="9534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6689986" y="2357403"/>
              <a:ext cx="23836" cy="60320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6721766" y="2351053"/>
              <a:ext cx="38136" cy="65082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6769436" y="2368514"/>
              <a:ext cx="42904" cy="49209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60 h 120"/>
                <a:gd name="T6" fmla="*/ 50 w 100"/>
                <a:gd name="T7" fmla="*/ 103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1" y="103"/>
                    <a:pt x="50" y="103"/>
                  </a:cubicBezTo>
                  <a:cubicBezTo>
                    <a:pt x="67" y="103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6" y="103"/>
                    <a:pt x="78" y="119"/>
                    <a:pt x="49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7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6815518" y="2368514"/>
              <a:ext cx="44492" cy="49209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4"/>
                    <a:pt x="37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0" y="103"/>
                  </a:cubicBezTo>
                  <a:cubicBezTo>
                    <a:pt x="101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1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6867955" y="2368514"/>
              <a:ext cx="22246" cy="47621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6894968" y="2368514"/>
              <a:ext cx="42903" cy="49209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3 h 120"/>
                <a:gd name="T18" fmla="*/ 81 w 101"/>
                <a:gd name="T19" fmla="*/ 80 h 120"/>
                <a:gd name="T20" fmla="*/ 99 w 101"/>
                <a:gd name="T21" fmla="*/ 80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1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70" y="17"/>
                    <a:pt x="50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66" name="Group 13"/>
          <p:cNvGrpSpPr>
            <a:grpSpLocks/>
          </p:cNvGrpSpPr>
          <p:nvPr/>
        </p:nvGrpSpPr>
        <p:grpSpPr bwMode="auto">
          <a:xfrm>
            <a:off x="7489825" y="2351088"/>
            <a:ext cx="207963" cy="85725"/>
            <a:chOff x="7489969" y="2351053"/>
            <a:chExt cx="207500" cy="85190"/>
          </a:xfrm>
        </p:grpSpPr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7489969" y="2351053"/>
              <a:ext cx="41183" cy="64681"/>
            </a:xfrm>
            <a:custGeom>
              <a:avLst/>
              <a:gdLst>
                <a:gd name="T0" fmla="*/ 0 w 98"/>
                <a:gd name="T1" fmla="*/ 0 h 155"/>
                <a:gd name="T2" fmla="*/ 21 w 98"/>
                <a:gd name="T3" fmla="*/ 0 h 155"/>
                <a:gd name="T4" fmla="*/ 21 w 98"/>
                <a:gd name="T5" fmla="*/ 134 h 155"/>
                <a:gd name="T6" fmla="*/ 97 w 98"/>
                <a:gd name="T7" fmla="*/ 134 h 155"/>
                <a:gd name="T8" fmla="*/ 97 w 98"/>
                <a:gd name="T9" fmla="*/ 154 h 155"/>
                <a:gd name="T10" fmla="*/ 0 w 98"/>
                <a:gd name="T11" fmla="*/ 154 h 155"/>
                <a:gd name="T12" fmla="*/ 0 w 98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7" y="134"/>
                  </a:lnTo>
                  <a:lnTo>
                    <a:pt x="97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7534320" y="2368406"/>
              <a:ext cx="42768" cy="48906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7585007" y="2368406"/>
              <a:ext cx="44351" cy="67837"/>
            </a:xfrm>
            <a:custGeom>
              <a:avLst/>
              <a:gdLst>
                <a:gd name="T0" fmla="*/ 51 w 105"/>
                <a:gd name="T1" fmla="*/ 119 h 163"/>
                <a:gd name="T2" fmla="*/ 51 w 105"/>
                <a:gd name="T3" fmla="*/ 119 h 163"/>
                <a:gd name="T4" fmla="*/ 0 w 105"/>
                <a:gd name="T5" fmla="*/ 60 h 163"/>
                <a:gd name="T6" fmla="*/ 51 w 105"/>
                <a:gd name="T7" fmla="*/ 0 h 163"/>
                <a:gd name="T8" fmla="*/ 87 w 105"/>
                <a:gd name="T9" fmla="*/ 18 h 163"/>
                <a:gd name="T10" fmla="*/ 87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5 w 105"/>
                <a:gd name="T19" fmla="*/ 130 h 163"/>
                <a:gd name="T20" fmla="*/ 5 w 105"/>
                <a:gd name="T21" fmla="*/ 129 h 163"/>
                <a:gd name="T22" fmla="*/ 23 w 105"/>
                <a:gd name="T23" fmla="*/ 129 h 163"/>
                <a:gd name="T24" fmla="*/ 23 w 105"/>
                <a:gd name="T25" fmla="*/ 130 h 163"/>
                <a:gd name="T26" fmla="*/ 53 w 105"/>
                <a:gd name="T27" fmla="*/ 146 h 163"/>
                <a:gd name="T28" fmla="*/ 87 w 105"/>
                <a:gd name="T29" fmla="*/ 117 h 163"/>
                <a:gd name="T30" fmla="*/ 87 w 105"/>
                <a:gd name="T31" fmla="*/ 103 h 163"/>
                <a:gd name="T32" fmla="*/ 51 w 105"/>
                <a:gd name="T33" fmla="*/ 119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3 h 163"/>
                <a:gd name="T40" fmla="*/ 87 w 105"/>
                <a:gd name="T41" fmla="*/ 61 h 163"/>
                <a:gd name="T42" fmla="*/ 53 w 105"/>
                <a:gd name="T43" fmla="*/ 17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6"/>
                    <a:pt x="0" y="60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8"/>
                    <a:pt x="87" y="18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90" y="162"/>
                    <a:pt x="52" y="162"/>
                  </a:cubicBezTo>
                  <a:cubicBezTo>
                    <a:pt x="22" y="162"/>
                    <a:pt x="5" y="149"/>
                    <a:pt x="5" y="130"/>
                  </a:cubicBezTo>
                  <a:lnTo>
                    <a:pt x="5" y="129"/>
                  </a:ln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9"/>
                    <a:pt x="23" y="130"/>
                  </a:cubicBezTo>
                  <a:cubicBezTo>
                    <a:pt x="23" y="141"/>
                    <a:pt x="34" y="146"/>
                    <a:pt x="53" y="146"/>
                  </a:cubicBezTo>
                  <a:cubicBezTo>
                    <a:pt x="77" y="146"/>
                    <a:pt x="87" y="138"/>
                    <a:pt x="87" y="117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77" y="114"/>
                    <a:pt x="66" y="119"/>
                    <a:pt x="51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3" y="103"/>
                    <a:pt x="53" y="103"/>
                  </a:cubicBezTo>
                  <a:cubicBezTo>
                    <a:pt x="76" y="103"/>
                    <a:pt x="87" y="89"/>
                    <a:pt x="87" y="61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3" y="17"/>
                    <a:pt x="20" y="33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7635694" y="2368406"/>
              <a:ext cx="44351" cy="48906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7687965" y="2351053"/>
              <a:ext cx="9504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sp>
        <p:nvSpPr>
          <p:cNvPr id="2067" name="Freeform 117"/>
          <p:cNvSpPr>
            <a:spLocks noChangeArrowheads="1"/>
          </p:cNvSpPr>
          <p:nvPr/>
        </p:nvSpPr>
        <p:spPr bwMode="auto">
          <a:xfrm>
            <a:off x="1395413" y="4543425"/>
            <a:ext cx="282575" cy="331788"/>
          </a:xfrm>
          <a:custGeom>
            <a:avLst/>
            <a:gdLst>
              <a:gd name="T0" fmla="*/ 141309 w 674"/>
              <a:gd name="T1" fmla="*/ 49872 h 791"/>
              <a:gd name="T2" fmla="*/ 141309 w 674"/>
              <a:gd name="T3" fmla="*/ 49872 h 791"/>
              <a:gd name="T4" fmla="*/ 0 w 674"/>
              <a:gd name="T5" fmla="*/ 190267 h 791"/>
              <a:gd name="T6" fmla="*/ 141309 w 674"/>
              <a:gd name="T7" fmla="*/ 331081 h 791"/>
              <a:gd name="T8" fmla="*/ 283038 w 674"/>
              <a:gd name="T9" fmla="*/ 190267 h 791"/>
              <a:gd name="T10" fmla="*/ 141309 w 674"/>
              <a:gd name="T11" fmla="*/ 49872 h 791"/>
              <a:gd name="T12" fmla="*/ 134580 w 674"/>
              <a:gd name="T13" fmla="*/ 83399 h 791"/>
              <a:gd name="T14" fmla="*/ 134580 w 674"/>
              <a:gd name="T15" fmla="*/ 83399 h 791"/>
              <a:gd name="T16" fmla="*/ 141309 w 674"/>
              <a:gd name="T17" fmla="*/ 76274 h 791"/>
              <a:gd name="T18" fmla="*/ 148458 w 674"/>
              <a:gd name="T19" fmla="*/ 83399 h 791"/>
              <a:gd name="T20" fmla="*/ 148458 w 674"/>
              <a:gd name="T21" fmla="*/ 117345 h 791"/>
              <a:gd name="T22" fmla="*/ 141309 w 674"/>
              <a:gd name="T23" fmla="*/ 124470 h 791"/>
              <a:gd name="T24" fmla="*/ 134580 w 674"/>
              <a:gd name="T25" fmla="*/ 117345 h 791"/>
              <a:gd name="T26" fmla="*/ 134580 w 674"/>
              <a:gd name="T27" fmla="*/ 83399 h 791"/>
              <a:gd name="T28" fmla="*/ 33645 w 674"/>
              <a:gd name="T29" fmla="*/ 194877 h 791"/>
              <a:gd name="T30" fmla="*/ 33645 w 674"/>
              <a:gd name="T31" fmla="*/ 194877 h 791"/>
              <a:gd name="T32" fmla="*/ 26916 w 674"/>
              <a:gd name="T33" fmla="*/ 187752 h 791"/>
              <a:gd name="T34" fmla="*/ 33645 w 674"/>
              <a:gd name="T35" fmla="*/ 180628 h 791"/>
              <a:gd name="T36" fmla="*/ 66449 w 674"/>
              <a:gd name="T37" fmla="*/ 180628 h 791"/>
              <a:gd name="T38" fmla="*/ 74019 w 674"/>
              <a:gd name="T39" fmla="*/ 187752 h 791"/>
              <a:gd name="T40" fmla="*/ 66449 w 674"/>
              <a:gd name="T41" fmla="*/ 194877 h 791"/>
              <a:gd name="T42" fmla="*/ 33645 w 674"/>
              <a:gd name="T43" fmla="*/ 194877 h 791"/>
              <a:gd name="T44" fmla="*/ 148458 w 674"/>
              <a:gd name="T45" fmla="*/ 300068 h 791"/>
              <a:gd name="T46" fmla="*/ 148458 w 674"/>
              <a:gd name="T47" fmla="*/ 300068 h 791"/>
              <a:gd name="T48" fmla="*/ 141309 w 674"/>
              <a:gd name="T49" fmla="*/ 307193 h 791"/>
              <a:gd name="T50" fmla="*/ 134580 w 674"/>
              <a:gd name="T51" fmla="*/ 300068 h 791"/>
              <a:gd name="T52" fmla="*/ 134580 w 674"/>
              <a:gd name="T53" fmla="*/ 266960 h 791"/>
              <a:gd name="T54" fmla="*/ 141309 w 674"/>
              <a:gd name="T55" fmla="*/ 259836 h 791"/>
              <a:gd name="T56" fmla="*/ 148458 w 674"/>
              <a:gd name="T57" fmla="*/ 266960 h 791"/>
              <a:gd name="T58" fmla="*/ 148458 w 674"/>
              <a:gd name="T59" fmla="*/ 300068 h 791"/>
              <a:gd name="T60" fmla="*/ 155187 w 674"/>
              <a:gd name="T61" fmla="*/ 204516 h 791"/>
              <a:gd name="T62" fmla="*/ 155187 w 674"/>
              <a:gd name="T63" fmla="*/ 204516 h 791"/>
              <a:gd name="T64" fmla="*/ 76122 w 674"/>
              <a:gd name="T65" fmla="*/ 261093 h 791"/>
              <a:gd name="T66" fmla="*/ 74019 w 674"/>
              <a:gd name="T67" fmla="*/ 261512 h 791"/>
              <a:gd name="T68" fmla="*/ 71496 w 674"/>
              <a:gd name="T69" fmla="*/ 260255 h 791"/>
              <a:gd name="T70" fmla="*/ 71075 w 674"/>
              <a:gd name="T71" fmla="*/ 255645 h 791"/>
              <a:gd name="T72" fmla="*/ 127010 w 674"/>
              <a:gd name="T73" fmla="*/ 177275 h 791"/>
              <a:gd name="T74" fmla="*/ 127851 w 674"/>
              <a:gd name="T75" fmla="*/ 176437 h 791"/>
              <a:gd name="T76" fmla="*/ 206917 w 674"/>
              <a:gd name="T77" fmla="*/ 119860 h 791"/>
              <a:gd name="T78" fmla="*/ 211543 w 674"/>
              <a:gd name="T79" fmla="*/ 120279 h 791"/>
              <a:gd name="T80" fmla="*/ 211963 w 674"/>
              <a:gd name="T81" fmla="*/ 125308 h 791"/>
              <a:gd name="T82" fmla="*/ 156029 w 674"/>
              <a:gd name="T83" fmla="*/ 203678 h 791"/>
              <a:gd name="T84" fmla="*/ 155187 w 674"/>
              <a:gd name="T85" fmla="*/ 204516 h 791"/>
              <a:gd name="T86" fmla="*/ 250235 w 674"/>
              <a:gd name="T87" fmla="*/ 194877 h 791"/>
              <a:gd name="T88" fmla="*/ 250235 w 674"/>
              <a:gd name="T89" fmla="*/ 194877 h 791"/>
              <a:gd name="T90" fmla="*/ 217010 w 674"/>
              <a:gd name="T91" fmla="*/ 194877 h 791"/>
              <a:gd name="T92" fmla="*/ 209861 w 674"/>
              <a:gd name="T93" fmla="*/ 187752 h 791"/>
              <a:gd name="T94" fmla="*/ 217010 w 674"/>
              <a:gd name="T95" fmla="*/ 180628 h 791"/>
              <a:gd name="T96" fmla="*/ 250235 w 674"/>
              <a:gd name="T97" fmla="*/ 180628 h 791"/>
              <a:gd name="T98" fmla="*/ 257384 w 674"/>
              <a:gd name="T99" fmla="*/ 187752 h 791"/>
              <a:gd name="T100" fmla="*/ 250235 w 674"/>
              <a:gd name="T101" fmla="*/ 194877 h 791"/>
              <a:gd name="T102" fmla="*/ 158973 w 674"/>
              <a:gd name="T103" fmla="*/ 19697 h 791"/>
              <a:gd name="T104" fmla="*/ 158973 w 674"/>
              <a:gd name="T105" fmla="*/ 19697 h 791"/>
              <a:gd name="T106" fmla="*/ 139206 w 674"/>
              <a:gd name="T107" fmla="*/ 39394 h 791"/>
              <a:gd name="T108" fmla="*/ 119860 w 674"/>
              <a:gd name="T109" fmla="*/ 19697 h 791"/>
              <a:gd name="T110" fmla="*/ 139206 w 674"/>
              <a:gd name="T111" fmla="*/ 0 h 791"/>
              <a:gd name="T112" fmla="*/ 158973 w 674"/>
              <a:gd name="T113" fmla="*/ 19697 h 79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74" h="791">
                <a:moveTo>
                  <a:pt x="336" y="119"/>
                </a:moveTo>
                <a:lnTo>
                  <a:pt x="336" y="119"/>
                </a:lnTo>
                <a:cubicBezTo>
                  <a:pt x="151" y="119"/>
                  <a:pt x="0" y="269"/>
                  <a:pt x="0" y="454"/>
                </a:cubicBezTo>
                <a:cubicBezTo>
                  <a:pt x="0" y="640"/>
                  <a:pt x="151" y="790"/>
                  <a:pt x="336" y="790"/>
                </a:cubicBezTo>
                <a:cubicBezTo>
                  <a:pt x="522" y="790"/>
                  <a:pt x="673" y="640"/>
                  <a:pt x="673" y="454"/>
                </a:cubicBezTo>
                <a:cubicBezTo>
                  <a:pt x="673" y="269"/>
                  <a:pt x="522" y="119"/>
                  <a:pt x="336" y="119"/>
                </a:cubicBezTo>
                <a:close/>
                <a:moveTo>
                  <a:pt x="320" y="199"/>
                </a:moveTo>
                <a:lnTo>
                  <a:pt x="320" y="199"/>
                </a:lnTo>
                <a:cubicBezTo>
                  <a:pt x="320" y="189"/>
                  <a:pt x="327" y="182"/>
                  <a:pt x="336" y="182"/>
                </a:cubicBezTo>
                <a:cubicBezTo>
                  <a:pt x="346" y="182"/>
                  <a:pt x="353" y="189"/>
                  <a:pt x="353" y="199"/>
                </a:cubicBezTo>
                <a:cubicBezTo>
                  <a:pt x="353" y="280"/>
                  <a:pt x="353" y="280"/>
                  <a:pt x="353" y="280"/>
                </a:cubicBezTo>
                <a:cubicBezTo>
                  <a:pt x="353" y="289"/>
                  <a:pt x="346" y="297"/>
                  <a:pt x="336" y="297"/>
                </a:cubicBezTo>
                <a:cubicBezTo>
                  <a:pt x="327" y="297"/>
                  <a:pt x="320" y="289"/>
                  <a:pt x="320" y="280"/>
                </a:cubicBezTo>
                <a:lnTo>
                  <a:pt x="320" y="199"/>
                </a:lnTo>
                <a:close/>
                <a:moveTo>
                  <a:pt x="80" y="465"/>
                </a:moveTo>
                <a:lnTo>
                  <a:pt x="80" y="465"/>
                </a:lnTo>
                <a:cubicBezTo>
                  <a:pt x="71" y="465"/>
                  <a:pt x="64" y="457"/>
                  <a:pt x="64" y="448"/>
                </a:cubicBezTo>
                <a:cubicBezTo>
                  <a:pt x="64" y="438"/>
                  <a:pt x="71" y="431"/>
                  <a:pt x="80" y="431"/>
                </a:cubicBezTo>
                <a:cubicBezTo>
                  <a:pt x="158" y="431"/>
                  <a:pt x="158" y="431"/>
                  <a:pt x="158" y="431"/>
                </a:cubicBezTo>
                <a:cubicBezTo>
                  <a:pt x="168" y="431"/>
                  <a:pt x="176" y="438"/>
                  <a:pt x="176" y="448"/>
                </a:cubicBezTo>
                <a:cubicBezTo>
                  <a:pt x="176" y="457"/>
                  <a:pt x="168" y="465"/>
                  <a:pt x="158" y="465"/>
                </a:cubicBezTo>
                <a:lnTo>
                  <a:pt x="80" y="465"/>
                </a:lnTo>
                <a:close/>
                <a:moveTo>
                  <a:pt x="353" y="716"/>
                </a:moveTo>
                <a:lnTo>
                  <a:pt x="353" y="716"/>
                </a:lnTo>
                <a:cubicBezTo>
                  <a:pt x="353" y="726"/>
                  <a:pt x="346" y="733"/>
                  <a:pt x="336" y="733"/>
                </a:cubicBezTo>
                <a:cubicBezTo>
                  <a:pt x="327" y="733"/>
                  <a:pt x="320" y="726"/>
                  <a:pt x="320" y="716"/>
                </a:cubicBezTo>
                <a:cubicBezTo>
                  <a:pt x="320" y="637"/>
                  <a:pt x="320" y="637"/>
                  <a:pt x="320" y="637"/>
                </a:cubicBezTo>
                <a:cubicBezTo>
                  <a:pt x="320" y="628"/>
                  <a:pt x="327" y="620"/>
                  <a:pt x="336" y="620"/>
                </a:cubicBezTo>
                <a:cubicBezTo>
                  <a:pt x="346" y="620"/>
                  <a:pt x="353" y="628"/>
                  <a:pt x="353" y="637"/>
                </a:cubicBezTo>
                <a:lnTo>
                  <a:pt x="353" y="716"/>
                </a:lnTo>
                <a:close/>
                <a:moveTo>
                  <a:pt x="369" y="488"/>
                </a:moveTo>
                <a:lnTo>
                  <a:pt x="369" y="488"/>
                </a:lnTo>
                <a:cubicBezTo>
                  <a:pt x="181" y="623"/>
                  <a:pt x="181" y="623"/>
                  <a:pt x="181" y="623"/>
                </a:cubicBezTo>
                <a:cubicBezTo>
                  <a:pt x="179" y="624"/>
                  <a:pt x="178" y="624"/>
                  <a:pt x="176" y="624"/>
                </a:cubicBezTo>
                <a:cubicBezTo>
                  <a:pt x="174" y="624"/>
                  <a:pt x="172" y="623"/>
                  <a:pt x="170" y="621"/>
                </a:cubicBezTo>
                <a:cubicBezTo>
                  <a:pt x="167" y="618"/>
                  <a:pt x="167" y="613"/>
                  <a:pt x="169" y="610"/>
                </a:cubicBezTo>
                <a:cubicBezTo>
                  <a:pt x="302" y="423"/>
                  <a:pt x="302" y="423"/>
                  <a:pt x="302" y="423"/>
                </a:cubicBezTo>
                <a:cubicBezTo>
                  <a:pt x="303" y="422"/>
                  <a:pt x="304" y="421"/>
                  <a:pt x="304" y="421"/>
                </a:cubicBezTo>
                <a:cubicBezTo>
                  <a:pt x="492" y="286"/>
                  <a:pt x="492" y="286"/>
                  <a:pt x="492" y="286"/>
                </a:cubicBezTo>
                <a:cubicBezTo>
                  <a:pt x="496" y="284"/>
                  <a:pt x="500" y="284"/>
                  <a:pt x="503" y="287"/>
                </a:cubicBezTo>
                <a:cubicBezTo>
                  <a:pt x="506" y="290"/>
                  <a:pt x="507" y="296"/>
                  <a:pt x="504" y="299"/>
                </a:cubicBezTo>
                <a:cubicBezTo>
                  <a:pt x="371" y="486"/>
                  <a:pt x="371" y="486"/>
                  <a:pt x="371" y="486"/>
                </a:cubicBezTo>
                <a:cubicBezTo>
                  <a:pt x="370" y="487"/>
                  <a:pt x="370" y="488"/>
                  <a:pt x="369" y="488"/>
                </a:cubicBezTo>
                <a:close/>
                <a:moveTo>
                  <a:pt x="595" y="465"/>
                </a:moveTo>
                <a:lnTo>
                  <a:pt x="595" y="465"/>
                </a:lnTo>
                <a:cubicBezTo>
                  <a:pt x="516" y="465"/>
                  <a:pt x="516" y="465"/>
                  <a:pt x="516" y="465"/>
                </a:cubicBezTo>
                <a:cubicBezTo>
                  <a:pt x="506" y="465"/>
                  <a:pt x="499" y="457"/>
                  <a:pt x="499" y="448"/>
                </a:cubicBezTo>
                <a:cubicBezTo>
                  <a:pt x="499" y="438"/>
                  <a:pt x="506" y="431"/>
                  <a:pt x="516" y="431"/>
                </a:cubicBezTo>
                <a:cubicBezTo>
                  <a:pt x="595" y="431"/>
                  <a:pt x="595" y="431"/>
                  <a:pt x="595" y="431"/>
                </a:cubicBezTo>
                <a:cubicBezTo>
                  <a:pt x="604" y="431"/>
                  <a:pt x="612" y="438"/>
                  <a:pt x="612" y="448"/>
                </a:cubicBezTo>
                <a:cubicBezTo>
                  <a:pt x="612" y="457"/>
                  <a:pt x="604" y="465"/>
                  <a:pt x="595" y="465"/>
                </a:cubicBezTo>
                <a:close/>
                <a:moveTo>
                  <a:pt x="378" y="47"/>
                </a:moveTo>
                <a:lnTo>
                  <a:pt x="378" y="47"/>
                </a:lnTo>
                <a:cubicBezTo>
                  <a:pt x="378" y="73"/>
                  <a:pt x="357" y="94"/>
                  <a:pt x="331" y="94"/>
                </a:cubicBezTo>
                <a:cubicBezTo>
                  <a:pt x="306" y="94"/>
                  <a:pt x="285" y="73"/>
                  <a:pt x="285" y="47"/>
                </a:cubicBezTo>
                <a:cubicBezTo>
                  <a:pt x="285" y="22"/>
                  <a:pt x="306" y="0"/>
                  <a:pt x="331" y="0"/>
                </a:cubicBezTo>
                <a:cubicBezTo>
                  <a:pt x="357" y="0"/>
                  <a:pt x="378" y="22"/>
                  <a:pt x="378" y="4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Freeform 118"/>
          <p:cNvSpPr>
            <a:spLocks noChangeArrowheads="1"/>
          </p:cNvSpPr>
          <p:nvPr/>
        </p:nvSpPr>
        <p:spPr bwMode="auto">
          <a:xfrm>
            <a:off x="7531100" y="4562475"/>
            <a:ext cx="147638" cy="295275"/>
          </a:xfrm>
          <a:custGeom>
            <a:avLst/>
            <a:gdLst>
              <a:gd name="T0" fmla="*/ 147795 w 354"/>
              <a:gd name="T1" fmla="*/ 237219 h 707"/>
              <a:gd name="T2" fmla="*/ 147795 w 354"/>
              <a:gd name="T3" fmla="*/ 237219 h 707"/>
              <a:gd name="T4" fmla="*/ 147795 w 354"/>
              <a:gd name="T5" fmla="*/ 295895 h 707"/>
              <a:gd name="T6" fmla="*/ 74107 w 354"/>
              <a:gd name="T7" fmla="*/ 222550 h 707"/>
              <a:gd name="T8" fmla="*/ 0 w 354"/>
              <a:gd name="T9" fmla="*/ 295895 h 707"/>
              <a:gd name="T10" fmla="*/ 0 w 354"/>
              <a:gd name="T11" fmla="*/ 237219 h 707"/>
              <a:gd name="T12" fmla="*/ 43543 w 354"/>
              <a:gd name="T13" fmla="*/ 118609 h 707"/>
              <a:gd name="T14" fmla="*/ 5862 w 354"/>
              <a:gd name="T15" fmla="*/ 118609 h 707"/>
              <a:gd name="T16" fmla="*/ 74107 w 354"/>
              <a:gd name="T17" fmla="*/ 0 h 707"/>
              <a:gd name="T18" fmla="*/ 142771 w 354"/>
              <a:gd name="T19" fmla="*/ 118609 h 707"/>
              <a:gd name="T20" fmla="*/ 104252 w 354"/>
              <a:gd name="T21" fmla="*/ 118609 h 707"/>
              <a:gd name="T22" fmla="*/ 147795 w 354"/>
              <a:gd name="T23" fmla="*/ 237219 h 7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4" h="707">
                <a:moveTo>
                  <a:pt x="353" y="566"/>
                </a:moveTo>
                <a:lnTo>
                  <a:pt x="353" y="566"/>
                </a:lnTo>
                <a:cubicBezTo>
                  <a:pt x="353" y="706"/>
                  <a:pt x="353" y="706"/>
                  <a:pt x="353" y="706"/>
                </a:cubicBezTo>
                <a:cubicBezTo>
                  <a:pt x="280" y="706"/>
                  <a:pt x="177" y="582"/>
                  <a:pt x="177" y="531"/>
                </a:cubicBezTo>
                <a:cubicBezTo>
                  <a:pt x="177" y="582"/>
                  <a:pt x="73" y="706"/>
                  <a:pt x="0" y="706"/>
                </a:cubicBezTo>
                <a:cubicBezTo>
                  <a:pt x="0" y="566"/>
                  <a:pt x="0" y="566"/>
                  <a:pt x="0" y="566"/>
                </a:cubicBezTo>
                <a:cubicBezTo>
                  <a:pt x="0" y="566"/>
                  <a:pt x="104" y="549"/>
                  <a:pt x="104" y="283"/>
                </a:cubicBezTo>
                <a:cubicBezTo>
                  <a:pt x="14" y="283"/>
                  <a:pt x="14" y="283"/>
                  <a:pt x="14" y="283"/>
                </a:cubicBezTo>
                <a:cubicBezTo>
                  <a:pt x="177" y="0"/>
                  <a:pt x="177" y="0"/>
                  <a:pt x="177" y="0"/>
                </a:cubicBezTo>
                <a:cubicBezTo>
                  <a:pt x="341" y="283"/>
                  <a:pt x="341" y="283"/>
                  <a:pt x="341" y="283"/>
                </a:cubicBezTo>
                <a:cubicBezTo>
                  <a:pt x="249" y="283"/>
                  <a:pt x="249" y="283"/>
                  <a:pt x="249" y="283"/>
                </a:cubicBezTo>
                <a:cubicBezTo>
                  <a:pt x="249" y="562"/>
                  <a:pt x="353" y="566"/>
                  <a:pt x="353" y="566"/>
                </a:cubicBezTo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Freeform 119"/>
          <p:cNvSpPr>
            <a:spLocks noChangeArrowheads="1"/>
          </p:cNvSpPr>
          <p:nvPr/>
        </p:nvSpPr>
        <p:spPr bwMode="auto">
          <a:xfrm>
            <a:off x="8285163" y="4602163"/>
            <a:ext cx="368300" cy="241300"/>
          </a:xfrm>
          <a:custGeom>
            <a:avLst/>
            <a:gdLst>
              <a:gd name="T0" fmla="*/ 338450 w 878"/>
              <a:gd name="T1" fmla="*/ 23570 h 572"/>
              <a:gd name="T2" fmla="*/ 279242 w 878"/>
              <a:gd name="T3" fmla="*/ 71132 h 572"/>
              <a:gd name="T4" fmla="*/ 251528 w 878"/>
              <a:gd name="T5" fmla="*/ 77025 h 572"/>
              <a:gd name="T6" fmla="*/ 201558 w 878"/>
              <a:gd name="T7" fmla="*/ 65660 h 572"/>
              <a:gd name="T8" fmla="*/ 137732 w 878"/>
              <a:gd name="T9" fmla="*/ 73658 h 572"/>
              <a:gd name="T10" fmla="*/ 114216 w 878"/>
              <a:gd name="T11" fmla="*/ 56401 h 572"/>
              <a:gd name="T12" fmla="*/ 41991 w 878"/>
              <a:gd name="T13" fmla="*/ 2105 h 572"/>
              <a:gd name="T14" fmla="*/ 0 w 878"/>
              <a:gd name="T15" fmla="*/ 111959 h 572"/>
              <a:gd name="T16" fmla="*/ 3779 w 878"/>
              <a:gd name="T17" fmla="*/ 133425 h 572"/>
              <a:gd name="T18" fmla="*/ 41571 w 878"/>
              <a:gd name="T19" fmla="*/ 148578 h 572"/>
              <a:gd name="T20" fmla="*/ 50810 w 878"/>
              <a:gd name="T21" fmla="*/ 141423 h 572"/>
              <a:gd name="T22" fmla="*/ 61307 w 878"/>
              <a:gd name="T23" fmla="*/ 176357 h 572"/>
              <a:gd name="T24" fmla="*/ 177623 w 878"/>
              <a:gd name="T25" fmla="*/ 230232 h 572"/>
              <a:gd name="T26" fmla="*/ 189801 w 878"/>
              <a:gd name="T27" fmla="*/ 236967 h 572"/>
              <a:gd name="T28" fmla="*/ 201978 w 878"/>
              <a:gd name="T29" fmla="*/ 234441 h 572"/>
              <a:gd name="T30" fmla="*/ 201978 w 878"/>
              <a:gd name="T31" fmla="*/ 212134 h 572"/>
              <a:gd name="T32" fmla="*/ 209537 w 878"/>
              <a:gd name="T33" fmla="*/ 205399 h 572"/>
              <a:gd name="T34" fmla="*/ 213736 w 878"/>
              <a:gd name="T35" fmla="*/ 232337 h 572"/>
              <a:gd name="T36" fmla="*/ 231372 w 878"/>
              <a:gd name="T37" fmla="*/ 228128 h 572"/>
              <a:gd name="T38" fmla="*/ 233892 w 878"/>
              <a:gd name="T39" fmla="*/ 218026 h 572"/>
              <a:gd name="T40" fmla="*/ 232212 w 878"/>
              <a:gd name="T41" fmla="*/ 192772 h 572"/>
              <a:gd name="T42" fmla="*/ 243550 w 878"/>
              <a:gd name="T43" fmla="*/ 219289 h 572"/>
              <a:gd name="T44" fmla="*/ 242710 w 878"/>
              <a:gd name="T45" fmla="*/ 224761 h 572"/>
              <a:gd name="T46" fmla="*/ 258247 w 878"/>
              <a:gd name="T47" fmla="*/ 219289 h 572"/>
              <a:gd name="T48" fmla="*/ 259926 w 878"/>
              <a:gd name="T49" fmla="*/ 190247 h 572"/>
              <a:gd name="T50" fmla="*/ 267485 w 878"/>
              <a:gd name="T51" fmla="*/ 184775 h 572"/>
              <a:gd name="T52" fmla="*/ 272104 w 878"/>
              <a:gd name="T53" fmla="*/ 212976 h 572"/>
              <a:gd name="T54" fmla="*/ 285961 w 878"/>
              <a:gd name="T55" fmla="*/ 206241 h 572"/>
              <a:gd name="T56" fmla="*/ 291840 w 878"/>
              <a:gd name="T57" fmla="*/ 178883 h 572"/>
              <a:gd name="T58" fmla="*/ 315355 w 878"/>
              <a:gd name="T59" fmla="*/ 142264 h 572"/>
              <a:gd name="T60" fmla="*/ 322913 w 878"/>
              <a:gd name="T61" fmla="*/ 154891 h 572"/>
              <a:gd name="T62" fmla="*/ 368264 w 878"/>
              <a:gd name="T63" fmla="*/ 111959 h 572"/>
              <a:gd name="T64" fmla="*/ 40312 w 878"/>
              <a:gd name="T65" fmla="*/ 138055 h 572"/>
              <a:gd name="T66" fmla="*/ 10498 w 878"/>
              <a:gd name="T67" fmla="*/ 125428 h 572"/>
              <a:gd name="T68" fmla="*/ 40732 w 878"/>
              <a:gd name="T69" fmla="*/ 12627 h 572"/>
              <a:gd name="T70" fmla="*/ 92381 w 878"/>
              <a:gd name="T71" fmla="*/ 70711 h 572"/>
              <a:gd name="T72" fmla="*/ 48290 w 878"/>
              <a:gd name="T73" fmla="*/ 129637 h 572"/>
              <a:gd name="T74" fmla="*/ 164606 w 878"/>
              <a:gd name="T75" fmla="*/ 230232 h 572"/>
              <a:gd name="T76" fmla="*/ 70965 w 878"/>
              <a:gd name="T77" fmla="*/ 176357 h 572"/>
              <a:gd name="T78" fmla="*/ 149489 w 878"/>
              <a:gd name="T79" fmla="*/ 200349 h 572"/>
              <a:gd name="T80" fmla="*/ 164606 w 878"/>
              <a:gd name="T81" fmla="*/ 230232 h 572"/>
              <a:gd name="T82" fmla="*/ 280082 w 878"/>
              <a:gd name="T83" fmla="*/ 151103 h 572"/>
              <a:gd name="T84" fmla="*/ 267065 w 878"/>
              <a:gd name="T85" fmla="*/ 124166 h 572"/>
              <a:gd name="T86" fmla="*/ 264545 w 878"/>
              <a:gd name="T87" fmla="*/ 118694 h 572"/>
              <a:gd name="T88" fmla="*/ 208697 w 878"/>
              <a:gd name="T89" fmla="*/ 94703 h 572"/>
              <a:gd name="T90" fmla="*/ 137312 w 878"/>
              <a:gd name="T91" fmla="*/ 93861 h 572"/>
              <a:gd name="T92" fmla="*/ 203658 w 878"/>
              <a:gd name="T93" fmla="*/ 74920 h 572"/>
              <a:gd name="T94" fmla="*/ 249429 w 878"/>
              <a:gd name="T95" fmla="*/ 86705 h 572"/>
              <a:gd name="T96" fmla="*/ 278403 w 878"/>
              <a:gd name="T97" fmla="*/ 82076 h 572"/>
              <a:gd name="T98" fmla="*/ 280082 w 878"/>
              <a:gd name="T99" fmla="*/ 151103 h 57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78" h="572">
                <a:moveTo>
                  <a:pt x="806" y="56"/>
                </a:moveTo>
                <a:lnTo>
                  <a:pt x="806" y="56"/>
                </a:lnTo>
                <a:cubicBezTo>
                  <a:pt x="717" y="117"/>
                  <a:pt x="674" y="147"/>
                  <a:pt x="656" y="158"/>
                </a:cubicBezTo>
                <a:cubicBezTo>
                  <a:pt x="659" y="161"/>
                  <a:pt x="662" y="165"/>
                  <a:pt x="665" y="169"/>
                </a:cubicBezTo>
                <a:cubicBezTo>
                  <a:pt x="663" y="169"/>
                  <a:pt x="662" y="169"/>
                  <a:pt x="661" y="170"/>
                </a:cubicBezTo>
                <a:cubicBezTo>
                  <a:pt x="641" y="183"/>
                  <a:pt x="622" y="187"/>
                  <a:pt x="599" y="183"/>
                </a:cubicBezTo>
                <a:cubicBezTo>
                  <a:pt x="546" y="168"/>
                  <a:pt x="546" y="168"/>
                  <a:pt x="546" y="168"/>
                </a:cubicBezTo>
                <a:cubicBezTo>
                  <a:pt x="512" y="159"/>
                  <a:pt x="492" y="153"/>
                  <a:pt x="480" y="156"/>
                </a:cubicBezTo>
                <a:cubicBezTo>
                  <a:pt x="337" y="184"/>
                  <a:pt x="337" y="184"/>
                  <a:pt x="337" y="184"/>
                </a:cubicBezTo>
                <a:cubicBezTo>
                  <a:pt x="336" y="180"/>
                  <a:pt x="333" y="175"/>
                  <a:pt x="328" y="175"/>
                </a:cubicBezTo>
                <a:cubicBezTo>
                  <a:pt x="312" y="173"/>
                  <a:pt x="277" y="162"/>
                  <a:pt x="257" y="156"/>
                </a:cubicBezTo>
                <a:cubicBezTo>
                  <a:pt x="263" y="146"/>
                  <a:pt x="269" y="139"/>
                  <a:pt x="272" y="134"/>
                </a:cubicBezTo>
                <a:cubicBezTo>
                  <a:pt x="275" y="129"/>
                  <a:pt x="273" y="121"/>
                  <a:pt x="269" y="118"/>
                </a:cubicBezTo>
                <a:cubicBezTo>
                  <a:pt x="247" y="104"/>
                  <a:pt x="193" y="66"/>
                  <a:pt x="100" y="5"/>
                </a:cubicBezTo>
                <a:cubicBezTo>
                  <a:pt x="95" y="0"/>
                  <a:pt x="88" y="3"/>
                  <a:pt x="84" y="7"/>
                </a:cubicBezTo>
                <a:cubicBezTo>
                  <a:pt x="29" y="84"/>
                  <a:pt x="0" y="173"/>
                  <a:pt x="0" y="266"/>
                </a:cubicBezTo>
                <a:cubicBezTo>
                  <a:pt x="0" y="279"/>
                  <a:pt x="1" y="293"/>
                  <a:pt x="2" y="307"/>
                </a:cubicBezTo>
                <a:cubicBezTo>
                  <a:pt x="3" y="311"/>
                  <a:pt x="5" y="315"/>
                  <a:pt x="9" y="317"/>
                </a:cubicBezTo>
                <a:cubicBezTo>
                  <a:pt x="33" y="327"/>
                  <a:pt x="69" y="343"/>
                  <a:pt x="95" y="353"/>
                </a:cubicBezTo>
                <a:cubicBezTo>
                  <a:pt x="97" y="353"/>
                  <a:pt x="98" y="353"/>
                  <a:pt x="99" y="353"/>
                </a:cubicBezTo>
                <a:cubicBezTo>
                  <a:pt x="102" y="353"/>
                  <a:pt x="105" y="352"/>
                  <a:pt x="107" y="350"/>
                </a:cubicBezTo>
                <a:cubicBezTo>
                  <a:pt x="112" y="346"/>
                  <a:pt x="116" y="341"/>
                  <a:pt x="121" y="336"/>
                </a:cubicBezTo>
                <a:cubicBezTo>
                  <a:pt x="135" y="342"/>
                  <a:pt x="154" y="352"/>
                  <a:pt x="175" y="364"/>
                </a:cubicBezTo>
                <a:cubicBezTo>
                  <a:pt x="160" y="378"/>
                  <a:pt x="146" y="402"/>
                  <a:pt x="146" y="419"/>
                </a:cubicBezTo>
                <a:cubicBezTo>
                  <a:pt x="146" y="458"/>
                  <a:pt x="374" y="571"/>
                  <a:pt x="391" y="571"/>
                </a:cubicBezTo>
                <a:cubicBezTo>
                  <a:pt x="405" y="571"/>
                  <a:pt x="416" y="562"/>
                  <a:pt x="423" y="547"/>
                </a:cubicBezTo>
                <a:cubicBezTo>
                  <a:pt x="423" y="548"/>
                  <a:pt x="424" y="549"/>
                  <a:pt x="425" y="549"/>
                </a:cubicBezTo>
                <a:cubicBezTo>
                  <a:pt x="431" y="559"/>
                  <a:pt x="442" y="563"/>
                  <a:pt x="452" y="563"/>
                </a:cubicBezTo>
                <a:cubicBezTo>
                  <a:pt x="458" y="563"/>
                  <a:pt x="464" y="562"/>
                  <a:pt x="470" y="561"/>
                </a:cubicBezTo>
                <a:cubicBezTo>
                  <a:pt x="474" y="561"/>
                  <a:pt x="479" y="559"/>
                  <a:pt x="481" y="557"/>
                </a:cubicBezTo>
                <a:cubicBezTo>
                  <a:pt x="484" y="555"/>
                  <a:pt x="484" y="547"/>
                  <a:pt x="485" y="539"/>
                </a:cubicBezTo>
                <a:cubicBezTo>
                  <a:pt x="486" y="526"/>
                  <a:pt x="488" y="511"/>
                  <a:pt x="481" y="504"/>
                </a:cubicBezTo>
                <a:cubicBezTo>
                  <a:pt x="477" y="499"/>
                  <a:pt x="477" y="492"/>
                  <a:pt x="482" y="488"/>
                </a:cubicBezTo>
                <a:cubicBezTo>
                  <a:pt x="486" y="482"/>
                  <a:pt x="494" y="483"/>
                  <a:pt x="499" y="488"/>
                </a:cubicBezTo>
                <a:cubicBezTo>
                  <a:pt x="512" y="502"/>
                  <a:pt x="510" y="524"/>
                  <a:pt x="508" y="540"/>
                </a:cubicBezTo>
                <a:cubicBezTo>
                  <a:pt x="508" y="544"/>
                  <a:pt x="506" y="549"/>
                  <a:pt x="509" y="552"/>
                </a:cubicBezTo>
                <a:cubicBezTo>
                  <a:pt x="511" y="555"/>
                  <a:pt x="534" y="547"/>
                  <a:pt x="549" y="543"/>
                </a:cubicBezTo>
                <a:cubicBezTo>
                  <a:pt x="549" y="543"/>
                  <a:pt x="550" y="543"/>
                  <a:pt x="551" y="542"/>
                </a:cubicBezTo>
                <a:lnTo>
                  <a:pt x="551" y="541"/>
                </a:lnTo>
                <a:cubicBezTo>
                  <a:pt x="554" y="534"/>
                  <a:pt x="556" y="527"/>
                  <a:pt x="557" y="518"/>
                </a:cubicBezTo>
                <a:cubicBezTo>
                  <a:pt x="559" y="503"/>
                  <a:pt x="561" y="483"/>
                  <a:pt x="553" y="474"/>
                </a:cubicBezTo>
                <a:cubicBezTo>
                  <a:pt x="549" y="470"/>
                  <a:pt x="549" y="463"/>
                  <a:pt x="553" y="458"/>
                </a:cubicBezTo>
                <a:cubicBezTo>
                  <a:pt x="558" y="453"/>
                  <a:pt x="565" y="453"/>
                  <a:pt x="570" y="458"/>
                </a:cubicBezTo>
                <a:cubicBezTo>
                  <a:pt x="586" y="476"/>
                  <a:pt x="583" y="503"/>
                  <a:pt x="580" y="521"/>
                </a:cubicBezTo>
                <a:cubicBezTo>
                  <a:pt x="580" y="524"/>
                  <a:pt x="579" y="528"/>
                  <a:pt x="578" y="532"/>
                </a:cubicBezTo>
                <a:cubicBezTo>
                  <a:pt x="578" y="533"/>
                  <a:pt x="578" y="533"/>
                  <a:pt x="578" y="534"/>
                </a:cubicBezTo>
                <a:lnTo>
                  <a:pt x="579" y="534"/>
                </a:lnTo>
                <a:cubicBezTo>
                  <a:pt x="592" y="530"/>
                  <a:pt x="604" y="525"/>
                  <a:pt x="615" y="521"/>
                </a:cubicBezTo>
                <a:cubicBezTo>
                  <a:pt x="617" y="520"/>
                  <a:pt x="619" y="519"/>
                  <a:pt x="619" y="518"/>
                </a:cubicBezTo>
                <a:cubicBezTo>
                  <a:pt x="629" y="490"/>
                  <a:pt x="629" y="469"/>
                  <a:pt x="619" y="452"/>
                </a:cubicBezTo>
                <a:cubicBezTo>
                  <a:pt x="614" y="447"/>
                  <a:pt x="616" y="440"/>
                  <a:pt x="622" y="436"/>
                </a:cubicBezTo>
                <a:cubicBezTo>
                  <a:pt x="627" y="432"/>
                  <a:pt x="634" y="434"/>
                  <a:pt x="637" y="439"/>
                </a:cubicBezTo>
                <a:cubicBezTo>
                  <a:pt x="653" y="461"/>
                  <a:pt x="652" y="485"/>
                  <a:pt x="648" y="505"/>
                </a:cubicBezTo>
                <a:cubicBezTo>
                  <a:pt x="648" y="505"/>
                  <a:pt x="647" y="506"/>
                  <a:pt x="648" y="506"/>
                </a:cubicBezTo>
                <a:cubicBezTo>
                  <a:pt x="648" y="507"/>
                  <a:pt x="649" y="506"/>
                  <a:pt x="650" y="506"/>
                </a:cubicBezTo>
                <a:cubicBezTo>
                  <a:pt x="660" y="501"/>
                  <a:pt x="671" y="496"/>
                  <a:pt x="681" y="490"/>
                </a:cubicBezTo>
                <a:cubicBezTo>
                  <a:pt x="692" y="483"/>
                  <a:pt x="702" y="468"/>
                  <a:pt x="702" y="453"/>
                </a:cubicBezTo>
                <a:cubicBezTo>
                  <a:pt x="702" y="444"/>
                  <a:pt x="699" y="435"/>
                  <a:pt x="695" y="425"/>
                </a:cubicBezTo>
                <a:cubicBezTo>
                  <a:pt x="675" y="381"/>
                  <a:pt x="675" y="381"/>
                  <a:pt x="675" y="381"/>
                </a:cubicBezTo>
                <a:cubicBezTo>
                  <a:pt x="692" y="369"/>
                  <a:pt x="733" y="345"/>
                  <a:pt x="751" y="338"/>
                </a:cubicBezTo>
                <a:cubicBezTo>
                  <a:pt x="753" y="337"/>
                  <a:pt x="755" y="335"/>
                  <a:pt x="756" y="333"/>
                </a:cubicBezTo>
                <a:cubicBezTo>
                  <a:pt x="762" y="348"/>
                  <a:pt x="767" y="361"/>
                  <a:pt x="769" y="368"/>
                </a:cubicBezTo>
                <a:cubicBezTo>
                  <a:pt x="787" y="361"/>
                  <a:pt x="821" y="346"/>
                  <a:pt x="856" y="330"/>
                </a:cubicBezTo>
                <a:cubicBezTo>
                  <a:pt x="865" y="312"/>
                  <a:pt x="877" y="285"/>
                  <a:pt x="877" y="266"/>
                </a:cubicBezTo>
                <a:cubicBezTo>
                  <a:pt x="877" y="187"/>
                  <a:pt x="851" y="113"/>
                  <a:pt x="806" y="56"/>
                </a:cubicBezTo>
                <a:close/>
                <a:moveTo>
                  <a:pt x="96" y="328"/>
                </a:moveTo>
                <a:lnTo>
                  <a:pt x="96" y="328"/>
                </a:lnTo>
                <a:cubicBezTo>
                  <a:pt x="76" y="321"/>
                  <a:pt x="50" y="310"/>
                  <a:pt x="25" y="298"/>
                </a:cubicBezTo>
                <a:cubicBezTo>
                  <a:pt x="24" y="288"/>
                  <a:pt x="24" y="276"/>
                  <a:pt x="24" y="266"/>
                </a:cubicBezTo>
                <a:cubicBezTo>
                  <a:pt x="24" y="182"/>
                  <a:pt x="49" y="100"/>
                  <a:pt x="97" y="30"/>
                </a:cubicBezTo>
                <a:cubicBezTo>
                  <a:pt x="171" y="80"/>
                  <a:pt x="221" y="114"/>
                  <a:pt x="246" y="131"/>
                </a:cubicBezTo>
                <a:cubicBezTo>
                  <a:pt x="240" y="140"/>
                  <a:pt x="230" y="153"/>
                  <a:pt x="220" y="168"/>
                </a:cubicBezTo>
                <a:cubicBezTo>
                  <a:pt x="209" y="183"/>
                  <a:pt x="192" y="206"/>
                  <a:pt x="173" y="229"/>
                </a:cubicBezTo>
                <a:cubicBezTo>
                  <a:pt x="150" y="261"/>
                  <a:pt x="125" y="292"/>
                  <a:pt x="115" y="308"/>
                </a:cubicBezTo>
                <a:cubicBezTo>
                  <a:pt x="107" y="315"/>
                  <a:pt x="101" y="322"/>
                  <a:pt x="96" y="328"/>
                </a:cubicBezTo>
                <a:close/>
                <a:moveTo>
                  <a:pt x="392" y="547"/>
                </a:moveTo>
                <a:lnTo>
                  <a:pt x="392" y="547"/>
                </a:lnTo>
                <a:cubicBezTo>
                  <a:pt x="368" y="544"/>
                  <a:pt x="179" y="442"/>
                  <a:pt x="169" y="419"/>
                </a:cubicBezTo>
                <a:cubicBezTo>
                  <a:pt x="169" y="410"/>
                  <a:pt x="183" y="387"/>
                  <a:pt x="197" y="376"/>
                </a:cubicBezTo>
                <a:cubicBezTo>
                  <a:pt x="262" y="414"/>
                  <a:pt x="338" y="462"/>
                  <a:pt x="356" y="476"/>
                </a:cubicBezTo>
                <a:cubicBezTo>
                  <a:pt x="376" y="493"/>
                  <a:pt x="393" y="512"/>
                  <a:pt x="405" y="526"/>
                </a:cubicBezTo>
                <a:cubicBezTo>
                  <a:pt x="403" y="537"/>
                  <a:pt x="398" y="547"/>
                  <a:pt x="392" y="547"/>
                </a:cubicBezTo>
                <a:close/>
                <a:moveTo>
                  <a:pt x="667" y="359"/>
                </a:moveTo>
                <a:lnTo>
                  <a:pt x="667" y="359"/>
                </a:lnTo>
                <a:cubicBezTo>
                  <a:pt x="659" y="340"/>
                  <a:pt x="646" y="313"/>
                  <a:pt x="637" y="296"/>
                </a:cubicBezTo>
                <a:cubicBezTo>
                  <a:pt x="636" y="295"/>
                  <a:pt x="636" y="295"/>
                  <a:pt x="636" y="295"/>
                </a:cubicBezTo>
                <a:cubicBezTo>
                  <a:pt x="636" y="295"/>
                  <a:pt x="636" y="295"/>
                  <a:pt x="636" y="294"/>
                </a:cubicBezTo>
                <a:cubicBezTo>
                  <a:pt x="633" y="288"/>
                  <a:pt x="630" y="284"/>
                  <a:pt x="630" y="282"/>
                </a:cubicBezTo>
                <a:cubicBezTo>
                  <a:pt x="607" y="254"/>
                  <a:pt x="512" y="225"/>
                  <a:pt x="497" y="225"/>
                </a:cubicBezTo>
                <a:cubicBezTo>
                  <a:pt x="384" y="236"/>
                  <a:pt x="384" y="236"/>
                  <a:pt x="384" y="236"/>
                </a:cubicBezTo>
                <a:cubicBezTo>
                  <a:pt x="331" y="243"/>
                  <a:pt x="329" y="232"/>
                  <a:pt x="327" y="223"/>
                </a:cubicBezTo>
                <a:cubicBezTo>
                  <a:pt x="325" y="212"/>
                  <a:pt x="326" y="211"/>
                  <a:pt x="333" y="209"/>
                </a:cubicBezTo>
                <a:cubicBezTo>
                  <a:pt x="485" y="178"/>
                  <a:pt x="485" y="178"/>
                  <a:pt x="485" y="178"/>
                </a:cubicBezTo>
                <a:cubicBezTo>
                  <a:pt x="493" y="177"/>
                  <a:pt x="522" y="186"/>
                  <a:pt x="540" y="191"/>
                </a:cubicBezTo>
                <a:cubicBezTo>
                  <a:pt x="594" y="206"/>
                  <a:pt x="594" y="206"/>
                  <a:pt x="594" y="206"/>
                </a:cubicBezTo>
                <a:cubicBezTo>
                  <a:pt x="619" y="211"/>
                  <a:pt x="642" y="207"/>
                  <a:pt x="663" y="195"/>
                </a:cubicBezTo>
                <a:cubicBezTo>
                  <a:pt x="700" y="253"/>
                  <a:pt x="725" y="300"/>
                  <a:pt x="732" y="320"/>
                </a:cubicBezTo>
                <a:cubicBezTo>
                  <a:pt x="714" y="329"/>
                  <a:pt x="686" y="346"/>
                  <a:pt x="667" y="35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Freeform 120"/>
          <p:cNvSpPr>
            <a:spLocks noChangeArrowheads="1"/>
          </p:cNvSpPr>
          <p:nvPr/>
        </p:nvSpPr>
        <p:spPr bwMode="auto">
          <a:xfrm>
            <a:off x="2276475" y="4562475"/>
            <a:ext cx="266700" cy="292100"/>
          </a:xfrm>
          <a:custGeom>
            <a:avLst/>
            <a:gdLst>
              <a:gd name="T0" fmla="*/ 44954 w 635"/>
              <a:gd name="T1" fmla="*/ 280838 h 696"/>
              <a:gd name="T2" fmla="*/ 44954 w 635"/>
              <a:gd name="T3" fmla="*/ 280838 h 696"/>
              <a:gd name="T4" fmla="*/ 34031 w 635"/>
              <a:gd name="T5" fmla="*/ 291349 h 696"/>
              <a:gd name="T6" fmla="*/ 27309 w 635"/>
              <a:gd name="T7" fmla="*/ 292190 h 696"/>
              <a:gd name="T8" fmla="*/ 18906 w 635"/>
              <a:gd name="T9" fmla="*/ 290508 h 696"/>
              <a:gd name="T10" fmla="*/ 8823 w 635"/>
              <a:gd name="T11" fmla="*/ 264442 h 696"/>
              <a:gd name="T12" fmla="*/ 35291 w 635"/>
              <a:gd name="T13" fmla="*/ 254352 h 696"/>
              <a:gd name="T14" fmla="*/ 45795 w 635"/>
              <a:gd name="T15" fmla="*/ 265703 h 696"/>
              <a:gd name="T16" fmla="*/ 44954 w 635"/>
              <a:gd name="T17" fmla="*/ 280838 h 696"/>
              <a:gd name="T18" fmla="*/ 266366 w 635"/>
              <a:gd name="T19" fmla="*/ 118558 h 696"/>
              <a:gd name="T20" fmla="*/ 266366 w 635"/>
              <a:gd name="T21" fmla="*/ 118558 h 696"/>
              <a:gd name="T22" fmla="*/ 133183 w 635"/>
              <a:gd name="T23" fmla="*/ 237115 h 696"/>
              <a:gd name="T24" fmla="*/ 107555 w 635"/>
              <a:gd name="T25" fmla="*/ 235013 h 696"/>
              <a:gd name="T26" fmla="*/ 78985 w 635"/>
              <a:gd name="T27" fmla="*/ 245103 h 696"/>
              <a:gd name="T28" fmla="*/ 73104 w 635"/>
              <a:gd name="T29" fmla="*/ 244683 h 696"/>
              <a:gd name="T30" fmla="*/ 44114 w 635"/>
              <a:gd name="T31" fmla="*/ 226605 h 696"/>
              <a:gd name="T32" fmla="*/ 43694 w 635"/>
              <a:gd name="T33" fmla="*/ 226184 h 696"/>
              <a:gd name="T34" fmla="*/ 38232 w 635"/>
              <a:gd name="T35" fmla="*/ 201800 h 696"/>
              <a:gd name="T36" fmla="*/ 0 w 635"/>
              <a:gd name="T37" fmla="*/ 118558 h 696"/>
              <a:gd name="T38" fmla="*/ 133183 w 635"/>
              <a:gd name="T39" fmla="*/ 0 h 696"/>
              <a:gd name="T40" fmla="*/ 266366 w 635"/>
              <a:gd name="T41" fmla="*/ 118558 h 696"/>
              <a:gd name="T42" fmla="*/ 83187 w 635"/>
              <a:gd name="T43" fmla="*/ 118558 h 696"/>
              <a:gd name="T44" fmla="*/ 83187 w 635"/>
              <a:gd name="T45" fmla="*/ 118558 h 696"/>
              <a:gd name="T46" fmla="*/ 74364 w 635"/>
              <a:gd name="T47" fmla="*/ 109729 h 696"/>
              <a:gd name="T48" fmla="*/ 65541 w 635"/>
              <a:gd name="T49" fmla="*/ 118558 h 696"/>
              <a:gd name="T50" fmla="*/ 65541 w 635"/>
              <a:gd name="T51" fmla="*/ 162281 h 696"/>
              <a:gd name="T52" fmla="*/ 74364 w 635"/>
              <a:gd name="T53" fmla="*/ 170689 h 696"/>
              <a:gd name="T54" fmla="*/ 83187 w 635"/>
              <a:gd name="T55" fmla="*/ 162281 h 696"/>
              <a:gd name="T56" fmla="*/ 83187 w 635"/>
              <a:gd name="T57" fmla="*/ 118558 h 696"/>
              <a:gd name="T58" fmla="*/ 117638 w 635"/>
              <a:gd name="T59" fmla="*/ 97537 h 696"/>
              <a:gd name="T60" fmla="*/ 117638 w 635"/>
              <a:gd name="T61" fmla="*/ 97537 h 696"/>
              <a:gd name="T62" fmla="*/ 108815 w 635"/>
              <a:gd name="T63" fmla="*/ 89128 h 696"/>
              <a:gd name="T64" fmla="*/ 99992 w 635"/>
              <a:gd name="T65" fmla="*/ 97537 h 696"/>
              <a:gd name="T66" fmla="*/ 99992 w 635"/>
              <a:gd name="T67" fmla="*/ 162281 h 696"/>
              <a:gd name="T68" fmla="*/ 108815 w 635"/>
              <a:gd name="T69" fmla="*/ 170689 h 696"/>
              <a:gd name="T70" fmla="*/ 117638 w 635"/>
              <a:gd name="T71" fmla="*/ 162281 h 696"/>
              <a:gd name="T72" fmla="*/ 117638 w 635"/>
              <a:gd name="T73" fmla="*/ 97537 h 696"/>
              <a:gd name="T74" fmla="*/ 152089 w 635"/>
              <a:gd name="T75" fmla="*/ 80300 h 696"/>
              <a:gd name="T76" fmla="*/ 152089 w 635"/>
              <a:gd name="T77" fmla="*/ 80300 h 696"/>
              <a:gd name="T78" fmla="*/ 143686 w 635"/>
              <a:gd name="T79" fmla="*/ 71891 h 696"/>
              <a:gd name="T80" fmla="*/ 134863 w 635"/>
              <a:gd name="T81" fmla="*/ 80300 h 696"/>
              <a:gd name="T82" fmla="*/ 134863 w 635"/>
              <a:gd name="T83" fmla="*/ 162281 h 696"/>
              <a:gd name="T84" fmla="*/ 143686 w 635"/>
              <a:gd name="T85" fmla="*/ 170689 h 696"/>
              <a:gd name="T86" fmla="*/ 152089 w 635"/>
              <a:gd name="T87" fmla="*/ 162281 h 696"/>
              <a:gd name="T88" fmla="*/ 152089 w 635"/>
              <a:gd name="T89" fmla="*/ 80300 h 696"/>
              <a:gd name="T90" fmla="*/ 186960 w 635"/>
              <a:gd name="T91" fmla="*/ 64324 h 696"/>
              <a:gd name="T92" fmla="*/ 186960 w 635"/>
              <a:gd name="T93" fmla="*/ 64324 h 696"/>
              <a:gd name="T94" fmla="*/ 178137 w 635"/>
              <a:gd name="T95" fmla="*/ 55495 h 696"/>
              <a:gd name="T96" fmla="*/ 169735 w 635"/>
              <a:gd name="T97" fmla="*/ 64324 h 696"/>
              <a:gd name="T98" fmla="*/ 169735 w 635"/>
              <a:gd name="T99" fmla="*/ 162281 h 696"/>
              <a:gd name="T100" fmla="*/ 178137 w 635"/>
              <a:gd name="T101" fmla="*/ 170689 h 696"/>
              <a:gd name="T102" fmla="*/ 186960 w 635"/>
              <a:gd name="T103" fmla="*/ 162281 h 696"/>
              <a:gd name="T104" fmla="*/ 186960 w 635"/>
              <a:gd name="T105" fmla="*/ 64324 h 69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35" h="696">
                <a:moveTo>
                  <a:pt x="107" y="668"/>
                </a:moveTo>
                <a:lnTo>
                  <a:pt x="107" y="668"/>
                </a:lnTo>
                <a:cubicBezTo>
                  <a:pt x="102" y="680"/>
                  <a:pt x="93" y="688"/>
                  <a:pt x="81" y="693"/>
                </a:cubicBezTo>
                <a:cubicBezTo>
                  <a:pt x="76" y="694"/>
                  <a:pt x="70" y="695"/>
                  <a:pt x="65" y="695"/>
                </a:cubicBezTo>
                <a:cubicBezTo>
                  <a:pt x="57" y="695"/>
                  <a:pt x="51" y="694"/>
                  <a:pt x="45" y="691"/>
                </a:cubicBezTo>
                <a:cubicBezTo>
                  <a:pt x="21" y="681"/>
                  <a:pt x="10" y="651"/>
                  <a:pt x="21" y="629"/>
                </a:cubicBezTo>
                <a:cubicBezTo>
                  <a:pt x="32" y="605"/>
                  <a:pt x="60" y="594"/>
                  <a:pt x="84" y="605"/>
                </a:cubicBezTo>
                <a:cubicBezTo>
                  <a:pt x="96" y="610"/>
                  <a:pt x="105" y="619"/>
                  <a:pt x="109" y="632"/>
                </a:cubicBezTo>
                <a:cubicBezTo>
                  <a:pt x="114" y="643"/>
                  <a:pt x="114" y="657"/>
                  <a:pt x="107" y="668"/>
                </a:cubicBezTo>
                <a:close/>
                <a:moveTo>
                  <a:pt x="634" y="282"/>
                </a:moveTo>
                <a:lnTo>
                  <a:pt x="634" y="282"/>
                </a:lnTo>
                <a:cubicBezTo>
                  <a:pt x="634" y="437"/>
                  <a:pt x="491" y="564"/>
                  <a:pt x="317" y="564"/>
                </a:cubicBezTo>
                <a:cubicBezTo>
                  <a:pt x="297" y="564"/>
                  <a:pt x="276" y="562"/>
                  <a:pt x="256" y="559"/>
                </a:cubicBezTo>
                <a:cubicBezTo>
                  <a:pt x="237" y="574"/>
                  <a:pt x="213" y="583"/>
                  <a:pt x="188" y="583"/>
                </a:cubicBezTo>
                <a:cubicBezTo>
                  <a:pt x="184" y="583"/>
                  <a:pt x="179" y="583"/>
                  <a:pt x="174" y="582"/>
                </a:cubicBezTo>
                <a:cubicBezTo>
                  <a:pt x="141" y="580"/>
                  <a:pt x="118" y="558"/>
                  <a:pt x="105" y="539"/>
                </a:cubicBezTo>
                <a:cubicBezTo>
                  <a:pt x="105" y="539"/>
                  <a:pt x="105" y="538"/>
                  <a:pt x="104" y="538"/>
                </a:cubicBezTo>
                <a:cubicBezTo>
                  <a:pt x="95" y="521"/>
                  <a:pt x="90" y="502"/>
                  <a:pt x="91" y="480"/>
                </a:cubicBezTo>
                <a:cubicBezTo>
                  <a:pt x="32" y="427"/>
                  <a:pt x="0" y="357"/>
                  <a:pt x="0" y="282"/>
                </a:cubicBezTo>
                <a:cubicBezTo>
                  <a:pt x="0" y="127"/>
                  <a:pt x="142" y="0"/>
                  <a:pt x="317" y="0"/>
                </a:cubicBezTo>
                <a:cubicBezTo>
                  <a:pt x="491" y="0"/>
                  <a:pt x="634" y="127"/>
                  <a:pt x="634" y="282"/>
                </a:cubicBezTo>
                <a:close/>
                <a:moveTo>
                  <a:pt x="198" y="282"/>
                </a:moveTo>
                <a:lnTo>
                  <a:pt x="198" y="282"/>
                </a:lnTo>
                <a:cubicBezTo>
                  <a:pt x="198" y="270"/>
                  <a:pt x="188" y="261"/>
                  <a:pt x="177" y="261"/>
                </a:cubicBezTo>
                <a:cubicBezTo>
                  <a:pt x="166" y="261"/>
                  <a:pt x="156" y="270"/>
                  <a:pt x="156" y="282"/>
                </a:cubicBezTo>
                <a:cubicBezTo>
                  <a:pt x="156" y="386"/>
                  <a:pt x="156" y="386"/>
                  <a:pt x="156" y="386"/>
                </a:cubicBezTo>
                <a:cubicBezTo>
                  <a:pt x="156" y="396"/>
                  <a:pt x="166" y="406"/>
                  <a:pt x="177" y="406"/>
                </a:cubicBezTo>
                <a:cubicBezTo>
                  <a:pt x="188" y="406"/>
                  <a:pt x="198" y="396"/>
                  <a:pt x="198" y="386"/>
                </a:cubicBezTo>
                <a:lnTo>
                  <a:pt x="198" y="282"/>
                </a:lnTo>
                <a:close/>
                <a:moveTo>
                  <a:pt x="280" y="232"/>
                </a:moveTo>
                <a:lnTo>
                  <a:pt x="280" y="232"/>
                </a:lnTo>
                <a:cubicBezTo>
                  <a:pt x="280" y="222"/>
                  <a:pt x="271" y="212"/>
                  <a:pt x="259" y="212"/>
                </a:cubicBezTo>
                <a:cubicBezTo>
                  <a:pt x="248" y="212"/>
                  <a:pt x="238" y="222"/>
                  <a:pt x="238" y="232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96"/>
                  <a:pt x="248" y="406"/>
                  <a:pt x="259" y="406"/>
                </a:cubicBezTo>
                <a:cubicBezTo>
                  <a:pt x="271" y="406"/>
                  <a:pt x="280" y="396"/>
                  <a:pt x="280" y="386"/>
                </a:cubicBezTo>
                <a:lnTo>
                  <a:pt x="280" y="232"/>
                </a:lnTo>
                <a:close/>
                <a:moveTo>
                  <a:pt x="362" y="191"/>
                </a:moveTo>
                <a:lnTo>
                  <a:pt x="362" y="191"/>
                </a:lnTo>
                <a:cubicBezTo>
                  <a:pt x="362" y="180"/>
                  <a:pt x="353" y="171"/>
                  <a:pt x="342" y="171"/>
                </a:cubicBezTo>
                <a:cubicBezTo>
                  <a:pt x="330" y="171"/>
                  <a:pt x="321" y="180"/>
                  <a:pt x="321" y="191"/>
                </a:cubicBezTo>
                <a:cubicBezTo>
                  <a:pt x="321" y="386"/>
                  <a:pt x="321" y="386"/>
                  <a:pt x="321" y="386"/>
                </a:cubicBezTo>
                <a:cubicBezTo>
                  <a:pt x="321" y="396"/>
                  <a:pt x="330" y="406"/>
                  <a:pt x="342" y="406"/>
                </a:cubicBezTo>
                <a:cubicBezTo>
                  <a:pt x="353" y="406"/>
                  <a:pt x="362" y="396"/>
                  <a:pt x="362" y="386"/>
                </a:cubicBezTo>
                <a:lnTo>
                  <a:pt x="362" y="191"/>
                </a:lnTo>
                <a:close/>
                <a:moveTo>
                  <a:pt x="445" y="153"/>
                </a:moveTo>
                <a:lnTo>
                  <a:pt x="445" y="153"/>
                </a:lnTo>
                <a:cubicBezTo>
                  <a:pt x="445" y="141"/>
                  <a:pt x="435" y="132"/>
                  <a:pt x="424" y="132"/>
                </a:cubicBezTo>
                <a:cubicBezTo>
                  <a:pt x="413" y="132"/>
                  <a:pt x="404" y="141"/>
                  <a:pt x="404" y="153"/>
                </a:cubicBezTo>
                <a:cubicBezTo>
                  <a:pt x="404" y="386"/>
                  <a:pt x="404" y="386"/>
                  <a:pt x="404" y="386"/>
                </a:cubicBezTo>
                <a:cubicBezTo>
                  <a:pt x="404" y="396"/>
                  <a:pt x="413" y="406"/>
                  <a:pt x="424" y="406"/>
                </a:cubicBezTo>
                <a:cubicBezTo>
                  <a:pt x="435" y="406"/>
                  <a:pt x="445" y="396"/>
                  <a:pt x="445" y="386"/>
                </a:cubicBezTo>
                <a:lnTo>
                  <a:pt x="445" y="15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Freeform 121"/>
          <p:cNvSpPr>
            <a:spLocks noChangeArrowheads="1"/>
          </p:cNvSpPr>
          <p:nvPr/>
        </p:nvSpPr>
        <p:spPr bwMode="auto">
          <a:xfrm>
            <a:off x="498475" y="4602163"/>
            <a:ext cx="333375" cy="220662"/>
          </a:xfrm>
          <a:custGeom>
            <a:avLst/>
            <a:gdLst>
              <a:gd name="T0" fmla="*/ 241385 w 793"/>
              <a:gd name="T1" fmla="*/ 32743 h 525"/>
              <a:gd name="T2" fmla="*/ 170316 w 793"/>
              <a:gd name="T3" fmla="*/ 0 h 525"/>
              <a:gd name="T4" fmla="*/ 166531 w 793"/>
              <a:gd name="T5" fmla="*/ 0 h 525"/>
              <a:gd name="T6" fmla="*/ 95461 w 793"/>
              <a:gd name="T7" fmla="*/ 32743 h 525"/>
              <a:gd name="T8" fmla="*/ 95461 w 793"/>
              <a:gd name="T9" fmla="*/ 219963 h 525"/>
              <a:gd name="T10" fmla="*/ 241385 w 793"/>
              <a:gd name="T11" fmla="*/ 32743 h 525"/>
              <a:gd name="T12" fmla="*/ 197650 w 793"/>
              <a:gd name="T13" fmla="*/ 127612 h 525"/>
              <a:gd name="T14" fmla="*/ 172839 w 793"/>
              <a:gd name="T15" fmla="*/ 147762 h 525"/>
              <a:gd name="T16" fmla="*/ 168213 w 793"/>
              <a:gd name="T17" fmla="*/ 167491 h 525"/>
              <a:gd name="T18" fmla="*/ 162746 w 793"/>
              <a:gd name="T19" fmla="*/ 147342 h 525"/>
              <a:gd name="T20" fmla="*/ 136252 w 793"/>
              <a:gd name="T21" fmla="*/ 129291 h 525"/>
              <a:gd name="T22" fmla="*/ 142560 w 793"/>
              <a:gd name="T23" fmla="*/ 128872 h 525"/>
              <a:gd name="T24" fmla="*/ 170736 w 793"/>
              <a:gd name="T25" fmla="*/ 138526 h 525"/>
              <a:gd name="T26" fmla="*/ 187978 w 793"/>
              <a:gd name="T27" fmla="*/ 125513 h 525"/>
              <a:gd name="T28" fmla="*/ 178306 w 793"/>
              <a:gd name="T29" fmla="*/ 112080 h 525"/>
              <a:gd name="T30" fmla="*/ 153915 w 793"/>
              <a:gd name="T31" fmla="*/ 103685 h 525"/>
              <a:gd name="T32" fmla="*/ 144663 w 793"/>
              <a:gd name="T33" fmla="*/ 70942 h 525"/>
              <a:gd name="T34" fmla="*/ 162746 w 793"/>
              <a:gd name="T35" fmla="*/ 48274 h 525"/>
              <a:gd name="T36" fmla="*/ 172839 w 793"/>
              <a:gd name="T37" fmla="*/ 48274 h 525"/>
              <a:gd name="T38" fmla="*/ 172839 w 793"/>
              <a:gd name="T39" fmla="*/ 62547 h 525"/>
              <a:gd name="T40" fmla="*/ 173680 w 793"/>
              <a:gd name="T41" fmla="*/ 63386 h 525"/>
              <a:gd name="T42" fmla="*/ 195547 w 793"/>
              <a:gd name="T43" fmla="*/ 77659 h 525"/>
              <a:gd name="T44" fmla="*/ 189239 w 793"/>
              <a:gd name="T45" fmla="*/ 78918 h 525"/>
              <a:gd name="T46" fmla="*/ 166951 w 793"/>
              <a:gd name="T47" fmla="*/ 72202 h 525"/>
              <a:gd name="T48" fmla="*/ 150551 w 793"/>
              <a:gd name="T49" fmla="*/ 88993 h 525"/>
              <a:gd name="T50" fmla="*/ 169474 w 793"/>
              <a:gd name="T51" fmla="*/ 99067 h 525"/>
              <a:gd name="T52" fmla="*/ 191763 w 793"/>
              <a:gd name="T53" fmla="*/ 108722 h 525"/>
              <a:gd name="T54" fmla="*/ 15980 w 793"/>
              <a:gd name="T55" fmla="*/ 79758 h 525"/>
              <a:gd name="T56" fmla="*/ 4626 w 793"/>
              <a:gd name="T57" fmla="*/ 79758 h 525"/>
              <a:gd name="T58" fmla="*/ 4626 w 793"/>
              <a:gd name="T59" fmla="*/ 70103 h 525"/>
              <a:gd name="T60" fmla="*/ 85789 w 793"/>
              <a:gd name="T61" fmla="*/ 75140 h 525"/>
              <a:gd name="T62" fmla="*/ 85789 w 793"/>
              <a:gd name="T63" fmla="*/ 97808 h 525"/>
              <a:gd name="T64" fmla="*/ 44997 w 793"/>
              <a:gd name="T65" fmla="*/ 102426 h 525"/>
              <a:gd name="T66" fmla="*/ 85789 w 793"/>
              <a:gd name="T67" fmla="*/ 107463 h 525"/>
              <a:gd name="T68" fmla="*/ 49623 w 793"/>
              <a:gd name="T69" fmla="*/ 125933 h 525"/>
              <a:gd name="T70" fmla="*/ 49623 w 793"/>
              <a:gd name="T71" fmla="*/ 136008 h 525"/>
              <a:gd name="T72" fmla="*/ 85789 w 793"/>
              <a:gd name="T73" fmla="*/ 154898 h 525"/>
              <a:gd name="T74" fmla="*/ 44997 w 793"/>
              <a:gd name="T75" fmla="*/ 159935 h 525"/>
              <a:gd name="T76" fmla="*/ 85789 w 793"/>
              <a:gd name="T77" fmla="*/ 164553 h 525"/>
              <a:gd name="T78" fmla="*/ 85789 w 793"/>
              <a:gd name="T79" fmla="*/ 219963 h 525"/>
              <a:gd name="T80" fmla="*/ 15980 w 793"/>
              <a:gd name="T81" fmla="*/ 219963 h 525"/>
              <a:gd name="T82" fmla="*/ 308671 w 793"/>
              <a:gd name="T83" fmla="*/ 219963 h 525"/>
              <a:gd name="T84" fmla="*/ 251058 w 793"/>
              <a:gd name="T85" fmla="*/ 219963 h 525"/>
              <a:gd name="T86" fmla="*/ 287223 w 793"/>
              <a:gd name="T87" fmla="*/ 164553 h 525"/>
              <a:gd name="T88" fmla="*/ 287223 w 793"/>
              <a:gd name="T89" fmla="*/ 154898 h 525"/>
              <a:gd name="T90" fmla="*/ 251058 w 793"/>
              <a:gd name="T91" fmla="*/ 136008 h 525"/>
              <a:gd name="T92" fmla="*/ 291849 w 793"/>
              <a:gd name="T93" fmla="*/ 130970 h 525"/>
              <a:gd name="T94" fmla="*/ 251058 w 793"/>
              <a:gd name="T95" fmla="*/ 125933 h 525"/>
              <a:gd name="T96" fmla="*/ 287223 w 793"/>
              <a:gd name="T97" fmla="*/ 107463 h 525"/>
              <a:gd name="T98" fmla="*/ 287223 w 793"/>
              <a:gd name="T99" fmla="*/ 97808 h 525"/>
              <a:gd name="T100" fmla="*/ 251058 w 793"/>
              <a:gd name="T101" fmla="*/ 79758 h 525"/>
              <a:gd name="T102" fmla="*/ 251058 w 793"/>
              <a:gd name="T103" fmla="*/ 70103 h 525"/>
              <a:gd name="T104" fmla="*/ 333061 w 793"/>
              <a:gd name="T105" fmla="*/ 75140 h 525"/>
              <a:gd name="T106" fmla="*/ 317502 w 793"/>
              <a:gd name="T107" fmla="*/ 79758 h 525"/>
              <a:gd name="T108" fmla="*/ 308671 w 793"/>
              <a:gd name="T109" fmla="*/ 219963 h 52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93" h="525">
                <a:moveTo>
                  <a:pt x="574" y="78"/>
                </a:moveTo>
                <a:lnTo>
                  <a:pt x="574" y="78"/>
                </a:lnTo>
                <a:cubicBezTo>
                  <a:pt x="574" y="72"/>
                  <a:pt x="571" y="68"/>
                  <a:pt x="567" y="66"/>
                </a:cubicBezTo>
                <a:cubicBezTo>
                  <a:pt x="405" y="0"/>
                  <a:pt x="405" y="0"/>
                  <a:pt x="405" y="0"/>
                </a:cubicBezTo>
                <a:cubicBezTo>
                  <a:pt x="404" y="0"/>
                  <a:pt x="402" y="0"/>
                  <a:pt x="401" y="0"/>
                </a:cubicBezTo>
                <a:cubicBezTo>
                  <a:pt x="400" y="0"/>
                  <a:pt x="399" y="0"/>
                  <a:pt x="396" y="0"/>
                </a:cubicBezTo>
                <a:cubicBezTo>
                  <a:pt x="234" y="66"/>
                  <a:pt x="234" y="66"/>
                  <a:pt x="234" y="66"/>
                </a:cubicBezTo>
                <a:cubicBezTo>
                  <a:pt x="229" y="68"/>
                  <a:pt x="227" y="72"/>
                  <a:pt x="227" y="78"/>
                </a:cubicBezTo>
                <a:cubicBezTo>
                  <a:pt x="227" y="519"/>
                  <a:pt x="227" y="519"/>
                  <a:pt x="227" y="519"/>
                </a:cubicBezTo>
                <a:cubicBezTo>
                  <a:pt x="227" y="524"/>
                  <a:pt x="227" y="524"/>
                  <a:pt x="227" y="524"/>
                </a:cubicBezTo>
                <a:cubicBezTo>
                  <a:pt x="574" y="524"/>
                  <a:pt x="574" y="524"/>
                  <a:pt x="574" y="524"/>
                </a:cubicBezTo>
                <a:lnTo>
                  <a:pt x="574" y="78"/>
                </a:lnTo>
                <a:close/>
                <a:moveTo>
                  <a:pt x="470" y="304"/>
                </a:moveTo>
                <a:lnTo>
                  <a:pt x="470" y="304"/>
                </a:lnTo>
                <a:cubicBezTo>
                  <a:pt x="470" y="306"/>
                  <a:pt x="469" y="307"/>
                  <a:pt x="469" y="309"/>
                </a:cubicBezTo>
                <a:cubicBezTo>
                  <a:pt x="462" y="337"/>
                  <a:pt x="435" y="350"/>
                  <a:pt x="411" y="352"/>
                </a:cubicBezTo>
                <a:cubicBezTo>
                  <a:pt x="411" y="387"/>
                  <a:pt x="411" y="387"/>
                  <a:pt x="411" y="387"/>
                </a:cubicBezTo>
                <a:cubicBezTo>
                  <a:pt x="411" y="394"/>
                  <a:pt x="406" y="399"/>
                  <a:pt x="400" y="399"/>
                </a:cubicBezTo>
                <a:cubicBezTo>
                  <a:pt x="392" y="399"/>
                  <a:pt x="387" y="394"/>
                  <a:pt x="387" y="387"/>
                </a:cubicBezTo>
                <a:cubicBezTo>
                  <a:pt x="387" y="351"/>
                  <a:pt x="387" y="351"/>
                  <a:pt x="387" y="351"/>
                </a:cubicBezTo>
                <a:cubicBezTo>
                  <a:pt x="365" y="348"/>
                  <a:pt x="343" y="339"/>
                  <a:pt x="325" y="324"/>
                </a:cubicBezTo>
                <a:cubicBezTo>
                  <a:pt x="320" y="320"/>
                  <a:pt x="319" y="313"/>
                  <a:pt x="324" y="308"/>
                </a:cubicBezTo>
                <a:cubicBezTo>
                  <a:pt x="326" y="306"/>
                  <a:pt x="329" y="304"/>
                  <a:pt x="332" y="304"/>
                </a:cubicBezTo>
                <a:cubicBezTo>
                  <a:pt x="335" y="304"/>
                  <a:pt x="337" y="305"/>
                  <a:pt x="339" y="307"/>
                </a:cubicBezTo>
                <a:cubicBezTo>
                  <a:pt x="358" y="321"/>
                  <a:pt x="380" y="330"/>
                  <a:pt x="402" y="330"/>
                </a:cubicBezTo>
                <a:cubicBezTo>
                  <a:pt x="403" y="330"/>
                  <a:pt x="405" y="330"/>
                  <a:pt x="406" y="330"/>
                </a:cubicBezTo>
                <a:cubicBezTo>
                  <a:pt x="422" y="330"/>
                  <a:pt x="442" y="321"/>
                  <a:pt x="446" y="304"/>
                </a:cubicBezTo>
                <a:cubicBezTo>
                  <a:pt x="447" y="301"/>
                  <a:pt x="447" y="300"/>
                  <a:pt x="447" y="299"/>
                </a:cubicBezTo>
                <a:cubicBezTo>
                  <a:pt x="448" y="290"/>
                  <a:pt x="446" y="282"/>
                  <a:pt x="440" y="276"/>
                </a:cubicBezTo>
                <a:cubicBezTo>
                  <a:pt x="436" y="272"/>
                  <a:pt x="430" y="270"/>
                  <a:pt x="424" y="267"/>
                </a:cubicBezTo>
                <a:cubicBezTo>
                  <a:pt x="414" y="263"/>
                  <a:pt x="405" y="261"/>
                  <a:pt x="396" y="258"/>
                </a:cubicBezTo>
                <a:cubicBezTo>
                  <a:pt x="386" y="255"/>
                  <a:pt x="376" y="251"/>
                  <a:pt x="366" y="247"/>
                </a:cubicBezTo>
                <a:cubicBezTo>
                  <a:pt x="351" y="241"/>
                  <a:pt x="341" y="233"/>
                  <a:pt x="336" y="221"/>
                </a:cubicBezTo>
                <a:cubicBezTo>
                  <a:pt x="329" y="205"/>
                  <a:pt x="332" y="184"/>
                  <a:pt x="344" y="169"/>
                </a:cubicBezTo>
                <a:cubicBezTo>
                  <a:pt x="354" y="159"/>
                  <a:pt x="369" y="152"/>
                  <a:pt x="387" y="149"/>
                </a:cubicBezTo>
                <a:cubicBezTo>
                  <a:pt x="387" y="115"/>
                  <a:pt x="387" y="115"/>
                  <a:pt x="387" y="115"/>
                </a:cubicBezTo>
                <a:cubicBezTo>
                  <a:pt x="387" y="109"/>
                  <a:pt x="392" y="104"/>
                  <a:pt x="400" y="104"/>
                </a:cubicBezTo>
                <a:cubicBezTo>
                  <a:pt x="406" y="104"/>
                  <a:pt x="411" y="109"/>
                  <a:pt x="411" y="115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2" y="149"/>
                  <a:pt x="412" y="149"/>
                  <a:pt x="412" y="149"/>
                </a:cubicBezTo>
                <a:cubicBezTo>
                  <a:pt x="412" y="149"/>
                  <a:pt x="412" y="149"/>
                  <a:pt x="413" y="151"/>
                </a:cubicBezTo>
                <a:cubicBezTo>
                  <a:pt x="442" y="154"/>
                  <a:pt x="462" y="168"/>
                  <a:pt x="463" y="169"/>
                </a:cubicBezTo>
                <a:cubicBezTo>
                  <a:pt x="468" y="172"/>
                  <a:pt x="469" y="180"/>
                  <a:pt x="465" y="185"/>
                </a:cubicBezTo>
                <a:cubicBezTo>
                  <a:pt x="463" y="188"/>
                  <a:pt x="460" y="190"/>
                  <a:pt x="456" y="190"/>
                </a:cubicBezTo>
                <a:cubicBezTo>
                  <a:pt x="454" y="190"/>
                  <a:pt x="452" y="189"/>
                  <a:pt x="450" y="188"/>
                </a:cubicBezTo>
                <a:cubicBezTo>
                  <a:pt x="448" y="187"/>
                  <a:pt x="433" y="176"/>
                  <a:pt x="410" y="173"/>
                </a:cubicBezTo>
                <a:cubicBezTo>
                  <a:pt x="407" y="172"/>
                  <a:pt x="403" y="172"/>
                  <a:pt x="397" y="172"/>
                </a:cubicBezTo>
                <a:cubicBezTo>
                  <a:pt x="385" y="172"/>
                  <a:pt x="370" y="174"/>
                  <a:pt x="362" y="185"/>
                </a:cubicBezTo>
                <a:cubicBezTo>
                  <a:pt x="356" y="192"/>
                  <a:pt x="354" y="204"/>
                  <a:pt x="358" y="212"/>
                </a:cubicBezTo>
                <a:cubicBezTo>
                  <a:pt x="360" y="218"/>
                  <a:pt x="365" y="222"/>
                  <a:pt x="375" y="227"/>
                </a:cubicBezTo>
                <a:cubicBezTo>
                  <a:pt x="384" y="230"/>
                  <a:pt x="393" y="233"/>
                  <a:pt x="403" y="236"/>
                </a:cubicBezTo>
                <a:cubicBezTo>
                  <a:pt x="413" y="238"/>
                  <a:pt x="422" y="241"/>
                  <a:pt x="433" y="245"/>
                </a:cubicBezTo>
                <a:cubicBezTo>
                  <a:pt x="440" y="248"/>
                  <a:pt x="448" y="253"/>
                  <a:pt x="456" y="259"/>
                </a:cubicBezTo>
                <a:cubicBezTo>
                  <a:pt x="467" y="269"/>
                  <a:pt x="473" y="286"/>
                  <a:pt x="470" y="304"/>
                </a:cubicBezTo>
                <a:close/>
                <a:moveTo>
                  <a:pt x="38" y="190"/>
                </a:moveTo>
                <a:lnTo>
                  <a:pt x="38" y="190"/>
                </a:lnTo>
                <a:cubicBezTo>
                  <a:pt x="11" y="190"/>
                  <a:pt x="11" y="190"/>
                  <a:pt x="11" y="190"/>
                </a:cubicBezTo>
                <a:cubicBezTo>
                  <a:pt x="5" y="190"/>
                  <a:pt x="0" y="185"/>
                  <a:pt x="0" y="179"/>
                </a:cubicBezTo>
                <a:cubicBezTo>
                  <a:pt x="0" y="172"/>
                  <a:pt x="5" y="167"/>
                  <a:pt x="11" y="167"/>
                </a:cubicBezTo>
                <a:cubicBezTo>
                  <a:pt x="204" y="167"/>
                  <a:pt x="204" y="167"/>
                  <a:pt x="204" y="167"/>
                </a:cubicBezTo>
                <a:cubicBezTo>
                  <a:pt x="204" y="179"/>
                  <a:pt x="204" y="179"/>
                  <a:pt x="204" y="179"/>
                </a:cubicBezTo>
                <a:cubicBezTo>
                  <a:pt x="204" y="190"/>
                  <a:pt x="204" y="190"/>
                  <a:pt x="204" y="190"/>
                </a:cubicBezTo>
                <a:cubicBezTo>
                  <a:pt x="204" y="233"/>
                  <a:pt x="204" y="233"/>
                  <a:pt x="204" y="233"/>
                </a:cubicBezTo>
                <a:cubicBezTo>
                  <a:pt x="118" y="233"/>
                  <a:pt x="118" y="233"/>
                  <a:pt x="118" y="233"/>
                </a:cubicBezTo>
                <a:cubicBezTo>
                  <a:pt x="112" y="233"/>
                  <a:pt x="107" y="238"/>
                  <a:pt x="107" y="244"/>
                </a:cubicBezTo>
                <a:cubicBezTo>
                  <a:pt x="107" y="250"/>
                  <a:pt x="112" y="256"/>
                  <a:pt x="118" y="256"/>
                </a:cubicBezTo>
                <a:cubicBezTo>
                  <a:pt x="204" y="256"/>
                  <a:pt x="204" y="256"/>
                  <a:pt x="204" y="256"/>
                </a:cubicBezTo>
                <a:cubicBezTo>
                  <a:pt x="204" y="300"/>
                  <a:pt x="204" y="300"/>
                  <a:pt x="204" y="300"/>
                </a:cubicBezTo>
                <a:cubicBezTo>
                  <a:pt x="118" y="300"/>
                  <a:pt x="118" y="300"/>
                  <a:pt x="118" y="300"/>
                </a:cubicBezTo>
                <a:cubicBezTo>
                  <a:pt x="112" y="300"/>
                  <a:pt x="107" y="306"/>
                  <a:pt x="107" y="312"/>
                </a:cubicBezTo>
                <a:cubicBezTo>
                  <a:pt x="107" y="319"/>
                  <a:pt x="112" y="324"/>
                  <a:pt x="118" y="324"/>
                </a:cubicBezTo>
                <a:cubicBezTo>
                  <a:pt x="204" y="324"/>
                  <a:pt x="204" y="324"/>
                  <a:pt x="204" y="324"/>
                </a:cubicBezTo>
                <a:cubicBezTo>
                  <a:pt x="204" y="369"/>
                  <a:pt x="204" y="369"/>
                  <a:pt x="204" y="369"/>
                </a:cubicBezTo>
                <a:cubicBezTo>
                  <a:pt x="118" y="369"/>
                  <a:pt x="118" y="369"/>
                  <a:pt x="118" y="369"/>
                </a:cubicBezTo>
                <a:cubicBezTo>
                  <a:pt x="112" y="369"/>
                  <a:pt x="107" y="374"/>
                  <a:pt x="107" y="381"/>
                </a:cubicBezTo>
                <a:cubicBezTo>
                  <a:pt x="107" y="387"/>
                  <a:pt x="112" y="392"/>
                  <a:pt x="118" y="392"/>
                </a:cubicBezTo>
                <a:cubicBezTo>
                  <a:pt x="204" y="392"/>
                  <a:pt x="204" y="392"/>
                  <a:pt x="204" y="392"/>
                </a:cubicBezTo>
                <a:cubicBezTo>
                  <a:pt x="204" y="519"/>
                  <a:pt x="204" y="519"/>
                  <a:pt x="204" y="519"/>
                </a:cubicBezTo>
                <a:cubicBezTo>
                  <a:pt x="204" y="524"/>
                  <a:pt x="204" y="524"/>
                  <a:pt x="204" y="524"/>
                </a:cubicBezTo>
                <a:cubicBezTo>
                  <a:pt x="59" y="524"/>
                  <a:pt x="59" y="524"/>
                  <a:pt x="59" y="524"/>
                </a:cubicBezTo>
                <a:cubicBezTo>
                  <a:pt x="38" y="524"/>
                  <a:pt x="38" y="524"/>
                  <a:pt x="38" y="524"/>
                </a:cubicBezTo>
                <a:lnTo>
                  <a:pt x="38" y="190"/>
                </a:lnTo>
                <a:close/>
                <a:moveTo>
                  <a:pt x="734" y="524"/>
                </a:moveTo>
                <a:lnTo>
                  <a:pt x="734" y="524"/>
                </a:lnTo>
                <a:cubicBezTo>
                  <a:pt x="597" y="524"/>
                  <a:pt x="597" y="524"/>
                  <a:pt x="597" y="524"/>
                </a:cubicBezTo>
                <a:cubicBezTo>
                  <a:pt x="597" y="392"/>
                  <a:pt x="597" y="392"/>
                  <a:pt x="597" y="392"/>
                </a:cubicBezTo>
                <a:cubicBezTo>
                  <a:pt x="683" y="392"/>
                  <a:pt x="683" y="392"/>
                  <a:pt x="683" y="392"/>
                </a:cubicBezTo>
                <a:cubicBezTo>
                  <a:pt x="689" y="392"/>
                  <a:pt x="694" y="387"/>
                  <a:pt x="694" y="381"/>
                </a:cubicBezTo>
                <a:cubicBezTo>
                  <a:pt x="694" y="374"/>
                  <a:pt x="689" y="369"/>
                  <a:pt x="683" y="369"/>
                </a:cubicBezTo>
                <a:cubicBezTo>
                  <a:pt x="597" y="369"/>
                  <a:pt x="597" y="369"/>
                  <a:pt x="597" y="369"/>
                </a:cubicBezTo>
                <a:cubicBezTo>
                  <a:pt x="597" y="324"/>
                  <a:pt x="597" y="324"/>
                  <a:pt x="597" y="324"/>
                </a:cubicBezTo>
                <a:cubicBezTo>
                  <a:pt x="683" y="324"/>
                  <a:pt x="683" y="324"/>
                  <a:pt x="683" y="324"/>
                </a:cubicBezTo>
                <a:cubicBezTo>
                  <a:pt x="689" y="324"/>
                  <a:pt x="694" y="319"/>
                  <a:pt x="694" y="312"/>
                </a:cubicBezTo>
                <a:cubicBezTo>
                  <a:pt x="694" y="306"/>
                  <a:pt x="689" y="300"/>
                  <a:pt x="683" y="300"/>
                </a:cubicBezTo>
                <a:cubicBezTo>
                  <a:pt x="597" y="300"/>
                  <a:pt x="597" y="300"/>
                  <a:pt x="597" y="300"/>
                </a:cubicBezTo>
                <a:cubicBezTo>
                  <a:pt x="597" y="256"/>
                  <a:pt x="597" y="256"/>
                  <a:pt x="597" y="256"/>
                </a:cubicBezTo>
                <a:cubicBezTo>
                  <a:pt x="683" y="256"/>
                  <a:pt x="683" y="256"/>
                  <a:pt x="683" y="256"/>
                </a:cubicBezTo>
                <a:cubicBezTo>
                  <a:pt x="689" y="256"/>
                  <a:pt x="694" y="250"/>
                  <a:pt x="694" y="244"/>
                </a:cubicBezTo>
                <a:cubicBezTo>
                  <a:pt x="694" y="238"/>
                  <a:pt x="689" y="233"/>
                  <a:pt x="683" y="233"/>
                </a:cubicBezTo>
                <a:cubicBezTo>
                  <a:pt x="597" y="233"/>
                  <a:pt x="597" y="233"/>
                  <a:pt x="597" y="233"/>
                </a:cubicBezTo>
                <a:cubicBezTo>
                  <a:pt x="597" y="190"/>
                  <a:pt x="597" y="190"/>
                  <a:pt x="597" y="190"/>
                </a:cubicBezTo>
                <a:cubicBezTo>
                  <a:pt x="597" y="179"/>
                  <a:pt x="597" y="179"/>
                  <a:pt x="597" y="179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780" y="167"/>
                  <a:pt x="780" y="167"/>
                  <a:pt x="780" y="167"/>
                </a:cubicBezTo>
                <a:cubicBezTo>
                  <a:pt x="787" y="167"/>
                  <a:pt x="792" y="172"/>
                  <a:pt x="792" y="179"/>
                </a:cubicBezTo>
                <a:cubicBezTo>
                  <a:pt x="792" y="185"/>
                  <a:pt x="787" y="190"/>
                  <a:pt x="780" y="190"/>
                </a:cubicBezTo>
                <a:cubicBezTo>
                  <a:pt x="755" y="190"/>
                  <a:pt x="755" y="190"/>
                  <a:pt x="755" y="190"/>
                </a:cubicBezTo>
                <a:cubicBezTo>
                  <a:pt x="755" y="524"/>
                  <a:pt x="755" y="524"/>
                  <a:pt x="755" y="524"/>
                </a:cubicBezTo>
                <a:lnTo>
                  <a:pt x="734" y="52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Freeform 122"/>
          <p:cNvSpPr>
            <a:spLocks noChangeArrowheads="1"/>
          </p:cNvSpPr>
          <p:nvPr/>
        </p:nvSpPr>
        <p:spPr bwMode="auto">
          <a:xfrm>
            <a:off x="3148013" y="4600575"/>
            <a:ext cx="234950" cy="234950"/>
          </a:xfrm>
          <a:custGeom>
            <a:avLst/>
            <a:gdLst>
              <a:gd name="T0" fmla="*/ 15909 w 562"/>
              <a:gd name="T1" fmla="*/ 122203 h 562"/>
              <a:gd name="T2" fmla="*/ 14653 w 562"/>
              <a:gd name="T3" fmla="*/ 120111 h 562"/>
              <a:gd name="T4" fmla="*/ 37261 w 562"/>
              <a:gd name="T5" fmla="*/ 94163 h 562"/>
              <a:gd name="T6" fmla="*/ 75360 w 562"/>
              <a:gd name="T7" fmla="*/ 95000 h 562"/>
              <a:gd name="T8" fmla="*/ 48565 w 562"/>
              <a:gd name="T9" fmla="*/ 129736 h 562"/>
              <a:gd name="T10" fmla="*/ 46891 w 562"/>
              <a:gd name="T11" fmla="*/ 130155 h 562"/>
              <a:gd name="T12" fmla="*/ 139416 w 562"/>
              <a:gd name="T13" fmla="*/ 159031 h 562"/>
              <a:gd name="T14" fmla="*/ 106341 w 562"/>
              <a:gd name="T15" fmla="*/ 185816 h 562"/>
              <a:gd name="T16" fmla="*/ 113877 w 562"/>
              <a:gd name="T17" fmla="*/ 218459 h 562"/>
              <a:gd name="T18" fmla="*/ 115133 w 562"/>
              <a:gd name="T19" fmla="*/ 219714 h 562"/>
              <a:gd name="T20" fmla="*/ 141090 w 562"/>
              <a:gd name="T21" fmla="*/ 198371 h 562"/>
              <a:gd name="T22" fmla="*/ 141509 w 562"/>
              <a:gd name="T23" fmla="*/ 159868 h 562"/>
              <a:gd name="T24" fmla="*/ 139416 w 562"/>
              <a:gd name="T25" fmla="*/ 159031 h 562"/>
              <a:gd name="T26" fmla="*/ 81221 w 562"/>
              <a:gd name="T27" fmla="*/ 187490 h 562"/>
              <a:gd name="T28" fmla="*/ 80802 w 562"/>
              <a:gd name="T29" fmla="*/ 190001 h 562"/>
              <a:gd name="T30" fmla="*/ 64893 w 562"/>
              <a:gd name="T31" fmla="*/ 198789 h 562"/>
              <a:gd name="T32" fmla="*/ 59032 w 562"/>
              <a:gd name="T33" fmla="*/ 207578 h 562"/>
              <a:gd name="T34" fmla="*/ 5861 w 562"/>
              <a:gd name="T35" fmla="*/ 234780 h 562"/>
              <a:gd name="T36" fmla="*/ 0 w 562"/>
              <a:gd name="T37" fmla="*/ 233106 h 562"/>
              <a:gd name="T38" fmla="*/ 26795 w 562"/>
              <a:gd name="T39" fmla="*/ 177027 h 562"/>
              <a:gd name="T40" fmla="*/ 35587 w 562"/>
              <a:gd name="T41" fmla="*/ 169912 h 562"/>
              <a:gd name="T42" fmla="*/ 44797 w 562"/>
              <a:gd name="T43" fmla="*/ 154009 h 562"/>
              <a:gd name="T44" fmla="*/ 47309 w 562"/>
              <a:gd name="T45" fmla="*/ 154009 h 562"/>
              <a:gd name="T46" fmla="*/ 62381 w 562"/>
              <a:gd name="T47" fmla="*/ 172842 h 562"/>
              <a:gd name="T48" fmla="*/ 81221 w 562"/>
              <a:gd name="T49" fmla="*/ 187490 h 562"/>
              <a:gd name="T50" fmla="*/ 54427 w 562"/>
              <a:gd name="T51" fmla="*/ 192093 h 562"/>
              <a:gd name="T52" fmla="*/ 42704 w 562"/>
              <a:gd name="T53" fmla="*/ 180375 h 562"/>
              <a:gd name="T54" fmla="*/ 12141 w 562"/>
              <a:gd name="T55" fmla="*/ 223062 h 562"/>
              <a:gd name="T56" fmla="*/ 48565 w 562"/>
              <a:gd name="T57" fmla="*/ 201300 h 562"/>
              <a:gd name="T58" fmla="*/ 234871 w 562"/>
              <a:gd name="T59" fmla="*/ 3348 h 562"/>
              <a:gd name="T60" fmla="*/ 234871 w 562"/>
              <a:gd name="T61" fmla="*/ 3767 h 562"/>
              <a:gd name="T62" fmla="*/ 217706 w 562"/>
              <a:gd name="T63" fmla="*/ 69053 h 562"/>
              <a:gd name="T64" fmla="*/ 96712 w 562"/>
              <a:gd name="T65" fmla="*/ 184142 h 562"/>
              <a:gd name="T66" fmla="*/ 94200 w 562"/>
              <a:gd name="T67" fmla="*/ 184979 h 562"/>
              <a:gd name="T68" fmla="*/ 92944 w 562"/>
              <a:gd name="T69" fmla="*/ 184979 h 562"/>
              <a:gd name="T70" fmla="*/ 50240 w 562"/>
              <a:gd name="T71" fmla="*/ 142710 h 562"/>
              <a:gd name="T72" fmla="*/ 50659 w 562"/>
              <a:gd name="T73" fmla="*/ 138943 h 562"/>
              <a:gd name="T74" fmla="*/ 134810 w 562"/>
              <a:gd name="T75" fmla="*/ 39339 h 562"/>
              <a:gd name="T76" fmla="*/ 229429 w 562"/>
              <a:gd name="T77" fmla="*/ 0 h 562"/>
              <a:gd name="T78" fmla="*/ 231941 w 562"/>
              <a:gd name="T79" fmla="*/ 0 h 562"/>
              <a:gd name="T80" fmla="*/ 234871 w 562"/>
              <a:gd name="T81" fmla="*/ 3348 h 562"/>
              <a:gd name="T82" fmla="*/ 184631 w 562"/>
              <a:gd name="T83" fmla="*/ 68635 h 562"/>
              <a:gd name="T84" fmla="*/ 147789 w 562"/>
              <a:gd name="T85" fmla="*/ 68635 h 562"/>
              <a:gd name="T86" fmla="*/ 184631 w 562"/>
              <a:gd name="T87" fmla="*/ 68635 h 56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62" h="562">
                <a:moveTo>
                  <a:pt x="38" y="292"/>
                </a:moveTo>
                <a:lnTo>
                  <a:pt x="38" y="292"/>
                </a:lnTo>
                <a:cubicBezTo>
                  <a:pt x="36" y="292"/>
                  <a:pt x="35" y="291"/>
                  <a:pt x="35" y="290"/>
                </a:cubicBezTo>
                <a:cubicBezTo>
                  <a:pt x="34" y="289"/>
                  <a:pt x="34" y="288"/>
                  <a:pt x="35" y="287"/>
                </a:cubicBezTo>
                <a:cubicBezTo>
                  <a:pt x="85" y="226"/>
                  <a:pt x="85" y="226"/>
                  <a:pt x="85" y="226"/>
                </a:cubicBezTo>
                <a:cubicBezTo>
                  <a:pt x="86" y="225"/>
                  <a:pt x="87" y="225"/>
                  <a:pt x="89" y="225"/>
                </a:cubicBezTo>
                <a:cubicBezTo>
                  <a:pt x="176" y="225"/>
                  <a:pt x="176" y="225"/>
                  <a:pt x="176" y="225"/>
                </a:cubicBezTo>
                <a:cubicBezTo>
                  <a:pt x="178" y="225"/>
                  <a:pt x="179" y="226"/>
                  <a:pt x="180" y="227"/>
                </a:cubicBezTo>
                <a:cubicBezTo>
                  <a:pt x="180" y="228"/>
                  <a:pt x="180" y="230"/>
                  <a:pt x="179" y="231"/>
                </a:cubicBezTo>
                <a:cubicBezTo>
                  <a:pt x="159" y="255"/>
                  <a:pt x="137" y="282"/>
                  <a:pt x="116" y="310"/>
                </a:cubicBezTo>
                <a:cubicBezTo>
                  <a:pt x="115" y="311"/>
                  <a:pt x="113" y="311"/>
                  <a:pt x="112" y="311"/>
                </a:cubicBezTo>
                <a:lnTo>
                  <a:pt x="38" y="292"/>
                </a:lnTo>
                <a:close/>
                <a:moveTo>
                  <a:pt x="333" y="380"/>
                </a:moveTo>
                <a:lnTo>
                  <a:pt x="333" y="380"/>
                </a:lnTo>
                <a:cubicBezTo>
                  <a:pt x="302" y="405"/>
                  <a:pt x="273" y="429"/>
                  <a:pt x="254" y="444"/>
                </a:cubicBezTo>
                <a:cubicBezTo>
                  <a:pt x="253" y="445"/>
                  <a:pt x="253" y="446"/>
                  <a:pt x="253" y="447"/>
                </a:cubicBezTo>
                <a:cubicBezTo>
                  <a:pt x="272" y="522"/>
                  <a:pt x="272" y="522"/>
                  <a:pt x="272" y="522"/>
                </a:cubicBezTo>
                <a:cubicBezTo>
                  <a:pt x="272" y="523"/>
                  <a:pt x="273" y="524"/>
                  <a:pt x="274" y="524"/>
                </a:cubicBezTo>
                <a:lnTo>
                  <a:pt x="275" y="525"/>
                </a:lnTo>
                <a:cubicBezTo>
                  <a:pt x="276" y="525"/>
                  <a:pt x="277" y="524"/>
                  <a:pt x="277" y="524"/>
                </a:cubicBezTo>
                <a:cubicBezTo>
                  <a:pt x="337" y="474"/>
                  <a:pt x="337" y="474"/>
                  <a:pt x="337" y="474"/>
                </a:cubicBezTo>
                <a:cubicBezTo>
                  <a:pt x="338" y="473"/>
                  <a:pt x="338" y="472"/>
                  <a:pt x="338" y="471"/>
                </a:cubicBezTo>
                <a:cubicBezTo>
                  <a:pt x="338" y="382"/>
                  <a:pt x="338" y="382"/>
                  <a:pt x="338" y="382"/>
                </a:cubicBezTo>
                <a:cubicBezTo>
                  <a:pt x="338" y="381"/>
                  <a:pt x="337" y="380"/>
                  <a:pt x="336" y="379"/>
                </a:cubicBezTo>
                <a:cubicBezTo>
                  <a:pt x="335" y="379"/>
                  <a:pt x="334" y="379"/>
                  <a:pt x="333" y="380"/>
                </a:cubicBezTo>
                <a:close/>
                <a:moveTo>
                  <a:pt x="194" y="448"/>
                </a:moveTo>
                <a:lnTo>
                  <a:pt x="194" y="448"/>
                </a:lnTo>
                <a:cubicBezTo>
                  <a:pt x="195" y="449"/>
                  <a:pt x="195" y="450"/>
                  <a:pt x="195" y="451"/>
                </a:cubicBezTo>
                <a:cubicBezTo>
                  <a:pt x="195" y="452"/>
                  <a:pt x="195" y="454"/>
                  <a:pt x="193" y="454"/>
                </a:cubicBezTo>
                <a:cubicBezTo>
                  <a:pt x="158" y="475"/>
                  <a:pt x="158" y="475"/>
                  <a:pt x="158" y="475"/>
                </a:cubicBezTo>
                <a:cubicBezTo>
                  <a:pt x="157" y="476"/>
                  <a:pt x="156" y="476"/>
                  <a:pt x="155" y="475"/>
                </a:cubicBezTo>
                <a:cubicBezTo>
                  <a:pt x="153" y="475"/>
                  <a:pt x="153" y="475"/>
                  <a:pt x="153" y="475"/>
                </a:cubicBezTo>
                <a:cubicBezTo>
                  <a:pt x="149" y="481"/>
                  <a:pt x="144" y="491"/>
                  <a:pt x="141" y="496"/>
                </a:cubicBezTo>
                <a:cubicBezTo>
                  <a:pt x="124" y="525"/>
                  <a:pt x="103" y="561"/>
                  <a:pt x="27" y="561"/>
                </a:cubicBezTo>
                <a:cubicBezTo>
                  <a:pt x="23" y="561"/>
                  <a:pt x="19" y="561"/>
                  <a:pt x="14" y="561"/>
                </a:cubicBezTo>
                <a:cubicBezTo>
                  <a:pt x="4" y="560"/>
                  <a:pt x="4" y="560"/>
                  <a:pt x="4" y="560"/>
                </a:cubicBezTo>
                <a:cubicBezTo>
                  <a:pt x="2" y="560"/>
                  <a:pt x="0" y="558"/>
                  <a:pt x="0" y="557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463"/>
                  <a:pt x="32" y="443"/>
                  <a:pt x="64" y="423"/>
                </a:cubicBezTo>
                <a:cubicBezTo>
                  <a:pt x="70" y="420"/>
                  <a:pt x="79" y="413"/>
                  <a:pt x="86" y="408"/>
                </a:cubicBezTo>
                <a:cubicBezTo>
                  <a:pt x="85" y="406"/>
                  <a:pt x="85" y="406"/>
                  <a:pt x="85" y="406"/>
                </a:cubicBezTo>
                <a:cubicBezTo>
                  <a:pt x="85" y="405"/>
                  <a:pt x="85" y="404"/>
                  <a:pt x="86" y="403"/>
                </a:cubicBezTo>
                <a:cubicBezTo>
                  <a:pt x="107" y="368"/>
                  <a:pt x="107" y="368"/>
                  <a:pt x="107" y="368"/>
                </a:cubicBezTo>
                <a:cubicBezTo>
                  <a:pt x="107" y="367"/>
                  <a:pt x="109" y="367"/>
                  <a:pt x="110" y="367"/>
                </a:cubicBezTo>
                <a:cubicBezTo>
                  <a:pt x="111" y="367"/>
                  <a:pt x="112" y="367"/>
                  <a:pt x="113" y="368"/>
                </a:cubicBezTo>
                <a:cubicBezTo>
                  <a:pt x="118" y="375"/>
                  <a:pt x="118" y="375"/>
                  <a:pt x="118" y="375"/>
                </a:cubicBezTo>
                <a:cubicBezTo>
                  <a:pt x="125" y="388"/>
                  <a:pt x="135" y="399"/>
                  <a:pt x="149" y="413"/>
                </a:cubicBezTo>
                <a:cubicBezTo>
                  <a:pt x="161" y="426"/>
                  <a:pt x="174" y="437"/>
                  <a:pt x="186" y="444"/>
                </a:cubicBezTo>
                <a:lnTo>
                  <a:pt x="194" y="448"/>
                </a:lnTo>
                <a:close/>
                <a:moveTo>
                  <a:pt x="130" y="459"/>
                </a:moveTo>
                <a:lnTo>
                  <a:pt x="130" y="459"/>
                </a:lnTo>
                <a:cubicBezTo>
                  <a:pt x="126" y="456"/>
                  <a:pt x="122" y="452"/>
                  <a:pt x="116" y="446"/>
                </a:cubicBezTo>
                <a:cubicBezTo>
                  <a:pt x="110" y="441"/>
                  <a:pt x="106" y="437"/>
                  <a:pt x="102" y="431"/>
                </a:cubicBezTo>
                <a:cubicBezTo>
                  <a:pt x="95" y="437"/>
                  <a:pt x="85" y="443"/>
                  <a:pt x="79" y="447"/>
                </a:cubicBezTo>
                <a:cubicBezTo>
                  <a:pt x="52" y="464"/>
                  <a:pt x="31" y="477"/>
                  <a:pt x="29" y="533"/>
                </a:cubicBezTo>
                <a:cubicBezTo>
                  <a:pt x="86" y="533"/>
                  <a:pt x="101" y="508"/>
                  <a:pt x="116" y="481"/>
                </a:cubicBezTo>
                <a:cubicBezTo>
                  <a:pt x="120" y="475"/>
                  <a:pt x="125" y="466"/>
                  <a:pt x="130" y="459"/>
                </a:cubicBezTo>
                <a:close/>
                <a:moveTo>
                  <a:pt x="561" y="8"/>
                </a:moveTo>
                <a:lnTo>
                  <a:pt x="561" y="8"/>
                </a:lnTo>
                <a:lnTo>
                  <a:pt x="561" y="9"/>
                </a:lnTo>
                <a:cubicBezTo>
                  <a:pt x="560" y="14"/>
                  <a:pt x="560" y="14"/>
                  <a:pt x="560" y="14"/>
                </a:cubicBezTo>
                <a:cubicBezTo>
                  <a:pt x="558" y="39"/>
                  <a:pt x="551" y="103"/>
                  <a:pt x="520" y="165"/>
                </a:cubicBezTo>
                <a:cubicBezTo>
                  <a:pt x="506" y="193"/>
                  <a:pt x="488" y="218"/>
                  <a:pt x="467" y="240"/>
                </a:cubicBezTo>
                <a:cubicBezTo>
                  <a:pt x="408" y="298"/>
                  <a:pt x="260" y="416"/>
                  <a:pt x="231" y="440"/>
                </a:cubicBezTo>
                <a:cubicBezTo>
                  <a:pt x="229" y="441"/>
                  <a:pt x="229" y="441"/>
                  <a:pt x="229" y="441"/>
                </a:cubicBezTo>
                <a:cubicBezTo>
                  <a:pt x="228" y="442"/>
                  <a:pt x="226" y="442"/>
                  <a:pt x="225" y="442"/>
                </a:cubicBezTo>
                <a:lnTo>
                  <a:pt x="224" y="442"/>
                </a:lnTo>
                <a:cubicBezTo>
                  <a:pt x="222" y="442"/>
                  <a:pt x="222" y="442"/>
                  <a:pt x="222" y="442"/>
                </a:cubicBezTo>
                <a:cubicBezTo>
                  <a:pt x="210" y="440"/>
                  <a:pt x="192" y="431"/>
                  <a:pt x="160" y="401"/>
                </a:cubicBezTo>
                <a:cubicBezTo>
                  <a:pt x="129" y="369"/>
                  <a:pt x="121" y="349"/>
                  <a:pt x="120" y="341"/>
                </a:cubicBezTo>
                <a:cubicBezTo>
                  <a:pt x="119" y="338"/>
                  <a:pt x="119" y="338"/>
                  <a:pt x="119" y="338"/>
                </a:cubicBezTo>
                <a:cubicBezTo>
                  <a:pt x="119" y="337"/>
                  <a:pt x="119" y="335"/>
                  <a:pt x="121" y="332"/>
                </a:cubicBezTo>
                <a:cubicBezTo>
                  <a:pt x="122" y="330"/>
                  <a:pt x="122" y="330"/>
                  <a:pt x="122" y="330"/>
                </a:cubicBezTo>
                <a:cubicBezTo>
                  <a:pt x="145" y="301"/>
                  <a:pt x="261" y="154"/>
                  <a:pt x="322" y="94"/>
                </a:cubicBezTo>
                <a:cubicBezTo>
                  <a:pt x="343" y="73"/>
                  <a:pt x="369" y="56"/>
                  <a:pt x="397" y="41"/>
                </a:cubicBezTo>
                <a:cubicBezTo>
                  <a:pt x="458" y="11"/>
                  <a:pt x="523" y="2"/>
                  <a:pt x="548" y="0"/>
                </a:cubicBezTo>
                <a:cubicBezTo>
                  <a:pt x="553" y="0"/>
                  <a:pt x="553" y="0"/>
                  <a:pt x="553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58" y="0"/>
                  <a:pt x="561" y="3"/>
                  <a:pt x="561" y="8"/>
                </a:cubicBezTo>
                <a:close/>
                <a:moveTo>
                  <a:pt x="441" y="164"/>
                </a:moveTo>
                <a:lnTo>
                  <a:pt x="441" y="164"/>
                </a:lnTo>
                <a:cubicBezTo>
                  <a:pt x="441" y="140"/>
                  <a:pt x="422" y="119"/>
                  <a:pt x="398" y="119"/>
                </a:cubicBezTo>
                <a:cubicBezTo>
                  <a:pt x="373" y="119"/>
                  <a:pt x="353" y="140"/>
                  <a:pt x="353" y="164"/>
                </a:cubicBezTo>
                <a:cubicBezTo>
                  <a:pt x="353" y="189"/>
                  <a:pt x="373" y="209"/>
                  <a:pt x="398" y="209"/>
                </a:cubicBezTo>
                <a:cubicBezTo>
                  <a:pt x="422" y="209"/>
                  <a:pt x="441" y="189"/>
                  <a:pt x="441" y="16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Freeform 123"/>
          <p:cNvSpPr>
            <a:spLocks noChangeArrowheads="1"/>
          </p:cNvSpPr>
          <p:nvPr/>
        </p:nvSpPr>
        <p:spPr bwMode="auto">
          <a:xfrm>
            <a:off x="3970338" y="4554538"/>
            <a:ext cx="338137" cy="320675"/>
          </a:xfrm>
          <a:custGeom>
            <a:avLst/>
            <a:gdLst>
              <a:gd name="T0" fmla="*/ 142355 w 805"/>
              <a:gd name="T1" fmla="*/ 24419 h 761"/>
              <a:gd name="T2" fmla="*/ 191210 w 805"/>
              <a:gd name="T3" fmla="*/ 24419 h 761"/>
              <a:gd name="T4" fmla="*/ 142355 w 805"/>
              <a:gd name="T5" fmla="*/ 24419 h 761"/>
              <a:gd name="T6" fmla="*/ 128456 w 805"/>
              <a:gd name="T7" fmla="*/ 265236 h 761"/>
              <a:gd name="T8" fmla="*/ 134774 w 805"/>
              <a:gd name="T9" fmla="*/ 222293 h 761"/>
              <a:gd name="T10" fmla="*/ 112031 w 805"/>
              <a:gd name="T11" fmla="*/ 200821 h 761"/>
              <a:gd name="T12" fmla="*/ 76653 w 805"/>
              <a:gd name="T13" fmla="*/ 147774 h 761"/>
              <a:gd name="T14" fmla="*/ 24849 w 805"/>
              <a:gd name="T15" fmla="*/ 119567 h 761"/>
              <a:gd name="T16" fmla="*/ 24849 w 805"/>
              <a:gd name="T17" fmla="*/ 124198 h 761"/>
              <a:gd name="T18" fmla="*/ 46328 w 805"/>
              <a:gd name="T19" fmla="*/ 141038 h 761"/>
              <a:gd name="T20" fmla="*/ 43380 w 805"/>
              <a:gd name="T21" fmla="*/ 156194 h 761"/>
              <a:gd name="T22" fmla="*/ 29061 w 805"/>
              <a:gd name="T23" fmla="*/ 162510 h 761"/>
              <a:gd name="T24" fmla="*/ 5054 w 805"/>
              <a:gd name="T25" fmla="*/ 146511 h 761"/>
              <a:gd name="T26" fmla="*/ 15583 w 805"/>
              <a:gd name="T27" fmla="*/ 184823 h 761"/>
              <a:gd name="T28" fmla="*/ 38747 w 805"/>
              <a:gd name="T29" fmla="*/ 191559 h 761"/>
              <a:gd name="T30" fmla="*/ 128456 w 805"/>
              <a:gd name="T31" fmla="*/ 265236 h 761"/>
              <a:gd name="T32" fmla="*/ 337355 w 805"/>
              <a:gd name="T33" fmla="*/ 120830 h 761"/>
              <a:gd name="T34" fmla="*/ 323457 w 805"/>
              <a:gd name="T35" fmla="*/ 109041 h 761"/>
              <a:gd name="T36" fmla="*/ 287658 w 805"/>
              <a:gd name="T37" fmla="*/ 127987 h 761"/>
              <a:gd name="T38" fmla="*/ 285552 w 805"/>
              <a:gd name="T39" fmla="*/ 156615 h 761"/>
              <a:gd name="T40" fmla="*/ 245120 w 805"/>
              <a:gd name="T41" fmla="*/ 196190 h 761"/>
              <a:gd name="T42" fmla="*/ 219428 w 805"/>
              <a:gd name="T43" fmla="*/ 199137 h 761"/>
              <a:gd name="T44" fmla="*/ 199633 w 805"/>
              <a:gd name="T45" fmla="*/ 216820 h 761"/>
              <a:gd name="T46" fmla="*/ 199633 w 805"/>
              <a:gd name="T47" fmla="*/ 221030 h 761"/>
              <a:gd name="T48" fmla="*/ 212269 w 805"/>
              <a:gd name="T49" fmla="*/ 265236 h 761"/>
              <a:gd name="T50" fmla="*/ 248068 w 805"/>
              <a:gd name="T51" fmla="*/ 227766 h 761"/>
              <a:gd name="T52" fmla="*/ 251016 w 805"/>
              <a:gd name="T53" fmla="*/ 201242 h 761"/>
              <a:gd name="T54" fmla="*/ 291448 w 805"/>
              <a:gd name="T55" fmla="*/ 161668 h 761"/>
              <a:gd name="T56" fmla="*/ 319245 w 805"/>
              <a:gd name="T57" fmla="*/ 159562 h 761"/>
              <a:gd name="T58" fmla="*/ 337776 w 805"/>
              <a:gd name="T59" fmla="*/ 124198 h 761"/>
              <a:gd name="T60" fmla="*/ 257755 w 805"/>
              <a:gd name="T61" fmla="*/ 272393 h 761"/>
              <a:gd name="T62" fmla="*/ 258597 w 805"/>
              <a:gd name="T63" fmla="*/ 275761 h 761"/>
              <a:gd name="T64" fmla="*/ 248910 w 805"/>
              <a:gd name="T65" fmla="*/ 319967 h 761"/>
              <a:gd name="T66" fmla="*/ 79601 w 805"/>
              <a:gd name="T67" fmla="*/ 316599 h 761"/>
              <a:gd name="T68" fmla="*/ 74968 w 805"/>
              <a:gd name="T69" fmla="*/ 272393 h 761"/>
              <a:gd name="T70" fmla="*/ 143197 w 805"/>
              <a:gd name="T71" fmla="*/ 271130 h 761"/>
              <a:gd name="T72" fmla="*/ 141512 w 805"/>
              <a:gd name="T73" fmla="*/ 95569 h 761"/>
              <a:gd name="T74" fmla="*/ 129298 w 805"/>
              <a:gd name="T75" fmla="*/ 163352 h 761"/>
              <a:gd name="T76" fmla="*/ 120033 w 805"/>
              <a:gd name="T77" fmla="*/ 173877 h 761"/>
              <a:gd name="T78" fmla="*/ 110767 w 805"/>
              <a:gd name="T79" fmla="*/ 78729 h 761"/>
              <a:gd name="T80" fmla="*/ 167625 w 805"/>
              <a:gd name="T81" fmla="*/ 55994 h 761"/>
              <a:gd name="T82" fmla="*/ 222377 w 805"/>
              <a:gd name="T83" fmla="*/ 168404 h 761"/>
              <a:gd name="T84" fmla="*/ 205109 w 805"/>
              <a:gd name="T85" fmla="*/ 168404 h 761"/>
              <a:gd name="T86" fmla="*/ 204688 w 805"/>
              <a:gd name="T87" fmla="*/ 95569 h 761"/>
              <a:gd name="T88" fmla="*/ 192895 w 805"/>
              <a:gd name="T89" fmla="*/ 97253 h 761"/>
              <a:gd name="T90" fmla="*/ 254385 w 805"/>
              <a:gd name="T91" fmla="*/ 271130 h 761"/>
              <a:gd name="T92" fmla="*/ 172679 w 805"/>
              <a:gd name="T93" fmla="*/ 271130 h 761"/>
              <a:gd name="T94" fmla="*/ 171415 w 805"/>
              <a:gd name="T95" fmla="*/ 181455 h 761"/>
              <a:gd name="T96" fmla="*/ 162150 w 805"/>
              <a:gd name="T97" fmla="*/ 181455 h 761"/>
              <a:gd name="T98" fmla="*/ 172679 w 805"/>
              <a:gd name="T99" fmla="*/ 271130 h 76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05" h="761">
                <a:moveTo>
                  <a:pt x="338" y="58"/>
                </a:moveTo>
                <a:lnTo>
                  <a:pt x="338" y="58"/>
                </a:lnTo>
                <a:cubicBezTo>
                  <a:pt x="338" y="26"/>
                  <a:pt x="364" y="0"/>
                  <a:pt x="396" y="0"/>
                </a:cubicBezTo>
                <a:cubicBezTo>
                  <a:pt x="428" y="0"/>
                  <a:pt x="454" y="26"/>
                  <a:pt x="454" y="58"/>
                </a:cubicBezTo>
                <a:cubicBezTo>
                  <a:pt x="454" y="89"/>
                  <a:pt x="428" y="115"/>
                  <a:pt x="396" y="115"/>
                </a:cubicBezTo>
                <a:cubicBezTo>
                  <a:pt x="364" y="115"/>
                  <a:pt x="338" y="89"/>
                  <a:pt x="338" y="58"/>
                </a:cubicBezTo>
                <a:close/>
                <a:moveTo>
                  <a:pt x="305" y="630"/>
                </a:moveTo>
                <a:lnTo>
                  <a:pt x="305" y="630"/>
                </a:lnTo>
                <a:cubicBezTo>
                  <a:pt x="321" y="630"/>
                  <a:pt x="321" y="630"/>
                  <a:pt x="321" y="630"/>
                </a:cubicBezTo>
                <a:cubicBezTo>
                  <a:pt x="321" y="593"/>
                  <a:pt x="320" y="560"/>
                  <a:pt x="320" y="528"/>
                </a:cubicBezTo>
                <a:cubicBezTo>
                  <a:pt x="307" y="517"/>
                  <a:pt x="307" y="517"/>
                  <a:pt x="307" y="517"/>
                </a:cubicBezTo>
                <a:cubicBezTo>
                  <a:pt x="293" y="503"/>
                  <a:pt x="277" y="487"/>
                  <a:pt x="266" y="477"/>
                </a:cubicBezTo>
                <a:cubicBezTo>
                  <a:pt x="248" y="461"/>
                  <a:pt x="233" y="447"/>
                  <a:pt x="221" y="436"/>
                </a:cubicBezTo>
                <a:cubicBezTo>
                  <a:pt x="191" y="406"/>
                  <a:pt x="185" y="377"/>
                  <a:pt x="182" y="351"/>
                </a:cubicBezTo>
                <a:cubicBezTo>
                  <a:pt x="180" y="324"/>
                  <a:pt x="172" y="305"/>
                  <a:pt x="159" y="294"/>
                </a:cubicBezTo>
                <a:cubicBezTo>
                  <a:pt x="129" y="270"/>
                  <a:pt x="81" y="269"/>
                  <a:pt x="59" y="284"/>
                </a:cubicBezTo>
                <a:cubicBezTo>
                  <a:pt x="58" y="285"/>
                  <a:pt x="57" y="287"/>
                  <a:pt x="57" y="289"/>
                </a:cubicBezTo>
                <a:cubicBezTo>
                  <a:pt x="57" y="291"/>
                  <a:pt x="58" y="292"/>
                  <a:pt x="59" y="295"/>
                </a:cubicBezTo>
                <a:cubicBezTo>
                  <a:pt x="110" y="332"/>
                  <a:pt x="110" y="332"/>
                  <a:pt x="110" y="332"/>
                </a:cubicBezTo>
                <a:cubicBezTo>
                  <a:pt x="110" y="335"/>
                  <a:pt x="110" y="335"/>
                  <a:pt x="110" y="335"/>
                </a:cubicBezTo>
                <a:cubicBezTo>
                  <a:pt x="108" y="342"/>
                  <a:pt x="107" y="353"/>
                  <a:pt x="104" y="367"/>
                </a:cubicBezTo>
                <a:cubicBezTo>
                  <a:pt x="103" y="371"/>
                  <a:pt x="103" y="371"/>
                  <a:pt x="103" y="371"/>
                </a:cubicBezTo>
                <a:cubicBezTo>
                  <a:pt x="71" y="388"/>
                  <a:pt x="71" y="388"/>
                  <a:pt x="71" y="388"/>
                </a:cubicBezTo>
                <a:cubicBezTo>
                  <a:pt x="69" y="386"/>
                  <a:pt x="69" y="386"/>
                  <a:pt x="69" y="386"/>
                </a:cubicBezTo>
                <a:cubicBezTo>
                  <a:pt x="18" y="349"/>
                  <a:pt x="18" y="349"/>
                  <a:pt x="18" y="349"/>
                </a:cubicBezTo>
                <a:cubicBezTo>
                  <a:pt x="16" y="347"/>
                  <a:pt x="14" y="347"/>
                  <a:pt x="12" y="348"/>
                </a:cubicBezTo>
                <a:cubicBezTo>
                  <a:pt x="10" y="349"/>
                  <a:pt x="9" y="351"/>
                  <a:pt x="8" y="353"/>
                </a:cubicBezTo>
                <a:cubicBezTo>
                  <a:pt x="8" y="355"/>
                  <a:pt x="0" y="410"/>
                  <a:pt x="37" y="439"/>
                </a:cubicBezTo>
                <a:cubicBezTo>
                  <a:pt x="50" y="450"/>
                  <a:pt x="66" y="455"/>
                  <a:pt x="82" y="455"/>
                </a:cubicBezTo>
                <a:cubicBezTo>
                  <a:pt x="86" y="455"/>
                  <a:pt x="89" y="455"/>
                  <a:pt x="92" y="455"/>
                </a:cubicBezTo>
                <a:cubicBezTo>
                  <a:pt x="127" y="455"/>
                  <a:pt x="140" y="462"/>
                  <a:pt x="164" y="485"/>
                </a:cubicBezTo>
                <a:cubicBezTo>
                  <a:pt x="182" y="501"/>
                  <a:pt x="240" y="560"/>
                  <a:pt x="305" y="630"/>
                </a:cubicBezTo>
                <a:close/>
                <a:moveTo>
                  <a:pt x="801" y="287"/>
                </a:moveTo>
                <a:lnTo>
                  <a:pt x="801" y="287"/>
                </a:lnTo>
                <a:cubicBezTo>
                  <a:pt x="775" y="260"/>
                  <a:pt x="775" y="260"/>
                  <a:pt x="775" y="260"/>
                </a:cubicBezTo>
                <a:cubicBezTo>
                  <a:pt x="773" y="259"/>
                  <a:pt x="770" y="258"/>
                  <a:pt x="768" y="259"/>
                </a:cubicBezTo>
                <a:cubicBezTo>
                  <a:pt x="687" y="299"/>
                  <a:pt x="687" y="299"/>
                  <a:pt x="687" y="299"/>
                </a:cubicBezTo>
                <a:cubicBezTo>
                  <a:pt x="685" y="300"/>
                  <a:pt x="683" y="302"/>
                  <a:pt x="683" y="304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677" y="369"/>
                  <a:pt x="677" y="371"/>
                  <a:pt x="678" y="372"/>
                </a:cubicBezTo>
                <a:cubicBezTo>
                  <a:pt x="582" y="466"/>
                  <a:pt x="582" y="466"/>
                  <a:pt x="582" y="466"/>
                </a:cubicBezTo>
                <a:cubicBezTo>
                  <a:pt x="556" y="468"/>
                  <a:pt x="556" y="468"/>
                  <a:pt x="556" y="468"/>
                </a:cubicBezTo>
                <a:cubicBezTo>
                  <a:pt x="550" y="468"/>
                  <a:pt x="530" y="468"/>
                  <a:pt x="521" y="473"/>
                </a:cubicBezTo>
                <a:cubicBezTo>
                  <a:pt x="520" y="474"/>
                  <a:pt x="516" y="476"/>
                  <a:pt x="507" y="484"/>
                </a:cubicBezTo>
                <a:cubicBezTo>
                  <a:pt x="474" y="515"/>
                  <a:pt x="474" y="515"/>
                  <a:pt x="474" y="515"/>
                </a:cubicBezTo>
                <a:cubicBezTo>
                  <a:pt x="474" y="525"/>
                  <a:pt x="474" y="525"/>
                  <a:pt x="474" y="525"/>
                </a:cubicBezTo>
                <a:cubicBezTo>
                  <a:pt x="474" y="558"/>
                  <a:pt x="473" y="592"/>
                  <a:pt x="473" y="630"/>
                </a:cubicBezTo>
                <a:cubicBezTo>
                  <a:pt x="504" y="630"/>
                  <a:pt x="504" y="630"/>
                  <a:pt x="504" y="630"/>
                </a:cubicBezTo>
                <a:cubicBezTo>
                  <a:pt x="578" y="555"/>
                  <a:pt x="578" y="555"/>
                  <a:pt x="578" y="555"/>
                </a:cubicBezTo>
                <a:cubicBezTo>
                  <a:pt x="583" y="550"/>
                  <a:pt x="588" y="544"/>
                  <a:pt x="589" y="541"/>
                </a:cubicBezTo>
                <a:cubicBezTo>
                  <a:pt x="593" y="532"/>
                  <a:pt x="595" y="507"/>
                  <a:pt x="595" y="505"/>
                </a:cubicBezTo>
                <a:cubicBezTo>
                  <a:pt x="596" y="478"/>
                  <a:pt x="596" y="478"/>
                  <a:pt x="596" y="478"/>
                </a:cubicBezTo>
                <a:cubicBezTo>
                  <a:pt x="691" y="384"/>
                  <a:pt x="691" y="384"/>
                  <a:pt x="691" y="384"/>
                </a:cubicBezTo>
                <a:cubicBezTo>
                  <a:pt x="692" y="384"/>
                  <a:pt x="692" y="384"/>
                  <a:pt x="692" y="384"/>
                </a:cubicBezTo>
                <a:cubicBezTo>
                  <a:pt x="693" y="385"/>
                  <a:pt x="694" y="385"/>
                  <a:pt x="695" y="385"/>
                </a:cubicBezTo>
                <a:cubicBezTo>
                  <a:pt x="758" y="379"/>
                  <a:pt x="758" y="379"/>
                  <a:pt x="758" y="379"/>
                </a:cubicBezTo>
                <a:cubicBezTo>
                  <a:pt x="760" y="379"/>
                  <a:pt x="762" y="378"/>
                  <a:pt x="763" y="376"/>
                </a:cubicBezTo>
                <a:cubicBezTo>
                  <a:pt x="802" y="295"/>
                  <a:pt x="802" y="295"/>
                  <a:pt x="802" y="295"/>
                </a:cubicBezTo>
                <a:cubicBezTo>
                  <a:pt x="804" y="292"/>
                  <a:pt x="803" y="289"/>
                  <a:pt x="801" y="287"/>
                </a:cubicBezTo>
                <a:close/>
                <a:moveTo>
                  <a:pt x="612" y="647"/>
                </a:moveTo>
                <a:lnTo>
                  <a:pt x="612" y="647"/>
                </a:lnTo>
                <a:cubicBezTo>
                  <a:pt x="613" y="650"/>
                  <a:pt x="614" y="653"/>
                  <a:pt x="614" y="655"/>
                </a:cubicBezTo>
                <a:cubicBezTo>
                  <a:pt x="599" y="753"/>
                  <a:pt x="599" y="753"/>
                  <a:pt x="599" y="753"/>
                </a:cubicBezTo>
                <a:cubicBezTo>
                  <a:pt x="598" y="757"/>
                  <a:pt x="595" y="760"/>
                  <a:pt x="591" y="760"/>
                </a:cubicBezTo>
                <a:cubicBezTo>
                  <a:pt x="198" y="760"/>
                  <a:pt x="198" y="760"/>
                  <a:pt x="198" y="760"/>
                </a:cubicBezTo>
                <a:cubicBezTo>
                  <a:pt x="194" y="760"/>
                  <a:pt x="190" y="757"/>
                  <a:pt x="189" y="752"/>
                </a:cubicBezTo>
                <a:cubicBezTo>
                  <a:pt x="176" y="655"/>
                  <a:pt x="176" y="655"/>
                  <a:pt x="176" y="655"/>
                </a:cubicBezTo>
                <a:cubicBezTo>
                  <a:pt x="176" y="652"/>
                  <a:pt x="177" y="650"/>
                  <a:pt x="178" y="647"/>
                </a:cubicBezTo>
                <a:cubicBezTo>
                  <a:pt x="180" y="645"/>
                  <a:pt x="183" y="644"/>
                  <a:pt x="186" y="644"/>
                </a:cubicBezTo>
                <a:cubicBezTo>
                  <a:pt x="340" y="644"/>
                  <a:pt x="340" y="644"/>
                  <a:pt x="340" y="644"/>
                </a:cubicBezTo>
                <a:cubicBezTo>
                  <a:pt x="336" y="403"/>
                  <a:pt x="334" y="263"/>
                  <a:pt x="336" y="231"/>
                </a:cubicBezTo>
                <a:cubicBezTo>
                  <a:pt x="336" y="227"/>
                  <a:pt x="336" y="227"/>
                  <a:pt x="336" y="227"/>
                </a:cubicBezTo>
                <a:cubicBezTo>
                  <a:pt x="336" y="203"/>
                  <a:pt x="309" y="203"/>
                  <a:pt x="309" y="227"/>
                </a:cubicBezTo>
                <a:cubicBezTo>
                  <a:pt x="309" y="247"/>
                  <a:pt x="307" y="359"/>
                  <a:pt x="307" y="388"/>
                </a:cubicBezTo>
                <a:cubicBezTo>
                  <a:pt x="307" y="396"/>
                  <a:pt x="307" y="396"/>
                  <a:pt x="307" y="396"/>
                </a:cubicBezTo>
                <a:cubicBezTo>
                  <a:pt x="307" y="409"/>
                  <a:pt x="293" y="413"/>
                  <a:pt x="285" y="413"/>
                </a:cubicBezTo>
                <a:cubicBezTo>
                  <a:pt x="274" y="413"/>
                  <a:pt x="263" y="408"/>
                  <a:pt x="263" y="393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3" y="148"/>
                  <a:pt x="335" y="133"/>
                  <a:pt x="396" y="133"/>
                </a:cubicBezTo>
                <a:cubicBezTo>
                  <a:pt x="398" y="133"/>
                  <a:pt x="398" y="133"/>
                  <a:pt x="398" y="133"/>
                </a:cubicBezTo>
                <a:cubicBezTo>
                  <a:pt x="428" y="133"/>
                  <a:pt x="528" y="136"/>
                  <a:pt x="528" y="185"/>
                </a:cubicBezTo>
                <a:cubicBezTo>
                  <a:pt x="528" y="400"/>
                  <a:pt x="528" y="400"/>
                  <a:pt x="528" y="400"/>
                </a:cubicBezTo>
                <a:cubicBezTo>
                  <a:pt x="528" y="413"/>
                  <a:pt x="516" y="416"/>
                  <a:pt x="507" y="416"/>
                </a:cubicBezTo>
                <a:cubicBezTo>
                  <a:pt x="500" y="416"/>
                  <a:pt x="487" y="413"/>
                  <a:pt x="487" y="400"/>
                </a:cubicBezTo>
                <a:cubicBezTo>
                  <a:pt x="487" y="392"/>
                  <a:pt x="487" y="392"/>
                  <a:pt x="487" y="392"/>
                </a:cubicBezTo>
                <a:cubicBezTo>
                  <a:pt x="487" y="362"/>
                  <a:pt x="486" y="247"/>
                  <a:pt x="486" y="227"/>
                </a:cubicBezTo>
                <a:cubicBezTo>
                  <a:pt x="486" y="203"/>
                  <a:pt x="458" y="203"/>
                  <a:pt x="458" y="227"/>
                </a:cubicBezTo>
                <a:cubicBezTo>
                  <a:pt x="458" y="231"/>
                  <a:pt x="458" y="231"/>
                  <a:pt x="458" y="231"/>
                </a:cubicBezTo>
                <a:cubicBezTo>
                  <a:pt x="461" y="263"/>
                  <a:pt x="458" y="403"/>
                  <a:pt x="454" y="644"/>
                </a:cubicBezTo>
                <a:cubicBezTo>
                  <a:pt x="604" y="644"/>
                  <a:pt x="604" y="644"/>
                  <a:pt x="604" y="644"/>
                </a:cubicBezTo>
                <a:cubicBezTo>
                  <a:pt x="607" y="644"/>
                  <a:pt x="609" y="645"/>
                  <a:pt x="612" y="647"/>
                </a:cubicBezTo>
                <a:close/>
                <a:moveTo>
                  <a:pt x="410" y="644"/>
                </a:moveTo>
                <a:lnTo>
                  <a:pt x="410" y="644"/>
                </a:lnTo>
                <a:cubicBezTo>
                  <a:pt x="407" y="431"/>
                  <a:pt x="407" y="431"/>
                  <a:pt x="407" y="431"/>
                </a:cubicBezTo>
                <a:cubicBezTo>
                  <a:pt x="407" y="424"/>
                  <a:pt x="401" y="418"/>
                  <a:pt x="396" y="418"/>
                </a:cubicBezTo>
                <a:cubicBezTo>
                  <a:pt x="390" y="418"/>
                  <a:pt x="385" y="425"/>
                  <a:pt x="385" y="431"/>
                </a:cubicBezTo>
                <a:cubicBezTo>
                  <a:pt x="387" y="644"/>
                  <a:pt x="387" y="644"/>
                  <a:pt x="387" y="644"/>
                </a:cubicBezTo>
                <a:lnTo>
                  <a:pt x="410" y="64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Freeform 124"/>
          <p:cNvSpPr>
            <a:spLocks noChangeArrowheads="1"/>
          </p:cNvSpPr>
          <p:nvPr/>
        </p:nvSpPr>
        <p:spPr bwMode="auto">
          <a:xfrm>
            <a:off x="4851400" y="4559300"/>
            <a:ext cx="287338" cy="309563"/>
          </a:xfrm>
          <a:custGeom>
            <a:avLst/>
            <a:gdLst>
              <a:gd name="T0" fmla="*/ 151781 w 683"/>
              <a:gd name="T1" fmla="*/ 124634 h 737"/>
              <a:gd name="T2" fmla="*/ 95441 w 683"/>
              <a:gd name="T3" fmla="*/ 68822 h 737"/>
              <a:gd name="T4" fmla="*/ 151781 w 683"/>
              <a:gd name="T5" fmla="*/ 124634 h 737"/>
              <a:gd name="T6" fmla="*/ 161031 w 683"/>
              <a:gd name="T7" fmla="*/ 59170 h 737"/>
              <a:gd name="T8" fmla="*/ 160611 w 683"/>
              <a:gd name="T9" fmla="*/ 0 h 737"/>
              <a:gd name="T10" fmla="*/ 161031 w 683"/>
              <a:gd name="T11" fmla="*/ 59170 h 737"/>
              <a:gd name="T12" fmla="*/ 217371 w 683"/>
              <a:gd name="T13" fmla="*/ 68822 h 737"/>
              <a:gd name="T14" fmla="*/ 161031 w 683"/>
              <a:gd name="T15" fmla="*/ 124634 h 737"/>
              <a:gd name="T16" fmla="*/ 217371 w 683"/>
              <a:gd name="T17" fmla="*/ 68822 h 737"/>
              <a:gd name="T18" fmla="*/ 151781 w 683"/>
              <a:gd name="T19" fmla="*/ 59170 h 737"/>
              <a:gd name="T20" fmla="*/ 151781 w 683"/>
              <a:gd name="T21" fmla="*/ 0 h 737"/>
              <a:gd name="T22" fmla="*/ 151781 w 683"/>
              <a:gd name="T23" fmla="*/ 59170 h 737"/>
              <a:gd name="T24" fmla="*/ 85351 w 683"/>
              <a:gd name="T25" fmla="*/ 68822 h 737"/>
              <a:gd name="T26" fmla="*/ 26068 w 683"/>
              <a:gd name="T27" fmla="*/ 124634 h 737"/>
              <a:gd name="T28" fmla="*/ 85351 w 683"/>
              <a:gd name="T29" fmla="*/ 68822 h 737"/>
              <a:gd name="T30" fmla="*/ 121089 w 683"/>
              <a:gd name="T31" fmla="*/ 4196 h 737"/>
              <a:gd name="T32" fmla="*/ 88294 w 683"/>
              <a:gd name="T33" fmla="*/ 59170 h 737"/>
              <a:gd name="T34" fmla="*/ 266143 w 683"/>
              <a:gd name="T35" fmla="*/ 59170 h 737"/>
              <a:gd name="T36" fmla="*/ 190883 w 683"/>
              <a:gd name="T37" fmla="*/ 4196 h 737"/>
              <a:gd name="T38" fmla="*/ 266143 w 683"/>
              <a:gd name="T39" fmla="*/ 59170 h 737"/>
              <a:gd name="T40" fmla="*/ 234609 w 683"/>
              <a:gd name="T41" fmla="*/ 124634 h 737"/>
              <a:gd name="T42" fmla="*/ 272029 w 683"/>
              <a:gd name="T43" fmla="*/ 68822 h 737"/>
              <a:gd name="T44" fmla="*/ 234609 w 683"/>
              <a:gd name="T45" fmla="*/ 124634 h 737"/>
              <a:gd name="T46" fmla="*/ 264881 w 683"/>
              <a:gd name="T47" fmla="*/ 226188 h 737"/>
              <a:gd name="T48" fmla="*/ 226621 w 683"/>
              <a:gd name="T49" fmla="*/ 238358 h 737"/>
              <a:gd name="T50" fmla="*/ 182474 w 683"/>
              <a:gd name="T51" fmla="*/ 257242 h 737"/>
              <a:gd name="T52" fmla="*/ 125714 w 683"/>
              <a:gd name="T53" fmla="*/ 240456 h 737"/>
              <a:gd name="T54" fmla="*/ 128236 w 683"/>
              <a:gd name="T55" fmla="*/ 229126 h 737"/>
              <a:gd name="T56" fmla="*/ 169020 w 683"/>
              <a:gd name="T57" fmla="*/ 239617 h 737"/>
              <a:gd name="T58" fmla="*/ 200133 w 683"/>
              <a:gd name="T59" fmla="*/ 215278 h 737"/>
              <a:gd name="T60" fmla="*/ 115202 w 683"/>
              <a:gd name="T61" fmla="*/ 185483 h 737"/>
              <a:gd name="T62" fmla="*/ 1682 w 683"/>
              <a:gd name="T63" fmla="*/ 238778 h 737"/>
              <a:gd name="T64" fmla="*/ 39102 w 683"/>
              <a:gd name="T65" fmla="*/ 298367 h 737"/>
              <a:gd name="T66" fmla="*/ 97544 w 683"/>
              <a:gd name="T67" fmla="*/ 294171 h 737"/>
              <a:gd name="T68" fmla="*/ 144213 w 683"/>
              <a:gd name="T69" fmla="*/ 306340 h 737"/>
              <a:gd name="T70" fmla="*/ 186678 w 683"/>
              <a:gd name="T71" fmla="*/ 305501 h 737"/>
              <a:gd name="T72" fmla="*/ 263200 w 683"/>
              <a:gd name="T73" fmla="*/ 263117 h 737"/>
              <a:gd name="T74" fmla="*/ 264881 w 683"/>
              <a:gd name="T75" fmla="*/ 226188 h 737"/>
              <a:gd name="T76" fmla="*/ 26068 w 683"/>
              <a:gd name="T77" fmla="*/ 134706 h 737"/>
              <a:gd name="T78" fmla="*/ 45829 w 683"/>
              <a:gd name="T79" fmla="*/ 184644 h 737"/>
              <a:gd name="T80" fmla="*/ 81146 w 683"/>
              <a:gd name="T81" fmla="*/ 170795 h 737"/>
              <a:gd name="T82" fmla="*/ 26068 w 683"/>
              <a:gd name="T83" fmla="*/ 134706 h 737"/>
              <a:gd name="T84" fmla="*/ 93339 w 683"/>
              <a:gd name="T85" fmla="*/ 169117 h 737"/>
              <a:gd name="T86" fmla="*/ 151781 w 683"/>
              <a:gd name="T87" fmla="*/ 134706 h 737"/>
              <a:gd name="T88" fmla="*/ 91237 w 683"/>
              <a:gd name="T89" fmla="*/ 170376 h 737"/>
              <a:gd name="T90" fmla="*/ 187519 w 683"/>
              <a:gd name="T91" fmla="*/ 186742 h 737"/>
              <a:gd name="T92" fmla="*/ 200553 w 683"/>
              <a:gd name="T93" fmla="*/ 193036 h 737"/>
              <a:gd name="T94" fmla="*/ 224518 w 683"/>
              <a:gd name="T95" fmla="*/ 134706 h 737"/>
              <a:gd name="T96" fmla="*/ 161031 w 683"/>
              <a:gd name="T97" fmla="*/ 174992 h 737"/>
              <a:gd name="T98" fmla="*/ 224098 w 683"/>
              <a:gd name="T99" fmla="*/ 201849 h 737"/>
              <a:gd name="T100" fmla="*/ 258575 w 683"/>
              <a:gd name="T101" fmla="*/ 209403 h 737"/>
              <a:gd name="T102" fmla="*/ 286745 w 683"/>
              <a:gd name="T103" fmla="*/ 134706 h 737"/>
              <a:gd name="T104" fmla="*/ 224098 w 683"/>
              <a:gd name="T105" fmla="*/ 201849 h 73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83" h="737">
                <a:moveTo>
                  <a:pt x="361" y="297"/>
                </a:moveTo>
                <a:lnTo>
                  <a:pt x="361" y="297"/>
                </a:lnTo>
                <a:cubicBezTo>
                  <a:pt x="209" y="297"/>
                  <a:pt x="209" y="297"/>
                  <a:pt x="209" y="297"/>
                </a:cubicBezTo>
                <a:cubicBezTo>
                  <a:pt x="210" y="249"/>
                  <a:pt x="216" y="205"/>
                  <a:pt x="227" y="164"/>
                </a:cubicBezTo>
                <a:cubicBezTo>
                  <a:pt x="361" y="164"/>
                  <a:pt x="361" y="164"/>
                  <a:pt x="361" y="164"/>
                </a:cubicBezTo>
                <a:lnTo>
                  <a:pt x="361" y="297"/>
                </a:lnTo>
                <a:close/>
                <a:moveTo>
                  <a:pt x="383" y="141"/>
                </a:moveTo>
                <a:lnTo>
                  <a:pt x="383" y="141"/>
                </a:lnTo>
                <a:cubicBezTo>
                  <a:pt x="509" y="141"/>
                  <a:pt x="509" y="141"/>
                  <a:pt x="509" y="141"/>
                </a:cubicBezTo>
                <a:cubicBezTo>
                  <a:pt x="481" y="61"/>
                  <a:pt x="436" y="6"/>
                  <a:pt x="382" y="0"/>
                </a:cubicBezTo>
                <a:lnTo>
                  <a:pt x="383" y="1"/>
                </a:lnTo>
                <a:lnTo>
                  <a:pt x="383" y="141"/>
                </a:lnTo>
                <a:close/>
                <a:moveTo>
                  <a:pt x="517" y="164"/>
                </a:moveTo>
                <a:lnTo>
                  <a:pt x="517" y="164"/>
                </a:lnTo>
                <a:cubicBezTo>
                  <a:pt x="383" y="164"/>
                  <a:pt x="383" y="164"/>
                  <a:pt x="383" y="164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534" y="297"/>
                  <a:pt x="534" y="297"/>
                  <a:pt x="534" y="297"/>
                </a:cubicBezTo>
                <a:cubicBezTo>
                  <a:pt x="534" y="249"/>
                  <a:pt x="527" y="205"/>
                  <a:pt x="517" y="164"/>
                </a:cubicBezTo>
                <a:close/>
                <a:moveTo>
                  <a:pt x="361" y="141"/>
                </a:moveTo>
                <a:lnTo>
                  <a:pt x="361" y="141"/>
                </a:lnTo>
                <a:cubicBezTo>
                  <a:pt x="361" y="1"/>
                  <a:pt x="361" y="1"/>
                  <a:pt x="361" y="1"/>
                </a:cubicBezTo>
                <a:lnTo>
                  <a:pt x="361" y="0"/>
                </a:lnTo>
                <a:cubicBezTo>
                  <a:pt x="307" y="6"/>
                  <a:pt x="262" y="61"/>
                  <a:pt x="235" y="141"/>
                </a:cubicBezTo>
                <a:lnTo>
                  <a:pt x="361" y="141"/>
                </a:lnTo>
                <a:close/>
                <a:moveTo>
                  <a:pt x="203" y="164"/>
                </a:moveTo>
                <a:lnTo>
                  <a:pt x="203" y="164"/>
                </a:lnTo>
                <a:cubicBezTo>
                  <a:pt x="97" y="164"/>
                  <a:pt x="97" y="164"/>
                  <a:pt x="97" y="164"/>
                </a:cubicBezTo>
                <a:cubicBezTo>
                  <a:pt x="75" y="205"/>
                  <a:pt x="63" y="249"/>
                  <a:pt x="62" y="297"/>
                </a:cubicBezTo>
                <a:cubicBezTo>
                  <a:pt x="186" y="297"/>
                  <a:pt x="186" y="297"/>
                  <a:pt x="186" y="297"/>
                </a:cubicBezTo>
                <a:cubicBezTo>
                  <a:pt x="186" y="249"/>
                  <a:pt x="192" y="205"/>
                  <a:pt x="203" y="164"/>
                </a:cubicBezTo>
                <a:close/>
                <a:moveTo>
                  <a:pt x="288" y="10"/>
                </a:moveTo>
                <a:lnTo>
                  <a:pt x="288" y="10"/>
                </a:lnTo>
                <a:cubicBezTo>
                  <a:pt x="214" y="31"/>
                  <a:pt x="151" y="78"/>
                  <a:pt x="111" y="141"/>
                </a:cubicBezTo>
                <a:cubicBezTo>
                  <a:pt x="210" y="141"/>
                  <a:pt x="210" y="141"/>
                  <a:pt x="210" y="141"/>
                </a:cubicBezTo>
                <a:cubicBezTo>
                  <a:pt x="227" y="85"/>
                  <a:pt x="254" y="39"/>
                  <a:pt x="288" y="10"/>
                </a:cubicBezTo>
                <a:close/>
                <a:moveTo>
                  <a:pt x="633" y="141"/>
                </a:moveTo>
                <a:lnTo>
                  <a:pt x="633" y="141"/>
                </a:lnTo>
                <a:cubicBezTo>
                  <a:pt x="592" y="78"/>
                  <a:pt x="529" y="30"/>
                  <a:pt x="454" y="10"/>
                </a:cubicBezTo>
                <a:cubicBezTo>
                  <a:pt x="487" y="39"/>
                  <a:pt x="515" y="85"/>
                  <a:pt x="533" y="141"/>
                </a:cubicBezTo>
                <a:lnTo>
                  <a:pt x="633" y="141"/>
                </a:lnTo>
                <a:close/>
                <a:moveTo>
                  <a:pt x="558" y="297"/>
                </a:moveTo>
                <a:lnTo>
                  <a:pt x="558" y="297"/>
                </a:lnTo>
                <a:cubicBezTo>
                  <a:pt x="682" y="297"/>
                  <a:pt x="682" y="297"/>
                  <a:pt x="682" y="297"/>
                </a:cubicBezTo>
                <a:cubicBezTo>
                  <a:pt x="680" y="249"/>
                  <a:pt x="668" y="205"/>
                  <a:pt x="647" y="164"/>
                </a:cubicBezTo>
                <a:cubicBezTo>
                  <a:pt x="540" y="164"/>
                  <a:pt x="540" y="164"/>
                  <a:pt x="540" y="164"/>
                </a:cubicBezTo>
                <a:cubicBezTo>
                  <a:pt x="551" y="205"/>
                  <a:pt x="557" y="249"/>
                  <a:pt x="558" y="297"/>
                </a:cubicBezTo>
                <a:close/>
                <a:moveTo>
                  <a:pt x="630" y="539"/>
                </a:moveTo>
                <a:lnTo>
                  <a:pt x="630" y="539"/>
                </a:lnTo>
                <a:cubicBezTo>
                  <a:pt x="614" y="534"/>
                  <a:pt x="593" y="538"/>
                  <a:pt x="565" y="551"/>
                </a:cubicBezTo>
                <a:cubicBezTo>
                  <a:pt x="557" y="555"/>
                  <a:pt x="549" y="561"/>
                  <a:pt x="539" y="568"/>
                </a:cubicBezTo>
                <a:cubicBezTo>
                  <a:pt x="509" y="587"/>
                  <a:pt x="470" y="613"/>
                  <a:pt x="436" y="613"/>
                </a:cubicBezTo>
                <a:cubicBezTo>
                  <a:pt x="434" y="613"/>
                  <a:pt x="434" y="613"/>
                  <a:pt x="434" y="613"/>
                </a:cubicBezTo>
                <a:cubicBezTo>
                  <a:pt x="403" y="612"/>
                  <a:pt x="370" y="600"/>
                  <a:pt x="341" y="590"/>
                </a:cubicBezTo>
                <a:cubicBezTo>
                  <a:pt x="327" y="585"/>
                  <a:pt x="313" y="579"/>
                  <a:pt x="299" y="573"/>
                </a:cubicBezTo>
                <a:cubicBezTo>
                  <a:pt x="273" y="563"/>
                  <a:pt x="276" y="553"/>
                  <a:pt x="277" y="550"/>
                </a:cubicBezTo>
                <a:cubicBezTo>
                  <a:pt x="279" y="543"/>
                  <a:pt x="294" y="544"/>
                  <a:pt x="305" y="546"/>
                </a:cubicBezTo>
                <a:cubicBezTo>
                  <a:pt x="344" y="553"/>
                  <a:pt x="367" y="560"/>
                  <a:pt x="383" y="565"/>
                </a:cubicBezTo>
                <a:cubicBezTo>
                  <a:pt x="391" y="567"/>
                  <a:pt x="397" y="569"/>
                  <a:pt x="402" y="571"/>
                </a:cubicBezTo>
                <a:cubicBezTo>
                  <a:pt x="421" y="575"/>
                  <a:pt x="446" y="575"/>
                  <a:pt x="463" y="563"/>
                </a:cubicBezTo>
                <a:cubicBezTo>
                  <a:pt x="479" y="551"/>
                  <a:pt x="481" y="529"/>
                  <a:pt x="476" y="513"/>
                </a:cubicBezTo>
                <a:cubicBezTo>
                  <a:pt x="470" y="496"/>
                  <a:pt x="456" y="483"/>
                  <a:pt x="436" y="476"/>
                </a:cubicBezTo>
                <a:cubicBezTo>
                  <a:pt x="401" y="466"/>
                  <a:pt x="304" y="442"/>
                  <a:pt x="274" y="442"/>
                </a:cubicBezTo>
                <a:cubicBezTo>
                  <a:pt x="184" y="442"/>
                  <a:pt x="107" y="493"/>
                  <a:pt x="36" y="545"/>
                </a:cubicBezTo>
                <a:cubicBezTo>
                  <a:pt x="25" y="552"/>
                  <a:pt x="15" y="561"/>
                  <a:pt x="4" y="569"/>
                </a:cubicBezTo>
                <a:cubicBezTo>
                  <a:pt x="1" y="572"/>
                  <a:pt x="0" y="577"/>
                  <a:pt x="3" y="580"/>
                </a:cubicBezTo>
                <a:cubicBezTo>
                  <a:pt x="93" y="711"/>
                  <a:pt x="93" y="711"/>
                  <a:pt x="93" y="711"/>
                </a:cubicBezTo>
                <a:cubicBezTo>
                  <a:pt x="95" y="715"/>
                  <a:pt x="99" y="716"/>
                  <a:pt x="103" y="714"/>
                </a:cubicBezTo>
                <a:cubicBezTo>
                  <a:pt x="143" y="699"/>
                  <a:pt x="188" y="694"/>
                  <a:pt x="232" y="701"/>
                </a:cubicBezTo>
                <a:cubicBezTo>
                  <a:pt x="253" y="703"/>
                  <a:pt x="272" y="710"/>
                  <a:pt x="292" y="717"/>
                </a:cubicBezTo>
                <a:cubicBezTo>
                  <a:pt x="308" y="722"/>
                  <a:pt x="325" y="727"/>
                  <a:pt x="343" y="730"/>
                </a:cubicBezTo>
                <a:cubicBezTo>
                  <a:pt x="357" y="733"/>
                  <a:pt x="373" y="736"/>
                  <a:pt x="388" y="736"/>
                </a:cubicBezTo>
                <a:cubicBezTo>
                  <a:pt x="406" y="736"/>
                  <a:pt x="425" y="732"/>
                  <a:pt x="444" y="728"/>
                </a:cubicBezTo>
                <a:cubicBezTo>
                  <a:pt x="505" y="715"/>
                  <a:pt x="591" y="653"/>
                  <a:pt x="624" y="628"/>
                </a:cubicBezTo>
                <a:cubicBezTo>
                  <a:pt x="626" y="627"/>
                  <a:pt x="626" y="627"/>
                  <a:pt x="626" y="627"/>
                </a:cubicBezTo>
                <a:cubicBezTo>
                  <a:pt x="643" y="615"/>
                  <a:pt x="666" y="585"/>
                  <a:pt x="653" y="559"/>
                </a:cubicBezTo>
                <a:cubicBezTo>
                  <a:pt x="648" y="549"/>
                  <a:pt x="641" y="542"/>
                  <a:pt x="630" y="539"/>
                </a:cubicBezTo>
                <a:close/>
                <a:moveTo>
                  <a:pt x="62" y="321"/>
                </a:moveTo>
                <a:lnTo>
                  <a:pt x="62" y="321"/>
                </a:lnTo>
                <a:cubicBezTo>
                  <a:pt x="63" y="363"/>
                  <a:pt x="76" y="410"/>
                  <a:pt x="94" y="448"/>
                </a:cubicBezTo>
                <a:cubicBezTo>
                  <a:pt x="99" y="445"/>
                  <a:pt x="103" y="443"/>
                  <a:pt x="109" y="440"/>
                </a:cubicBezTo>
                <a:cubicBezTo>
                  <a:pt x="137" y="426"/>
                  <a:pt x="166" y="416"/>
                  <a:pt x="194" y="410"/>
                </a:cubicBezTo>
                <a:cubicBezTo>
                  <a:pt x="193" y="408"/>
                  <a:pt x="193" y="407"/>
                  <a:pt x="193" y="407"/>
                </a:cubicBezTo>
                <a:cubicBezTo>
                  <a:pt x="188" y="378"/>
                  <a:pt x="186" y="350"/>
                  <a:pt x="186" y="321"/>
                </a:cubicBezTo>
                <a:lnTo>
                  <a:pt x="62" y="321"/>
                </a:lnTo>
                <a:close/>
                <a:moveTo>
                  <a:pt x="222" y="403"/>
                </a:moveTo>
                <a:lnTo>
                  <a:pt x="222" y="403"/>
                </a:lnTo>
                <a:cubicBezTo>
                  <a:pt x="268" y="397"/>
                  <a:pt x="319" y="399"/>
                  <a:pt x="361" y="410"/>
                </a:cubicBezTo>
                <a:cubicBezTo>
                  <a:pt x="361" y="321"/>
                  <a:pt x="361" y="321"/>
                  <a:pt x="361" y="321"/>
                </a:cubicBezTo>
                <a:cubicBezTo>
                  <a:pt x="209" y="321"/>
                  <a:pt x="209" y="321"/>
                  <a:pt x="209" y="321"/>
                </a:cubicBezTo>
                <a:cubicBezTo>
                  <a:pt x="210" y="346"/>
                  <a:pt x="213" y="380"/>
                  <a:pt x="217" y="406"/>
                </a:cubicBezTo>
                <a:cubicBezTo>
                  <a:pt x="219" y="405"/>
                  <a:pt x="220" y="405"/>
                  <a:pt x="222" y="403"/>
                </a:cubicBezTo>
                <a:close/>
                <a:moveTo>
                  <a:pt x="446" y="445"/>
                </a:moveTo>
                <a:lnTo>
                  <a:pt x="446" y="445"/>
                </a:lnTo>
                <a:cubicBezTo>
                  <a:pt x="456" y="450"/>
                  <a:pt x="467" y="456"/>
                  <a:pt x="477" y="460"/>
                </a:cubicBezTo>
                <a:cubicBezTo>
                  <a:pt x="489" y="465"/>
                  <a:pt x="500" y="469"/>
                  <a:pt x="512" y="473"/>
                </a:cubicBezTo>
                <a:cubicBezTo>
                  <a:pt x="527" y="426"/>
                  <a:pt x="533" y="377"/>
                  <a:pt x="534" y="321"/>
                </a:cubicBezTo>
                <a:cubicBezTo>
                  <a:pt x="382" y="321"/>
                  <a:pt x="382" y="321"/>
                  <a:pt x="382" y="321"/>
                </a:cubicBezTo>
                <a:cubicBezTo>
                  <a:pt x="382" y="321"/>
                  <a:pt x="383" y="402"/>
                  <a:pt x="383" y="417"/>
                </a:cubicBezTo>
                <a:cubicBezTo>
                  <a:pt x="404" y="424"/>
                  <a:pt x="425" y="435"/>
                  <a:pt x="446" y="445"/>
                </a:cubicBezTo>
                <a:close/>
                <a:moveTo>
                  <a:pt x="533" y="481"/>
                </a:moveTo>
                <a:lnTo>
                  <a:pt x="533" y="481"/>
                </a:lnTo>
                <a:cubicBezTo>
                  <a:pt x="558" y="488"/>
                  <a:pt x="585" y="494"/>
                  <a:pt x="615" y="499"/>
                </a:cubicBezTo>
                <a:cubicBezTo>
                  <a:pt x="621" y="493"/>
                  <a:pt x="627" y="486"/>
                  <a:pt x="628" y="484"/>
                </a:cubicBezTo>
                <a:cubicBezTo>
                  <a:pt x="664" y="434"/>
                  <a:pt x="680" y="382"/>
                  <a:pt x="682" y="321"/>
                </a:cubicBezTo>
                <a:cubicBezTo>
                  <a:pt x="558" y="321"/>
                  <a:pt x="558" y="321"/>
                  <a:pt x="558" y="321"/>
                </a:cubicBezTo>
                <a:cubicBezTo>
                  <a:pt x="557" y="380"/>
                  <a:pt x="550" y="431"/>
                  <a:pt x="533" y="48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Freeform 125"/>
          <p:cNvSpPr>
            <a:spLocks noChangeArrowheads="1"/>
          </p:cNvSpPr>
          <p:nvPr/>
        </p:nvSpPr>
        <p:spPr bwMode="auto">
          <a:xfrm>
            <a:off x="5734050" y="4576763"/>
            <a:ext cx="223838" cy="276225"/>
          </a:xfrm>
          <a:custGeom>
            <a:avLst/>
            <a:gdLst>
              <a:gd name="T0" fmla="*/ 212442 w 535"/>
              <a:gd name="T1" fmla="*/ 0 h 655"/>
              <a:gd name="T2" fmla="*/ 212442 w 535"/>
              <a:gd name="T3" fmla="*/ 0 h 655"/>
              <a:gd name="T4" fmla="*/ 81289 w 535"/>
              <a:gd name="T5" fmla="*/ 0 h 655"/>
              <a:gd name="T6" fmla="*/ 69976 w 535"/>
              <a:gd name="T7" fmla="*/ 11375 h 655"/>
              <a:gd name="T8" fmla="*/ 69976 w 535"/>
              <a:gd name="T9" fmla="*/ 141551 h 655"/>
              <a:gd name="T10" fmla="*/ 5866 w 535"/>
              <a:gd name="T11" fmla="*/ 141551 h 655"/>
              <a:gd name="T12" fmla="*/ 0 w 535"/>
              <a:gd name="T13" fmla="*/ 147449 h 655"/>
              <a:gd name="T14" fmla="*/ 5866 w 535"/>
              <a:gd name="T15" fmla="*/ 152505 h 655"/>
              <a:gd name="T16" fmla="*/ 69976 w 535"/>
              <a:gd name="T17" fmla="*/ 152505 h 655"/>
              <a:gd name="T18" fmla="*/ 69976 w 535"/>
              <a:gd name="T19" fmla="*/ 264145 h 655"/>
              <a:gd name="T20" fmla="*/ 70395 w 535"/>
              <a:gd name="T21" fmla="*/ 265830 h 655"/>
              <a:gd name="T22" fmla="*/ 70395 w 535"/>
              <a:gd name="T23" fmla="*/ 267094 h 655"/>
              <a:gd name="T24" fmla="*/ 70814 w 535"/>
              <a:gd name="T25" fmla="*/ 267937 h 655"/>
              <a:gd name="T26" fmla="*/ 81289 w 535"/>
              <a:gd name="T27" fmla="*/ 275520 h 655"/>
              <a:gd name="T28" fmla="*/ 212442 w 535"/>
              <a:gd name="T29" fmla="*/ 275520 h 655"/>
              <a:gd name="T30" fmla="*/ 223755 w 535"/>
              <a:gd name="T31" fmla="*/ 264145 h 655"/>
              <a:gd name="T32" fmla="*/ 223755 w 535"/>
              <a:gd name="T33" fmla="*/ 11375 h 655"/>
              <a:gd name="T34" fmla="*/ 212442 w 535"/>
              <a:gd name="T35" fmla="*/ 0 h 655"/>
              <a:gd name="T36" fmla="*/ 187720 w 535"/>
              <a:gd name="T37" fmla="*/ 225808 h 655"/>
              <a:gd name="T38" fmla="*/ 187720 w 535"/>
              <a:gd name="T39" fmla="*/ 225808 h 655"/>
              <a:gd name="T40" fmla="*/ 186882 w 535"/>
              <a:gd name="T41" fmla="*/ 227072 h 655"/>
              <a:gd name="T42" fmla="*/ 80032 w 535"/>
              <a:gd name="T43" fmla="*/ 259090 h 655"/>
              <a:gd name="T44" fmla="*/ 80032 w 535"/>
              <a:gd name="T45" fmla="*/ 152505 h 655"/>
              <a:gd name="T46" fmla="*/ 133666 w 535"/>
              <a:gd name="T47" fmla="*/ 152505 h 655"/>
              <a:gd name="T48" fmla="*/ 113973 w 535"/>
              <a:gd name="T49" fmla="*/ 172305 h 655"/>
              <a:gd name="T50" fmla="*/ 112297 w 535"/>
              <a:gd name="T51" fmla="*/ 176518 h 655"/>
              <a:gd name="T52" fmla="*/ 113973 w 535"/>
              <a:gd name="T53" fmla="*/ 180310 h 655"/>
              <a:gd name="T54" fmla="*/ 121934 w 535"/>
              <a:gd name="T55" fmla="*/ 180310 h 655"/>
              <a:gd name="T56" fmla="*/ 150427 w 535"/>
              <a:gd name="T57" fmla="*/ 150820 h 655"/>
              <a:gd name="T58" fmla="*/ 152103 w 535"/>
              <a:gd name="T59" fmla="*/ 149135 h 655"/>
              <a:gd name="T60" fmla="*/ 152103 w 535"/>
              <a:gd name="T61" fmla="*/ 149135 h 655"/>
              <a:gd name="T62" fmla="*/ 152103 w 535"/>
              <a:gd name="T63" fmla="*/ 145343 h 655"/>
              <a:gd name="T64" fmla="*/ 150427 w 535"/>
              <a:gd name="T65" fmla="*/ 143237 h 655"/>
              <a:gd name="T66" fmla="*/ 121934 w 535"/>
              <a:gd name="T67" fmla="*/ 114168 h 655"/>
              <a:gd name="T68" fmla="*/ 113973 w 535"/>
              <a:gd name="T69" fmla="*/ 114168 h 655"/>
              <a:gd name="T70" fmla="*/ 113973 w 535"/>
              <a:gd name="T71" fmla="*/ 121751 h 655"/>
              <a:gd name="T72" fmla="*/ 133666 w 535"/>
              <a:gd name="T73" fmla="*/ 141551 h 655"/>
              <a:gd name="T74" fmla="*/ 80032 w 535"/>
              <a:gd name="T75" fmla="*/ 141551 h 655"/>
              <a:gd name="T76" fmla="*/ 80032 w 535"/>
              <a:gd name="T77" fmla="*/ 132704 h 655"/>
              <a:gd name="T78" fmla="*/ 80032 w 535"/>
              <a:gd name="T79" fmla="*/ 11375 h 655"/>
              <a:gd name="T80" fmla="*/ 81289 w 535"/>
              <a:gd name="T81" fmla="*/ 9690 h 655"/>
              <a:gd name="T82" fmla="*/ 187720 w 535"/>
              <a:gd name="T83" fmla="*/ 9690 h 655"/>
              <a:gd name="T84" fmla="*/ 187720 w 535"/>
              <a:gd name="T85" fmla="*/ 225808 h 65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35" h="655">
                <a:moveTo>
                  <a:pt x="507" y="0"/>
                </a:moveTo>
                <a:lnTo>
                  <a:pt x="507" y="0"/>
                </a:lnTo>
                <a:cubicBezTo>
                  <a:pt x="194" y="0"/>
                  <a:pt x="194" y="0"/>
                  <a:pt x="194" y="0"/>
                </a:cubicBezTo>
                <a:cubicBezTo>
                  <a:pt x="179" y="0"/>
                  <a:pt x="167" y="11"/>
                  <a:pt x="167" y="27"/>
                </a:cubicBezTo>
                <a:cubicBezTo>
                  <a:pt x="167" y="336"/>
                  <a:pt x="167" y="336"/>
                  <a:pt x="167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6" y="336"/>
                  <a:pt x="0" y="343"/>
                  <a:pt x="0" y="350"/>
                </a:cubicBezTo>
                <a:cubicBezTo>
                  <a:pt x="0" y="356"/>
                  <a:pt x="6" y="362"/>
                  <a:pt x="14" y="362"/>
                </a:cubicBezTo>
                <a:cubicBezTo>
                  <a:pt x="167" y="362"/>
                  <a:pt x="167" y="362"/>
                  <a:pt x="167" y="362"/>
                </a:cubicBezTo>
                <a:cubicBezTo>
                  <a:pt x="167" y="627"/>
                  <a:pt x="167" y="627"/>
                  <a:pt x="167" y="627"/>
                </a:cubicBezTo>
                <a:cubicBezTo>
                  <a:pt x="167" y="628"/>
                  <a:pt x="168" y="630"/>
                  <a:pt x="168" y="631"/>
                </a:cubicBezTo>
                <a:cubicBezTo>
                  <a:pt x="168" y="632"/>
                  <a:pt x="167" y="633"/>
                  <a:pt x="168" y="634"/>
                </a:cubicBezTo>
                <a:cubicBezTo>
                  <a:pt x="168" y="635"/>
                  <a:pt x="169" y="635"/>
                  <a:pt x="169" y="636"/>
                </a:cubicBezTo>
                <a:cubicBezTo>
                  <a:pt x="173" y="647"/>
                  <a:pt x="182" y="654"/>
                  <a:pt x="194" y="654"/>
                </a:cubicBezTo>
                <a:cubicBezTo>
                  <a:pt x="507" y="654"/>
                  <a:pt x="507" y="654"/>
                  <a:pt x="507" y="654"/>
                </a:cubicBezTo>
                <a:cubicBezTo>
                  <a:pt x="522" y="654"/>
                  <a:pt x="534" y="641"/>
                  <a:pt x="534" y="627"/>
                </a:cubicBezTo>
                <a:cubicBezTo>
                  <a:pt x="534" y="27"/>
                  <a:pt x="534" y="27"/>
                  <a:pt x="534" y="27"/>
                </a:cubicBezTo>
                <a:cubicBezTo>
                  <a:pt x="534" y="11"/>
                  <a:pt x="522" y="0"/>
                  <a:pt x="507" y="0"/>
                </a:cubicBezTo>
                <a:close/>
                <a:moveTo>
                  <a:pt x="448" y="536"/>
                </a:moveTo>
                <a:lnTo>
                  <a:pt x="448" y="536"/>
                </a:lnTo>
                <a:cubicBezTo>
                  <a:pt x="448" y="537"/>
                  <a:pt x="447" y="538"/>
                  <a:pt x="446" y="539"/>
                </a:cubicBezTo>
                <a:cubicBezTo>
                  <a:pt x="191" y="615"/>
                  <a:pt x="191" y="615"/>
                  <a:pt x="191" y="615"/>
                </a:cubicBezTo>
                <a:cubicBezTo>
                  <a:pt x="191" y="362"/>
                  <a:pt x="191" y="362"/>
                  <a:pt x="191" y="362"/>
                </a:cubicBezTo>
                <a:cubicBezTo>
                  <a:pt x="319" y="362"/>
                  <a:pt x="319" y="362"/>
                  <a:pt x="319" y="362"/>
                </a:cubicBezTo>
                <a:cubicBezTo>
                  <a:pt x="272" y="409"/>
                  <a:pt x="272" y="409"/>
                  <a:pt x="272" y="409"/>
                </a:cubicBezTo>
                <a:cubicBezTo>
                  <a:pt x="269" y="412"/>
                  <a:pt x="268" y="415"/>
                  <a:pt x="268" y="419"/>
                </a:cubicBezTo>
                <a:cubicBezTo>
                  <a:pt x="268" y="423"/>
                  <a:pt x="269" y="426"/>
                  <a:pt x="272" y="428"/>
                </a:cubicBezTo>
                <a:cubicBezTo>
                  <a:pt x="277" y="433"/>
                  <a:pt x="285" y="433"/>
                  <a:pt x="291" y="428"/>
                </a:cubicBezTo>
                <a:cubicBezTo>
                  <a:pt x="359" y="358"/>
                  <a:pt x="359" y="358"/>
                  <a:pt x="359" y="358"/>
                </a:cubicBezTo>
                <a:cubicBezTo>
                  <a:pt x="361" y="357"/>
                  <a:pt x="363" y="356"/>
                  <a:pt x="363" y="354"/>
                </a:cubicBezTo>
                <a:cubicBezTo>
                  <a:pt x="364" y="351"/>
                  <a:pt x="364" y="348"/>
                  <a:pt x="363" y="345"/>
                </a:cubicBezTo>
                <a:cubicBezTo>
                  <a:pt x="363" y="343"/>
                  <a:pt x="361" y="341"/>
                  <a:pt x="359" y="340"/>
                </a:cubicBezTo>
                <a:cubicBezTo>
                  <a:pt x="291" y="271"/>
                  <a:pt x="291" y="271"/>
                  <a:pt x="291" y="271"/>
                </a:cubicBezTo>
                <a:cubicBezTo>
                  <a:pt x="285" y="265"/>
                  <a:pt x="277" y="265"/>
                  <a:pt x="272" y="271"/>
                </a:cubicBezTo>
                <a:cubicBezTo>
                  <a:pt x="267" y="276"/>
                  <a:pt x="267" y="284"/>
                  <a:pt x="272" y="289"/>
                </a:cubicBezTo>
                <a:cubicBezTo>
                  <a:pt x="319" y="336"/>
                  <a:pt x="319" y="336"/>
                  <a:pt x="319" y="336"/>
                </a:cubicBezTo>
                <a:cubicBezTo>
                  <a:pt x="191" y="336"/>
                  <a:pt x="191" y="336"/>
                  <a:pt x="191" y="336"/>
                </a:cubicBezTo>
                <a:cubicBezTo>
                  <a:pt x="191" y="315"/>
                  <a:pt x="191" y="315"/>
                  <a:pt x="191" y="315"/>
                </a:cubicBezTo>
                <a:cubicBezTo>
                  <a:pt x="191" y="27"/>
                  <a:pt x="191" y="27"/>
                  <a:pt x="191" y="27"/>
                </a:cubicBezTo>
                <a:cubicBezTo>
                  <a:pt x="191" y="25"/>
                  <a:pt x="192" y="23"/>
                  <a:pt x="194" y="23"/>
                </a:cubicBezTo>
                <a:cubicBezTo>
                  <a:pt x="448" y="23"/>
                  <a:pt x="448" y="23"/>
                  <a:pt x="448" y="23"/>
                </a:cubicBezTo>
                <a:lnTo>
                  <a:pt x="448" y="53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Freeform 126"/>
          <p:cNvSpPr>
            <a:spLocks noChangeArrowheads="1"/>
          </p:cNvSpPr>
          <p:nvPr/>
        </p:nvSpPr>
        <p:spPr bwMode="auto">
          <a:xfrm>
            <a:off x="6581775" y="4562475"/>
            <a:ext cx="312738" cy="301625"/>
          </a:xfrm>
          <a:custGeom>
            <a:avLst/>
            <a:gdLst>
              <a:gd name="T0" fmla="*/ 162022 w 744"/>
              <a:gd name="T1" fmla="*/ 0 h 718"/>
              <a:gd name="T2" fmla="*/ 162022 w 744"/>
              <a:gd name="T3" fmla="*/ 0 h 718"/>
              <a:gd name="T4" fmla="*/ 29038 w 744"/>
              <a:gd name="T5" fmla="*/ 80302 h 718"/>
              <a:gd name="T6" fmla="*/ 7154 w 744"/>
              <a:gd name="T7" fmla="*/ 70632 h 718"/>
              <a:gd name="T8" fmla="*/ 1683 w 744"/>
              <a:gd name="T9" fmla="*/ 71894 h 718"/>
              <a:gd name="T10" fmla="*/ 421 w 744"/>
              <a:gd name="T11" fmla="*/ 76518 h 718"/>
              <a:gd name="T12" fmla="*/ 22725 w 744"/>
              <a:gd name="T13" fmla="*/ 150935 h 718"/>
              <a:gd name="T14" fmla="*/ 421 w 744"/>
              <a:gd name="T15" fmla="*/ 225351 h 718"/>
              <a:gd name="T16" fmla="*/ 1683 w 744"/>
              <a:gd name="T17" fmla="*/ 229975 h 718"/>
              <a:gd name="T18" fmla="*/ 5050 w 744"/>
              <a:gd name="T19" fmla="*/ 231237 h 718"/>
              <a:gd name="T20" fmla="*/ 7154 w 744"/>
              <a:gd name="T21" fmla="*/ 230816 h 718"/>
              <a:gd name="T22" fmla="*/ 29038 w 744"/>
              <a:gd name="T23" fmla="*/ 220726 h 718"/>
              <a:gd name="T24" fmla="*/ 162022 w 744"/>
              <a:gd name="T25" fmla="*/ 301449 h 718"/>
              <a:gd name="T26" fmla="*/ 312681 w 744"/>
              <a:gd name="T27" fmla="*/ 150935 h 718"/>
              <a:gd name="T28" fmla="*/ 162022 w 744"/>
              <a:gd name="T29" fmla="*/ 0 h 718"/>
              <a:gd name="T30" fmla="*/ 12625 w 744"/>
              <a:gd name="T31" fmla="*/ 217362 h 718"/>
              <a:gd name="T32" fmla="*/ 12625 w 744"/>
              <a:gd name="T33" fmla="*/ 217362 h 718"/>
              <a:gd name="T34" fmla="*/ 31563 w 744"/>
              <a:gd name="T35" fmla="*/ 155559 h 718"/>
              <a:gd name="T36" fmla="*/ 150238 w 744"/>
              <a:gd name="T37" fmla="*/ 155559 h 718"/>
              <a:gd name="T38" fmla="*/ 136772 w 744"/>
              <a:gd name="T39" fmla="*/ 161866 h 718"/>
              <a:gd name="T40" fmla="*/ 136772 w 744"/>
              <a:gd name="T41" fmla="*/ 161866 h 718"/>
              <a:gd name="T42" fmla="*/ 12625 w 744"/>
              <a:gd name="T43" fmla="*/ 217362 h 718"/>
              <a:gd name="T44" fmla="*/ 174647 w 744"/>
              <a:gd name="T45" fmla="*/ 146310 h 718"/>
              <a:gd name="T46" fmla="*/ 174647 w 744"/>
              <a:gd name="T47" fmla="*/ 146310 h 718"/>
              <a:gd name="T48" fmla="*/ 144347 w 744"/>
              <a:gd name="T49" fmla="*/ 132436 h 718"/>
              <a:gd name="T50" fmla="*/ 167914 w 744"/>
              <a:gd name="T51" fmla="*/ 120664 h 718"/>
              <a:gd name="T52" fmla="*/ 198214 w 744"/>
              <a:gd name="T53" fmla="*/ 150935 h 718"/>
              <a:gd name="T54" fmla="*/ 167914 w 744"/>
              <a:gd name="T55" fmla="*/ 181205 h 718"/>
              <a:gd name="T56" fmla="*/ 144347 w 744"/>
              <a:gd name="T57" fmla="*/ 169433 h 718"/>
              <a:gd name="T58" fmla="*/ 174647 w 744"/>
              <a:gd name="T59" fmla="*/ 155139 h 718"/>
              <a:gd name="T60" fmla="*/ 174647 w 744"/>
              <a:gd name="T61" fmla="*/ 146310 h 718"/>
              <a:gd name="T62" fmla="*/ 164547 w 744"/>
              <a:gd name="T63" fmla="*/ 61803 h 718"/>
              <a:gd name="T64" fmla="*/ 164547 w 744"/>
              <a:gd name="T65" fmla="*/ 61803 h 718"/>
              <a:gd name="T66" fmla="*/ 254185 w 744"/>
              <a:gd name="T67" fmla="*/ 150935 h 718"/>
              <a:gd name="T68" fmla="*/ 164547 w 744"/>
              <a:gd name="T69" fmla="*/ 240066 h 718"/>
              <a:gd name="T70" fmla="*/ 87113 w 744"/>
              <a:gd name="T71" fmla="*/ 194659 h 718"/>
              <a:gd name="T72" fmla="*/ 96371 w 744"/>
              <a:gd name="T73" fmla="*/ 190875 h 718"/>
              <a:gd name="T74" fmla="*/ 164547 w 744"/>
              <a:gd name="T75" fmla="*/ 229975 h 718"/>
              <a:gd name="T76" fmla="*/ 244085 w 744"/>
              <a:gd name="T77" fmla="*/ 150935 h 718"/>
              <a:gd name="T78" fmla="*/ 164547 w 744"/>
              <a:gd name="T79" fmla="*/ 71894 h 718"/>
              <a:gd name="T80" fmla="*/ 96371 w 744"/>
              <a:gd name="T81" fmla="*/ 110994 h 718"/>
              <a:gd name="T82" fmla="*/ 87113 w 744"/>
              <a:gd name="T83" fmla="*/ 106789 h 718"/>
              <a:gd name="T84" fmla="*/ 164547 w 744"/>
              <a:gd name="T85" fmla="*/ 61803 h 718"/>
              <a:gd name="T86" fmla="*/ 12625 w 744"/>
              <a:gd name="T87" fmla="*/ 84086 h 718"/>
              <a:gd name="T88" fmla="*/ 12625 w 744"/>
              <a:gd name="T89" fmla="*/ 84086 h 718"/>
              <a:gd name="T90" fmla="*/ 150238 w 744"/>
              <a:gd name="T91" fmla="*/ 145889 h 718"/>
              <a:gd name="T92" fmla="*/ 136772 w 744"/>
              <a:gd name="T93" fmla="*/ 145889 h 718"/>
              <a:gd name="T94" fmla="*/ 31563 w 744"/>
              <a:gd name="T95" fmla="*/ 145889 h 718"/>
              <a:gd name="T96" fmla="*/ 12625 w 744"/>
              <a:gd name="T97" fmla="*/ 84086 h 71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44" h="718">
                <a:moveTo>
                  <a:pt x="385" y="0"/>
                </a:moveTo>
                <a:lnTo>
                  <a:pt x="385" y="0"/>
                </a:lnTo>
                <a:cubicBezTo>
                  <a:pt x="253" y="0"/>
                  <a:pt x="130" y="75"/>
                  <a:pt x="69" y="191"/>
                </a:cubicBezTo>
                <a:cubicBezTo>
                  <a:pt x="17" y="168"/>
                  <a:pt x="17" y="168"/>
                  <a:pt x="17" y="168"/>
                </a:cubicBezTo>
                <a:cubicBezTo>
                  <a:pt x="12" y="166"/>
                  <a:pt x="8" y="167"/>
                  <a:pt x="4" y="171"/>
                </a:cubicBezTo>
                <a:cubicBezTo>
                  <a:pt x="1" y="173"/>
                  <a:pt x="0" y="178"/>
                  <a:pt x="1" y="182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1" y="536"/>
                  <a:pt x="1" y="536"/>
                  <a:pt x="1" y="536"/>
                </a:cubicBezTo>
                <a:cubicBezTo>
                  <a:pt x="0" y="540"/>
                  <a:pt x="1" y="544"/>
                  <a:pt x="4" y="547"/>
                </a:cubicBezTo>
                <a:cubicBezTo>
                  <a:pt x="6" y="549"/>
                  <a:pt x="9" y="550"/>
                  <a:pt x="12" y="550"/>
                </a:cubicBezTo>
                <a:cubicBezTo>
                  <a:pt x="14" y="550"/>
                  <a:pt x="16" y="550"/>
                  <a:pt x="17" y="549"/>
                </a:cubicBezTo>
                <a:cubicBezTo>
                  <a:pt x="69" y="525"/>
                  <a:pt x="69" y="525"/>
                  <a:pt x="69" y="525"/>
                </a:cubicBezTo>
                <a:cubicBezTo>
                  <a:pt x="130" y="642"/>
                  <a:pt x="253" y="717"/>
                  <a:pt x="385" y="717"/>
                </a:cubicBezTo>
                <a:cubicBezTo>
                  <a:pt x="583" y="717"/>
                  <a:pt x="743" y="557"/>
                  <a:pt x="743" y="359"/>
                </a:cubicBezTo>
                <a:cubicBezTo>
                  <a:pt x="743" y="161"/>
                  <a:pt x="583" y="0"/>
                  <a:pt x="385" y="0"/>
                </a:cubicBezTo>
                <a:close/>
                <a:moveTo>
                  <a:pt x="30" y="517"/>
                </a:moveTo>
                <a:lnTo>
                  <a:pt x="30" y="517"/>
                </a:lnTo>
                <a:cubicBezTo>
                  <a:pt x="75" y="370"/>
                  <a:pt x="75" y="370"/>
                  <a:pt x="75" y="370"/>
                </a:cubicBezTo>
                <a:cubicBezTo>
                  <a:pt x="357" y="370"/>
                  <a:pt x="357" y="370"/>
                  <a:pt x="357" y="370"/>
                </a:cubicBezTo>
                <a:cubicBezTo>
                  <a:pt x="325" y="385"/>
                  <a:pt x="325" y="385"/>
                  <a:pt x="325" y="385"/>
                </a:cubicBezTo>
                <a:lnTo>
                  <a:pt x="30" y="517"/>
                </a:lnTo>
                <a:close/>
                <a:moveTo>
                  <a:pt x="415" y="348"/>
                </a:moveTo>
                <a:lnTo>
                  <a:pt x="415" y="348"/>
                </a:lnTo>
                <a:cubicBezTo>
                  <a:pt x="415" y="348"/>
                  <a:pt x="369" y="327"/>
                  <a:pt x="343" y="315"/>
                </a:cubicBezTo>
                <a:cubicBezTo>
                  <a:pt x="356" y="299"/>
                  <a:pt x="376" y="287"/>
                  <a:pt x="399" y="287"/>
                </a:cubicBezTo>
                <a:cubicBezTo>
                  <a:pt x="438" y="287"/>
                  <a:pt x="471" y="319"/>
                  <a:pt x="471" y="359"/>
                </a:cubicBezTo>
                <a:cubicBezTo>
                  <a:pt x="471" y="398"/>
                  <a:pt x="438" y="431"/>
                  <a:pt x="399" y="431"/>
                </a:cubicBezTo>
                <a:cubicBezTo>
                  <a:pt x="376" y="431"/>
                  <a:pt x="356" y="419"/>
                  <a:pt x="343" y="403"/>
                </a:cubicBezTo>
                <a:cubicBezTo>
                  <a:pt x="385" y="383"/>
                  <a:pt x="415" y="369"/>
                  <a:pt x="415" y="369"/>
                </a:cubicBezTo>
                <a:cubicBezTo>
                  <a:pt x="425" y="365"/>
                  <a:pt x="425" y="352"/>
                  <a:pt x="415" y="348"/>
                </a:cubicBezTo>
                <a:close/>
                <a:moveTo>
                  <a:pt x="391" y="147"/>
                </a:moveTo>
                <a:lnTo>
                  <a:pt x="391" y="147"/>
                </a:lnTo>
                <a:cubicBezTo>
                  <a:pt x="508" y="147"/>
                  <a:pt x="604" y="242"/>
                  <a:pt x="604" y="359"/>
                </a:cubicBezTo>
                <a:cubicBezTo>
                  <a:pt x="604" y="476"/>
                  <a:pt x="508" y="571"/>
                  <a:pt x="391" y="571"/>
                </a:cubicBezTo>
                <a:cubicBezTo>
                  <a:pt x="314" y="571"/>
                  <a:pt x="246" y="530"/>
                  <a:pt x="207" y="463"/>
                </a:cubicBezTo>
                <a:cubicBezTo>
                  <a:pt x="229" y="454"/>
                  <a:pt x="229" y="454"/>
                  <a:pt x="229" y="454"/>
                </a:cubicBezTo>
                <a:cubicBezTo>
                  <a:pt x="262" y="512"/>
                  <a:pt x="324" y="547"/>
                  <a:pt x="391" y="547"/>
                </a:cubicBezTo>
                <a:cubicBezTo>
                  <a:pt x="496" y="547"/>
                  <a:pt x="580" y="463"/>
                  <a:pt x="580" y="359"/>
                </a:cubicBezTo>
                <a:cubicBezTo>
                  <a:pt x="580" y="255"/>
                  <a:pt x="496" y="171"/>
                  <a:pt x="391" y="171"/>
                </a:cubicBezTo>
                <a:cubicBezTo>
                  <a:pt x="324" y="171"/>
                  <a:pt x="262" y="206"/>
                  <a:pt x="229" y="264"/>
                </a:cubicBezTo>
                <a:cubicBezTo>
                  <a:pt x="219" y="259"/>
                  <a:pt x="218" y="259"/>
                  <a:pt x="207" y="254"/>
                </a:cubicBezTo>
                <a:cubicBezTo>
                  <a:pt x="246" y="188"/>
                  <a:pt x="314" y="147"/>
                  <a:pt x="391" y="147"/>
                </a:cubicBezTo>
                <a:close/>
                <a:moveTo>
                  <a:pt x="30" y="200"/>
                </a:moveTo>
                <a:lnTo>
                  <a:pt x="30" y="200"/>
                </a:lnTo>
                <a:cubicBezTo>
                  <a:pt x="357" y="347"/>
                  <a:pt x="357" y="347"/>
                  <a:pt x="357" y="347"/>
                </a:cubicBezTo>
                <a:cubicBezTo>
                  <a:pt x="325" y="347"/>
                  <a:pt x="325" y="347"/>
                  <a:pt x="325" y="347"/>
                </a:cubicBezTo>
                <a:cubicBezTo>
                  <a:pt x="75" y="347"/>
                  <a:pt x="75" y="347"/>
                  <a:pt x="75" y="347"/>
                </a:cubicBezTo>
                <a:lnTo>
                  <a:pt x="30" y="20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7" name="Group 4"/>
          <p:cNvGrpSpPr>
            <a:grpSpLocks/>
          </p:cNvGrpSpPr>
          <p:nvPr/>
        </p:nvGrpSpPr>
        <p:grpSpPr bwMode="auto">
          <a:xfrm>
            <a:off x="482600" y="4976813"/>
            <a:ext cx="336550" cy="174625"/>
            <a:chOff x="483138" y="3178879"/>
            <a:chExt cx="335334" cy="174085"/>
          </a:xfrm>
        </p:grpSpPr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554318" y="3178879"/>
              <a:ext cx="45871" cy="64886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4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9 w 110"/>
                <a:gd name="T29" fmla="*/ 44 h 155"/>
                <a:gd name="T30" fmla="*/ 57 w 110"/>
                <a:gd name="T31" fmla="*/ 18 h 155"/>
                <a:gd name="T32" fmla="*/ 21 w 110"/>
                <a:gd name="T33" fmla="*/ 18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7"/>
                    <a:pt x="109" y="44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8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609679" y="3196287"/>
              <a:ext cx="22145" cy="47478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634987" y="3196287"/>
              <a:ext cx="44289" cy="49061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682440" y="3178879"/>
              <a:ext cx="26890" cy="66469"/>
            </a:xfrm>
            <a:custGeom>
              <a:avLst/>
              <a:gdLst>
                <a:gd name="T0" fmla="*/ 19 w 60"/>
                <a:gd name="T1" fmla="*/ 59 h 157"/>
                <a:gd name="T2" fmla="*/ 19 w 60"/>
                <a:gd name="T3" fmla="*/ 59 h 157"/>
                <a:gd name="T4" fmla="*/ 0 w 60"/>
                <a:gd name="T5" fmla="*/ 59 h 157"/>
                <a:gd name="T6" fmla="*/ 0 w 60"/>
                <a:gd name="T7" fmla="*/ 44 h 157"/>
                <a:gd name="T8" fmla="*/ 19 w 60"/>
                <a:gd name="T9" fmla="*/ 44 h 157"/>
                <a:gd name="T10" fmla="*/ 19 w 60"/>
                <a:gd name="T11" fmla="*/ 28 h 157"/>
                <a:gd name="T12" fmla="*/ 44 w 60"/>
                <a:gd name="T13" fmla="*/ 0 h 157"/>
                <a:gd name="T14" fmla="*/ 59 w 60"/>
                <a:gd name="T15" fmla="*/ 2 h 157"/>
                <a:gd name="T16" fmla="*/ 59 w 60"/>
                <a:gd name="T17" fmla="*/ 18 h 157"/>
                <a:gd name="T18" fmla="*/ 50 w 60"/>
                <a:gd name="T19" fmla="*/ 17 h 157"/>
                <a:gd name="T20" fmla="*/ 38 w 60"/>
                <a:gd name="T21" fmla="*/ 35 h 157"/>
                <a:gd name="T22" fmla="*/ 38 w 60"/>
                <a:gd name="T23" fmla="*/ 44 h 157"/>
                <a:gd name="T24" fmla="*/ 59 w 60"/>
                <a:gd name="T25" fmla="*/ 44 h 157"/>
                <a:gd name="T26" fmla="*/ 59 w 60"/>
                <a:gd name="T27" fmla="*/ 59 h 157"/>
                <a:gd name="T28" fmla="*/ 38 w 60"/>
                <a:gd name="T29" fmla="*/ 59 h 157"/>
                <a:gd name="T30" fmla="*/ 38 w 60"/>
                <a:gd name="T31" fmla="*/ 156 h 157"/>
                <a:gd name="T32" fmla="*/ 19 w 60"/>
                <a:gd name="T33" fmla="*/ 156 h 157"/>
                <a:gd name="T34" fmla="*/ 19 w 60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157">
                  <a:moveTo>
                    <a:pt x="19" y="59"/>
                  </a:moveTo>
                  <a:lnTo>
                    <a:pt x="19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9"/>
                    <a:pt x="27" y="0"/>
                    <a:pt x="44" y="0"/>
                  </a:cubicBezTo>
                  <a:cubicBezTo>
                    <a:pt x="48" y="0"/>
                    <a:pt x="52" y="1"/>
                    <a:pt x="59" y="2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4" y="17"/>
                    <a:pt x="51" y="17"/>
                    <a:pt x="50" y="17"/>
                  </a:cubicBezTo>
                  <a:cubicBezTo>
                    <a:pt x="40" y="17"/>
                    <a:pt x="38" y="22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19" y="156"/>
                    <a:pt x="19" y="156"/>
                    <a:pt x="19" y="156"/>
                  </a:cubicBezTo>
                  <a:lnTo>
                    <a:pt x="19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714076" y="3178879"/>
              <a:ext cx="9491" cy="64886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728312" y="3185209"/>
              <a:ext cx="23726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7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483138" y="3286495"/>
              <a:ext cx="45872" cy="64886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2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3 h 154"/>
                <a:gd name="T12" fmla="*/ 90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7 w 111"/>
                <a:gd name="T25" fmla="*/ 69 h 154"/>
                <a:gd name="T26" fmla="*/ 57 w 111"/>
                <a:gd name="T27" fmla="*/ 69 h 154"/>
                <a:gd name="T28" fmla="*/ 89 w 111"/>
                <a:gd name="T29" fmla="*/ 43 h 154"/>
                <a:gd name="T30" fmla="*/ 58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7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3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1" y="88"/>
                    <a:pt x="68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9"/>
                  </a:moveTo>
                  <a:lnTo>
                    <a:pt x="57" y="69"/>
                  </a:lnTo>
                  <a:cubicBezTo>
                    <a:pt x="79" y="69"/>
                    <a:pt x="89" y="64"/>
                    <a:pt x="89" y="43"/>
                  </a:cubicBezTo>
                  <a:cubicBezTo>
                    <a:pt x="89" y="25"/>
                    <a:pt x="80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7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535337" y="3302321"/>
              <a:ext cx="45871" cy="5064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8" y="22"/>
                    <a:pt x="108" y="60"/>
                  </a:cubicBezTo>
                  <a:cubicBezTo>
                    <a:pt x="108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582790" y="3291242"/>
              <a:ext cx="23726" cy="61722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12843" y="3302321"/>
              <a:ext cx="42708" cy="50643"/>
            </a:xfrm>
            <a:custGeom>
              <a:avLst/>
              <a:gdLst>
                <a:gd name="T0" fmla="*/ 98 w 102"/>
                <a:gd name="T1" fmla="*/ 79 h 121"/>
                <a:gd name="T2" fmla="*/ 98 w 102"/>
                <a:gd name="T3" fmla="*/ 79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79 h 121"/>
                <a:gd name="T20" fmla="*/ 98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8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63459" y="3302321"/>
              <a:ext cx="39545" cy="4906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20 w 95"/>
                <a:gd name="T7" fmla="*/ 51 h 116"/>
                <a:gd name="T8" fmla="*/ 20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2" y="17"/>
                  </a:cubicBezTo>
                  <a:cubicBezTo>
                    <a:pt x="32" y="17"/>
                    <a:pt x="20" y="29"/>
                    <a:pt x="20" y="51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9" y="0"/>
                    <a:pt x="55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709331" y="3291242"/>
              <a:ext cx="23726" cy="61722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5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740966" y="3286495"/>
              <a:ext cx="6327" cy="64886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1 h 154"/>
                <a:gd name="T12" fmla="*/ 18 w 19"/>
                <a:gd name="T13" fmla="*/ 41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756784" y="3302321"/>
              <a:ext cx="44289" cy="5064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4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808981" y="3286495"/>
              <a:ext cx="9491" cy="64886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78" name="Group 5"/>
          <p:cNvGrpSpPr>
            <a:grpSpLocks/>
          </p:cNvGrpSpPr>
          <p:nvPr/>
        </p:nvGrpSpPr>
        <p:grpSpPr bwMode="auto">
          <a:xfrm>
            <a:off x="1365250" y="4976813"/>
            <a:ext cx="338138" cy="66675"/>
            <a:chOff x="1365013" y="3178879"/>
            <a:chExt cx="339039" cy="66671"/>
          </a:xfrm>
        </p:grpSpPr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1365013" y="3178879"/>
              <a:ext cx="52528" cy="65083"/>
            </a:xfrm>
            <a:custGeom>
              <a:avLst/>
              <a:gdLst>
                <a:gd name="T0" fmla="*/ 0 w 125"/>
                <a:gd name="T1" fmla="*/ 0 h 155"/>
                <a:gd name="T2" fmla="*/ 0 w 125"/>
                <a:gd name="T3" fmla="*/ 0 h 155"/>
                <a:gd name="T4" fmla="*/ 59 w 125"/>
                <a:gd name="T5" fmla="*/ 0 h 155"/>
                <a:gd name="T6" fmla="*/ 124 w 125"/>
                <a:gd name="T7" fmla="*/ 75 h 155"/>
                <a:gd name="T8" fmla="*/ 58 w 125"/>
                <a:gd name="T9" fmla="*/ 154 h 155"/>
                <a:gd name="T10" fmla="*/ 0 w 125"/>
                <a:gd name="T11" fmla="*/ 154 h 155"/>
                <a:gd name="T12" fmla="*/ 0 w 125"/>
                <a:gd name="T13" fmla="*/ 0 h 155"/>
                <a:gd name="T14" fmla="*/ 21 w 125"/>
                <a:gd name="T15" fmla="*/ 17 h 155"/>
                <a:gd name="T16" fmla="*/ 21 w 125"/>
                <a:gd name="T17" fmla="*/ 17 h 155"/>
                <a:gd name="T18" fmla="*/ 21 w 125"/>
                <a:gd name="T19" fmla="*/ 135 h 155"/>
                <a:gd name="T20" fmla="*/ 57 w 125"/>
                <a:gd name="T21" fmla="*/ 135 h 155"/>
                <a:gd name="T22" fmla="*/ 103 w 125"/>
                <a:gd name="T23" fmla="*/ 76 h 155"/>
                <a:gd name="T24" fmla="*/ 57 w 125"/>
                <a:gd name="T25" fmla="*/ 17 h 155"/>
                <a:gd name="T26" fmla="*/ 21 w 125"/>
                <a:gd name="T27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4" y="27"/>
                    <a:pt x="124" y="75"/>
                  </a:cubicBezTo>
                  <a:cubicBezTo>
                    <a:pt x="124" y="125"/>
                    <a:pt x="99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4"/>
                    <a:pt x="103" y="76"/>
                  </a:cubicBezTo>
                  <a:cubicBezTo>
                    <a:pt x="103" y="38"/>
                    <a:pt x="87" y="17"/>
                    <a:pt x="57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1425499" y="3178879"/>
              <a:ext cx="9550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1443008" y="3194753"/>
              <a:ext cx="38202" cy="50797"/>
            </a:xfrm>
            <a:custGeom>
              <a:avLst/>
              <a:gdLst>
                <a:gd name="T0" fmla="*/ 17 w 92"/>
                <a:gd name="T1" fmla="*/ 79 h 120"/>
                <a:gd name="T2" fmla="*/ 17 w 92"/>
                <a:gd name="T3" fmla="*/ 79 h 120"/>
                <a:gd name="T4" fmla="*/ 47 w 92"/>
                <a:gd name="T5" fmla="*/ 102 h 120"/>
                <a:gd name="T6" fmla="*/ 73 w 92"/>
                <a:gd name="T7" fmla="*/ 84 h 120"/>
                <a:gd name="T8" fmla="*/ 55 w 92"/>
                <a:gd name="T9" fmla="*/ 69 h 120"/>
                <a:gd name="T10" fmla="*/ 34 w 92"/>
                <a:gd name="T11" fmla="*/ 64 h 120"/>
                <a:gd name="T12" fmla="*/ 3 w 92"/>
                <a:gd name="T13" fmla="*/ 32 h 120"/>
                <a:gd name="T14" fmla="*/ 45 w 92"/>
                <a:gd name="T15" fmla="*/ 0 h 120"/>
                <a:gd name="T16" fmla="*/ 88 w 92"/>
                <a:gd name="T17" fmla="*/ 34 h 120"/>
                <a:gd name="T18" fmla="*/ 88 w 92"/>
                <a:gd name="T19" fmla="*/ 34 h 120"/>
                <a:gd name="T20" fmla="*/ 70 w 92"/>
                <a:gd name="T21" fmla="*/ 34 h 120"/>
                <a:gd name="T22" fmla="*/ 45 w 92"/>
                <a:gd name="T23" fmla="*/ 17 h 120"/>
                <a:gd name="T24" fmla="*/ 22 w 92"/>
                <a:gd name="T25" fmla="*/ 32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2 h 120"/>
                <a:gd name="T32" fmla="*/ 45 w 92"/>
                <a:gd name="T33" fmla="*/ 119 h 120"/>
                <a:gd name="T34" fmla="*/ 0 w 92"/>
                <a:gd name="T35" fmla="*/ 79 h 120"/>
                <a:gd name="T36" fmla="*/ 17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7" y="79"/>
                  </a:moveTo>
                  <a:lnTo>
                    <a:pt x="17" y="79"/>
                  </a:lnTo>
                  <a:cubicBezTo>
                    <a:pt x="19" y="94"/>
                    <a:pt x="29" y="102"/>
                    <a:pt x="47" y="102"/>
                  </a:cubicBezTo>
                  <a:cubicBezTo>
                    <a:pt x="62" y="102"/>
                    <a:pt x="73" y="95"/>
                    <a:pt x="73" y="84"/>
                  </a:cubicBezTo>
                  <a:cubicBezTo>
                    <a:pt x="73" y="75"/>
                    <a:pt x="66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7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8" y="23"/>
                    <a:pt x="59" y="17"/>
                    <a:pt x="45" y="17"/>
                  </a:cubicBezTo>
                  <a:cubicBezTo>
                    <a:pt x="29" y="17"/>
                    <a:pt x="22" y="22"/>
                    <a:pt x="22" y="32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2"/>
                  </a:cubicBezTo>
                  <a:cubicBezTo>
                    <a:pt x="91" y="105"/>
                    <a:pt x="75" y="119"/>
                    <a:pt x="45" y="119"/>
                  </a:cubicBezTo>
                  <a:cubicBezTo>
                    <a:pt x="15" y="119"/>
                    <a:pt x="0" y="105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1489168" y="3194753"/>
              <a:ext cx="42977" cy="50797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9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1535329" y="3194753"/>
              <a:ext cx="46160" cy="50797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5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59 h 120"/>
                <a:gd name="T18" fmla="*/ 55 w 109"/>
                <a:gd name="T19" fmla="*/ 17 h 120"/>
                <a:gd name="T20" fmla="*/ 20 w 109"/>
                <a:gd name="T21" fmla="*/ 59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1583081" y="3197928"/>
              <a:ext cx="42976" cy="47622"/>
            </a:xfrm>
            <a:custGeom>
              <a:avLst/>
              <a:gdLst>
                <a:gd name="T0" fmla="*/ 0 w 103"/>
                <a:gd name="T1" fmla="*/ 0 h 113"/>
                <a:gd name="T2" fmla="*/ 21 w 103"/>
                <a:gd name="T3" fmla="*/ 0 h 113"/>
                <a:gd name="T4" fmla="*/ 52 w 103"/>
                <a:gd name="T5" fmla="*/ 89 h 113"/>
                <a:gd name="T6" fmla="*/ 82 w 103"/>
                <a:gd name="T7" fmla="*/ 0 h 113"/>
                <a:gd name="T8" fmla="*/ 102 w 103"/>
                <a:gd name="T9" fmla="*/ 0 h 113"/>
                <a:gd name="T10" fmla="*/ 61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1" y="0"/>
                  </a:lnTo>
                  <a:lnTo>
                    <a:pt x="52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1632424" y="3194753"/>
              <a:ext cx="41385" cy="50797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1681768" y="3194753"/>
              <a:ext cx="22284" cy="4920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sp>
        <p:nvSpPr>
          <p:cNvPr id="3222" name="Freeform 150"/>
          <p:cNvSpPr>
            <a:spLocks noChangeArrowheads="1"/>
          </p:cNvSpPr>
          <p:nvPr/>
        </p:nvSpPr>
        <p:spPr bwMode="auto">
          <a:xfrm>
            <a:off x="2173288" y="4976813"/>
            <a:ext cx="46037" cy="65087"/>
          </a:xfrm>
          <a:custGeom>
            <a:avLst/>
            <a:gdLst>
              <a:gd name="T0" fmla="*/ 0 w 112"/>
              <a:gd name="T1" fmla="*/ 0 h 155"/>
              <a:gd name="T2" fmla="*/ 0 w 112"/>
              <a:gd name="T3" fmla="*/ 0 h 155"/>
              <a:gd name="T4" fmla="*/ 51 w 112"/>
              <a:gd name="T5" fmla="*/ 0 h 155"/>
              <a:gd name="T6" fmla="*/ 57 w 112"/>
              <a:gd name="T7" fmla="*/ 0 h 155"/>
              <a:gd name="T8" fmla="*/ 91 w 112"/>
              <a:gd name="T9" fmla="*/ 6 h 155"/>
              <a:gd name="T10" fmla="*/ 111 w 112"/>
              <a:gd name="T11" fmla="*/ 44 h 155"/>
              <a:gd name="T12" fmla="*/ 91 w 112"/>
              <a:gd name="T13" fmla="*/ 83 h 155"/>
              <a:gd name="T14" fmla="*/ 53 w 112"/>
              <a:gd name="T15" fmla="*/ 89 h 155"/>
              <a:gd name="T16" fmla="*/ 21 w 112"/>
              <a:gd name="T17" fmla="*/ 89 h 155"/>
              <a:gd name="T18" fmla="*/ 21 w 112"/>
              <a:gd name="T19" fmla="*/ 154 h 155"/>
              <a:gd name="T20" fmla="*/ 0 w 112"/>
              <a:gd name="T21" fmla="*/ 154 h 155"/>
              <a:gd name="T22" fmla="*/ 0 w 112"/>
              <a:gd name="T23" fmla="*/ 0 h 155"/>
              <a:gd name="T24" fmla="*/ 57 w 112"/>
              <a:gd name="T25" fmla="*/ 70 h 155"/>
              <a:gd name="T26" fmla="*/ 57 w 112"/>
              <a:gd name="T27" fmla="*/ 70 h 155"/>
              <a:gd name="T28" fmla="*/ 89 w 112"/>
              <a:gd name="T29" fmla="*/ 44 h 155"/>
              <a:gd name="T30" fmla="*/ 58 w 112"/>
              <a:gd name="T31" fmla="*/ 18 h 155"/>
              <a:gd name="T32" fmla="*/ 21 w 112"/>
              <a:gd name="T33" fmla="*/ 18 h 155"/>
              <a:gd name="T34" fmla="*/ 21 w 112"/>
              <a:gd name="T35" fmla="*/ 70 h 155"/>
              <a:gd name="T36" fmla="*/ 57 w 112"/>
              <a:gd name="T37" fmla="*/ 7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2" h="155">
                <a:moveTo>
                  <a:pt x="0" y="0"/>
                </a:moveTo>
                <a:lnTo>
                  <a:pt x="0" y="0"/>
                </a:ln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0"/>
                  <a:pt x="57" y="0"/>
                </a:cubicBezTo>
                <a:cubicBezTo>
                  <a:pt x="70" y="0"/>
                  <a:pt x="80" y="1"/>
                  <a:pt x="91" y="6"/>
                </a:cubicBezTo>
                <a:cubicBezTo>
                  <a:pt x="103" y="12"/>
                  <a:pt x="111" y="27"/>
                  <a:pt x="111" y="44"/>
                </a:cubicBezTo>
                <a:cubicBezTo>
                  <a:pt x="111" y="62"/>
                  <a:pt x="103" y="75"/>
                  <a:pt x="91" y="83"/>
                </a:cubicBezTo>
                <a:cubicBezTo>
                  <a:pt x="80" y="88"/>
                  <a:pt x="69" y="89"/>
                  <a:pt x="53" y="89"/>
                </a:cubicBezTo>
                <a:cubicBezTo>
                  <a:pt x="21" y="89"/>
                  <a:pt x="21" y="89"/>
                  <a:pt x="21" y="89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0" y="154"/>
                  <a:pt x="0" y="154"/>
                  <a:pt x="0" y="154"/>
                </a:cubicBezTo>
                <a:lnTo>
                  <a:pt x="0" y="0"/>
                </a:lnTo>
                <a:close/>
                <a:moveTo>
                  <a:pt x="57" y="70"/>
                </a:moveTo>
                <a:lnTo>
                  <a:pt x="57" y="70"/>
                </a:lnTo>
                <a:cubicBezTo>
                  <a:pt x="79" y="70"/>
                  <a:pt x="89" y="64"/>
                  <a:pt x="89" y="44"/>
                </a:cubicBezTo>
                <a:cubicBezTo>
                  <a:pt x="89" y="26"/>
                  <a:pt x="79" y="18"/>
                  <a:pt x="58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70"/>
                  <a:pt x="21" y="70"/>
                  <a:pt x="21" y="70"/>
                </a:cubicBezTo>
                <a:lnTo>
                  <a:pt x="57" y="70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3" name="Freeform 151"/>
          <p:cNvSpPr>
            <a:spLocks noChangeArrowheads="1"/>
          </p:cNvSpPr>
          <p:nvPr/>
        </p:nvSpPr>
        <p:spPr bwMode="auto">
          <a:xfrm>
            <a:off x="2222500" y="4992688"/>
            <a:ext cx="44450" cy="50800"/>
          </a:xfrm>
          <a:custGeom>
            <a:avLst/>
            <a:gdLst>
              <a:gd name="T0" fmla="*/ 53 w 108"/>
              <a:gd name="T1" fmla="*/ 0 h 120"/>
              <a:gd name="T2" fmla="*/ 53 w 108"/>
              <a:gd name="T3" fmla="*/ 0 h 120"/>
              <a:gd name="T4" fmla="*/ 107 w 108"/>
              <a:gd name="T5" fmla="*/ 59 h 120"/>
              <a:gd name="T6" fmla="*/ 54 w 108"/>
              <a:gd name="T7" fmla="*/ 119 h 120"/>
              <a:gd name="T8" fmla="*/ 0 w 108"/>
              <a:gd name="T9" fmla="*/ 59 h 120"/>
              <a:gd name="T10" fmla="*/ 53 w 108"/>
              <a:gd name="T11" fmla="*/ 0 h 120"/>
              <a:gd name="T12" fmla="*/ 54 w 108"/>
              <a:gd name="T13" fmla="*/ 102 h 120"/>
              <a:gd name="T14" fmla="*/ 54 w 108"/>
              <a:gd name="T15" fmla="*/ 102 h 120"/>
              <a:gd name="T16" fmla="*/ 88 w 108"/>
              <a:gd name="T17" fmla="*/ 59 h 120"/>
              <a:gd name="T18" fmla="*/ 54 w 108"/>
              <a:gd name="T19" fmla="*/ 17 h 120"/>
              <a:gd name="T20" fmla="*/ 20 w 108"/>
              <a:gd name="T21" fmla="*/ 59 h 120"/>
              <a:gd name="T22" fmla="*/ 54 w 108"/>
              <a:gd name="T23" fmla="*/ 10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20">
                <a:moveTo>
                  <a:pt x="53" y="0"/>
                </a:moveTo>
                <a:lnTo>
                  <a:pt x="53" y="0"/>
                </a:lnTo>
                <a:cubicBezTo>
                  <a:pt x="88" y="0"/>
                  <a:pt x="107" y="22"/>
                  <a:pt x="107" y="59"/>
                </a:cubicBezTo>
                <a:cubicBezTo>
                  <a:pt x="107" y="97"/>
                  <a:pt x="88" y="119"/>
                  <a:pt x="54" y="119"/>
                </a:cubicBezTo>
                <a:cubicBezTo>
                  <a:pt x="20" y="119"/>
                  <a:pt x="0" y="97"/>
                  <a:pt x="0" y="59"/>
                </a:cubicBezTo>
                <a:cubicBezTo>
                  <a:pt x="0" y="22"/>
                  <a:pt x="20" y="0"/>
                  <a:pt x="53" y="0"/>
                </a:cubicBezTo>
                <a:close/>
                <a:moveTo>
                  <a:pt x="54" y="102"/>
                </a:moveTo>
                <a:lnTo>
                  <a:pt x="54" y="102"/>
                </a:lnTo>
                <a:cubicBezTo>
                  <a:pt x="75" y="102"/>
                  <a:pt x="88" y="88"/>
                  <a:pt x="88" y="59"/>
                </a:cubicBezTo>
                <a:cubicBezTo>
                  <a:pt x="88" y="31"/>
                  <a:pt x="75" y="17"/>
                  <a:pt x="54" y="17"/>
                </a:cubicBezTo>
                <a:cubicBezTo>
                  <a:pt x="31" y="17"/>
                  <a:pt x="20" y="31"/>
                  <a:pt x="20" y="59"/>
                </a:cubicBezTo>
                <a:cubicBezTo>
                  <a:pt x="20" y="88"/>
                  <a:pt x="31" y="102"/>
                  <a:pt x="54" y="102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4" name="Freeform 152"/>
          <p:cNvSpPr>
            <a:spLocks noChangeArrowheads="1"/>
          </p:cNvSpPr>
          <p:nvPr/>
        </p:nvSpPr>
        <p:spPr bwMode="auto">
          <a:xfrm>
            <a:off x="2274888" y="4992688"/>
            <a:ext cx="38100" cy="50800"/>
          </a:xfrm>
          <a:custGeom>
            <a:avLst/>
            <a:gdLst>
              <a:gd name="T0" fmla="*/ 19 w 93"/>
              <a:gd name="T1" fmla="*/ 79 h 120"/>
              <a:gd name="T2" fmla="*/ 19 w 93"/>
              <a:gd name="T3" fmla="*/ 79 h 120"/>
              <a:gd name="T4" fmla="*/ 47 w 93"/>
              <a:gd name="T5" fmla="*/ 102 h 120"/>
              <a:gd name="T6" fmla="*/ 73 w 93"/>
              <a:gd name="T7" fmla="*/ 84 h 120"/>
              <a:gd name="T8" fmla="*/ 56 w 93"/>
              <a:gd name="T9" fmla="*/ 69 h 120"/>
              <a:gd name="T10" fmla="*/ 35 w 93"/>
              <a:gd name="T11" fmla="*/ 64 h 120"/>
              <a:gd name="T12" fmla="*/ 3 w 93"/>
              <a:gd name="T13" fmla="*/ 32 h 120"/>
              <a:gd name="T14" fmla="*/ 46 w 93"/>
              <a:gd name="T15" fmla="*/ 0 h 120"/>
              <a:gd name="T16" fmla="*/ 88 w 93"/>
              <a:gd name="T17" fmla="*/ 34 h 120"/>
              <a:gd name="T18" fmla="*/ 88 w 93"/>
              <a:gd name="T19" fmla="*/ 34 h 120"/>
              <a:gd name="T20" fmla="*/ 71 w 93"/>
              <a:gd name="T21" fmla="*/ 34 h 120"/>
              <a:gd name="T22" fmla="*/ 46 w 93"/>
              <a:gd name="T23" fmla="*/ 17 h 120"/>
              <a:gd name="T24" fmla="*/ 22 w 93"/>
              <a:gd name="T25" fmla="*/ 32 h 120"/>
              <a:gd name="T26" fmla="*/ 39 w 93"/>
              <a:gd name="T27" fmla="*/ 46 h 120"/>
              <a:gd name="T28" fmla="*/ 58 w 93"/>
              <a:gd name="T29" fmla="*/ 50 h 120"/>
              <a:gd name="T30" fmla="*/ 92 w 93"/>
              <a:gd name="T31" fmla="*/ 82 h 120"/>
              <a:gd name="T32" fmla="*/ 46 w 93"/>
              <a:gd name="T33" fmla="*/ 119 h 120"/>
              <a:gd name="T34" fmla="*/ 0 w 93"/>
              <a:gd name="T35" fmla="*/ 79 h 120"/>
              <a:gd name="T36" fmla="*/ 19 w 93"/>
              <a:gd name="T37" fmla="*/ 7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3" h="120">
                <a:moveTo>
                  <a:pt x="19" y="79"/>
                </a:moveTo>
                <a:lnTo>
                  <a:pt x="19" y="79"/>
                </a:lnTo>
                <a:cubicBezTo>
                  <a:pt x="20" y="94"/>
                  <a:pt x="29" y="102"/>
                  <a:pt x="47" y="102"/>
                </a:cubicBezTo>
                <a:cubicBezTo>
                  <a:pt x="63" y="102"/>
                  <a:pt x="73" y="95"/>
                  <a:pt x="73" y="84"/>
                </a:cubicBezTo>
                <a:cubicBezTo>
                  <a:pt x="73" y="75"/>
                  <a:pt x="68" y="72"/>
                  <a:pt x="56" y="69"/>
                </a:cubicBezTo>
                <a:cubicBezTo>
                  <a:pt x="35" y="64"/>
                  <a:pt x="35" y="64"/>
                  <a:pt x="35" y="64"/>
                </a:cubicBezTo>
                <a:cubicBezTo>
                  <a:pt x="13" y="58"/>
                  <a:pt x="3" y="51"/>
                  <a:pt x="3" y="32"/>
                </a:cubicBezTo>
                <a:cubicBezTo>
                  <a:pt x="3" y="14"/>
                  <a:pt x="19" y="0"/>
                  <a:pt x="46" y="0"/>
                </a:cubicBezTo>
                <a:cubicBezTo>
                  <a:pt x="72" y="0"/>
                  <a:pt x="88" y="14"/>
                  <a:pt x="88" y="34"/>
                </a:cubicBezTo>
                <a:lnTo>
                  <a:pt x="88" y="34"/>
                </a:lnTo>
                <a:cubicBezTo>
                  <a:pt x="71" y="34"/>
                  <a:pt x="71" y="34"/>
                  <a:pt x="71" y="34"/>
                </a:cubicBezTo>
                <a:cubicBezTo>
                  <a:pt x="70" y="23"/>
                  <a:pt x="60" y="17"/>
                  <a:pt x="46" y="17"/>
                </a:cubicBezTo>
                <a:cubicBezTo>
                  <a:pt x="30" y="17"/>
                  <a:pt x="22" y="22"/>
                  <a:pt x="22" y="32"/>
                </a:cubicBezTo>
                <a:cubicBezTo>
                  <a:pt x="22" y="40"/>
                  <a:pt x="28" y="43"/>
                  <a:pt x="39" y="46"/>
                </a:cubicBezTo>
                <a:cubicBezTo>
                  <a:pt x="58" y="50"/>
                  <a:pt x="58" y="50"/>
                  <a:pt x="58" y="50"/>
                </a:cubicBezTo>
                <a:cubicBezTo>
                  <a:pt x="81" y="55"/>
                  <a:pt x="92" y="63"/>
                  <a:pt x="92" y="82"/>
                </a:cubicBezTo>
                <a:cubicBezTo>
                  <a:pt x="92" y="105"/>
                  <a:pt x="75" y="119"/>
                  <a:pt x="46" y="119"/>
                </a:cubicBezTo>
                <a:cubicBezTo>
                  <a:pt x="17" y="119"/>
                  <a:pt x="1" y="105"/>
                  <a:pt x="0" y="79"/>
                </a:cubicBezTo>
                <a:lnTo>
                  <a:pt x="19" y="79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5" name="Freeform 153"/>
          <p:cNvSpPr>
            <a:spLocks noChangeArrowheads="1"/>
          </p:cNvSpPr>
          <p:nvPr/>
        </p:nvSpPr>
        <p:spPr bwMode="auto">
          <a:xfrm>
            <a:off x="2319338" y="4992688"/>
            <a:ext cx="38100" cy="50800"/>
          </a:xfrm>
          <a:custGeom>
            <a:avLst/>
            <a:gdLst>
              <a:gd name="T0" fmla="*/ 19 w 93"/>
              <a:gd name="T1" fmla="*/ 79 h 120"/>
              <a:gd name="T2" fmla="*/ 19 w 93"/>
              <a:gd name="T3" fmla="*/ 79 h 120"/>
              <a:gd name="T4" fmla="*/ 47 w 93"/>
              <a:gd name="T5" fmla="*/ 102 h 120"/>
              <a:gd name="T6" fmla="*/ 73 w 93"/>
              <a:gd name="T7" fmla="*/ 84 h 120"/>
              <a:gd name="T8" fmla="*/ 56 w 93"/>
              <a:gd name="T9" fmla="*/ 69 h 120"/>
              <a:gd name="T10" fmla="*/ 34 w 93"/>
              <a:gd name="T11" fmla="*/ 64 h 120"/>
              <a:gd name="T12" fmla="*/ 3 w 93"/>
              <a:gd name="T13" fmla="*/ 32 h 120"/>
              <a:gd name="T14" fmla="*/ 45 w 93"/>
              <a:gd name="T15" fmla="*/ 0 h 120"/>
              <a:gd name="T16" fmla="*/ 89 w 93"/>
              <a:gd name="T17" fmla="*/ 34 h 120"/>
              <a:gd name="T18" fmla="*/ 89 w 93"/>
              <a:gd name="T19" fmla="*/ 34 h 120"/>
              <a:gd name="T20" fmla="*/ 71 w 93"/>
              <a:gd name="T21" fmla="*/ 34 h 120"/>
              <a:gd name="T22" fmla="*/ 45 w 93"/>
              <a:gd name="T23" fmla="*/ 17 h 120"/>
              <a:gd name="T24" fmla="*/ 22 w 93"/>
              <a:gd name="T25" fmla="*/ 32 h 120"/>
              <a:gd name="T26" fmla="*/ 40 w 93"/>
              <a:gd name="T27" fmla="*/ 46 h 120"/>
              <a:gd name="T28" fmla="*/ 57 w 93"/>
              <a:gd name="T29" fmla="*/ 50 h 120"/>
              <a:gd name="T30" fmla="*/ 92 w 93"/>
              <a:gd name="T31" fmla="*/ 82 h 120"/>
              <a:gd name="T32" fmla="*/ 45 w 93"/>
              <a:gd name="T33" fmla="*/ 119 h 120"/>
              <a:gd name="T34" fmla="*/ 0 w 93"/>
              <a:gd name="T35" fmla="*/ 79 h 120"/>
              <a:gd name="T36" fmla="*/ 19 w 93"/>
              <a:gd name="T37" fmla="*/ 7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3" h="120">
                <a:moveTo>
                  <a:pt x="19" y="79"/>
                </a:moveTo>
                <a:lnTo>
                  <a:pt x="19" y="79"/>
                </a:lnTo>
                <a:cubicBezTo>
                  <a:pt x="20" y="94"/>
                  <a:pt x="29" y="102"/>
                  <a:pt x="47" y="102"/>
                </a:cubicBezTo>
                <a:cubicBezTo>
                  <a:pt x="64" y="102"/>
                  <a:pt x="73" y="95"/>
                  <a:pt x="73" y="84"/>
                </a:cubicBezTo>
                <a:cubicBezTo>
                  <a:pt x="73" y="75"/>
                  <a:pt x="68" y="72"/>
                  <a:pt x="56" y="69"/>
                </a:cubicBezTo>
                <a:cubicBezTo>
                  <a:pt x="34" y="64"/>
                  <a:pt x="34" y="64"/>
                  <a:pt x="34" y="64"/>
                </a:cubicBezTo>
                <a:cubicBezTo>
                  <a:pt x="13" y="58"/>
                  <a:pt x="3" y="51"/>
                  <a:pt x="3" y="32"/>
                </a:cubicBezTo>
                <a:cubicBezTo>
                  <a:pt x="3" y="14"/>
                  <a:pt x="19" y="0"/>
                  <a:pt x="45" y="0"/>
                </a:cubicBezTo>
                <a:cubicBezTo>
                  <a:pt x="72" y="0"/>
                  <a:pt x="89" y="14"/>
                  <a:pt x="89" y="34"/>
                </a:cubicBezTo>
                <a:lnTo>
                  <a:pt x="89" y="34"/>
                </a:lnTo>
                <a:cubicBezTo>
                  <a:pt x="71" y="34"/>
                  <a:pt x="71" y="34"/>
                  <a:pt x="71" y="34"/>
                </a:cubicBezTo>
                <a:cubicBezTo>
                  <a:pt x="70" y="23"/>
                  <a:pt x="60" y="17"/>
                  <a:pt x="45" y="17"/>
                </a:cubicBezTo>
                <a:cubicBezTo>
                  <a:pt x="30" y="17"/>
                  <a:pt x="22" y="22"/>
                  <a:pt x="22" y="32"/>
                </a:cubicBezTo>
                <a:cubicBezTo>
                  <a:pt x="22" y="40"/>
                  <a:pt x="27" y="43"/>
                  <a:pt x="40" y="46"/>
                </a:cubicBezTo>
                <a:cubicBezTo>
                  <a:pt x="57" y="50"/>
                  <a:pt x="57" y="50"/>
                  <a:pt x="57" y="50"/>
                </a:cubicBezTo>
                <a:cubicBezTo>
                  <a:pt x="80" y="55"/>
                  <a:pt x="92" y="63"/>
                  <a:pt x="92" y="82"/>
                </a:cubicBezTo>
                <a:cubicBezTo>
                  <a:pt x="92" y="105"/>
                  <a:pt x="75" y="119"/>
                  <a:pt x="45" y="119"/>
                </a:cubicBezTo>
                <a:cubicBezTo>
                  <a:pt x="17" y="119"/>
                  <a:pt x="1" y="105"/>
                  <a:pt x="0" y="79"/>
                </a:cubicBezTo>
                <a:lnTo>
                  <a:pt x="19" y="79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6" name="Freeform 154"/>
          <p:cNvSpPr>
            <a:spLocks noChangeArrowheads="1"/>
          </p:cNvSpPr>
          <p:nvPr/>
        </p:nvSpPr>
        <p:spPr bwMode="auto">
          <a:xfrm>
            <a:off x="2366963" y="4976813"/>
            <a:ext cx="7937" cy="65087"/>
          </a:xfrm>
          <a:custGeom>
            <a:avLst/>
            <a:gdLst>
              <a:gd name="T0" fmla="*/ 0 w 19"/>
              <a:gd name="T1" fmla="*/ 0 h 155"/>
              <a:gd name="T2" fmla="*/ 18 w 19"/>
              <a:gd name="T3" fmla="*/ 0 h 155"/>
              <a:gd name="T4" fmla="*/ 18 w 19"/>
              <a:gd name="T5" fmla="*/ 21 h 155"/>
              <a:gd name="T6" fmla="*/ 0 w 19"/>
              <a:gd name="T7" fmla="*/ 21 h 155"/>
              <a:gd name="T8" fmla="*/ 0 w 19"/>
              <a:gd name="T9" fmla="*/ 0 h 155"/>
              <a:gd name="T10" fmla="*/ 0 w 19"/>
              <a:gd name="T11" fmla="*/ 42 h 155"/>
              <a:gd name="T12" fmla="*/ 18 w 19"/>
              <a:gd name="T13" fmla="*/ 42 h 155"/>
              <a:gd name="T14" fmla="*/ 18 w 19"/>
              <a:gd name="T15" fmla="*/ 154 h 155"/>
              <a:gd name="T16" fmla="*/ 0 w 19"/>
              <a:gd name="T17" fmla="*/ 154 h 155"/>
              <a:gd name="T18" fmla="*/ 0 w 19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8" y="0"/>
                </a:lnTo>
                <a:lnTo>
                  <a:pt x="18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8" y="42"/>
                </a:lnTo>
                <a:lnTo>
                  <a:pt x="18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7" name="Freeform 155"/>
          <p:cNvSpPr>
            <a:spLocks noChangeArrowheads="1"/>
          </p:cNvSpPr>
          <p:nvPr/>
        </p:nvSpPr>
        <p:spPr bwMode="auto">
          <a:xfrm>
            <a:off x="2387600" y="4976813"/>
            <a:ext cx="44450" cy="66675"/>
          </a:xfrm>
          <a:custGeom>
            <a:avLst/>
            <a:gdLst>
              <a:gd name="T0" fmla="*/ 0 w 106"/>
              <a:gd name="T1" fmla="*/ 0 h 158"/>
              <a:gd name="T2" fmla="*/ 0 w 106"/>
              <a:gd name="T3" fmla="*/ 0 h 158"/>
              <a:gd name="T4" fmla="*/ 19 w 106"/>
              <a:gd name="T5" fmla="*/ 0 h 158"/>
              <a:gd name="T6" fmla="*/ 19 w 106"/>
              <a:gd name="T7" fmla="*/ 57 h 158"/>
              <a:gd name="T8" fmla="*/ 56 w 106"/>
              <a:gd name="T9" fmla="*/ 38 h 158"/>
              <a:gd name="T10" fmla="*/ 105 w 106"/>
              <a:gd name="T11" fmla="*/ 97 h 158"/>
              <a:gd name="T12" fmla="*/ 56 w 106"/>
              <a:gd name="T13" fmla="*/ 157 h 158"/>
              <a:gd name="T14" fmla="*/ 19 w 106"/>
              <a:gd name="T15" fmla="*/ 139 h 158"/>
              <a:gd name="T16" fmla="*/ 19 w 106"/>
              <a:gd name="T17" fmla="*/ 154 h 158"/>
              <a:gd name="T18" fmla="*/ 0 w 106"/>
              <a:gd name="T19" fmla="*/ 154 h 158"/>
              <a:gd name="T20" fmla="*/ 0 w 106"/>
              <a:gd name="T21" fmla="*/ 0 h 158"/>
              <a:gd name="T22" fmla="*/ 52 w 106"/>
              <a:gd name="T23" fmla="*/ 140 h 158"/>
              <a:gd name="T24" fmla="*/ 52 w 106"/>
              <a:gd name="T25" fmla="*/ 140 h 158"/>
              <a:gd name="T26" fmla="*/ 85 w 106"/>
              <a:gd name="T27" fmla="*/ 100 h 158"/>
              <a:gd name="T28" fmla="*/ 52 w 106"/>
              <a:gd name="T29" fmla="*/ 55 h 158"/>
              <a:gd name="T30" fmla="*/ 18 w 106"/>
              <a:gd name="T31" fmla="*/ 96 h 158"/>
              <a:gd name="T32" fmla="*/ 52 w 106"/>
              <a:gd name="T33" fmla="*/ 14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6" h="158">
                <a:moveTo>
                  <a:pt x="0" y="0"/>
                </a:moveTo>
                <a:lnTo>
                  <a:pt x="0" y="0"/>
                </a:lnTo>
                <a:cubicBezTo>
                  <a:pt x="19" y="0"/>
                  <a:pt x="19" y="0"/>
                  <a:pt x="19" y="0"/>
                </a:cubicBezTo>
                <a:cubicBezTo>
                  <a:pt x="19" y="57"/>
                  <a:pt x="19" y="57"/>
                  <a:pt x="19" y="57"/>
                </a:cubicBezTo>
                <a:cubicBezTo>
                  <a:pt x="28" y="44"/>
                  <a:pt x="40" y="38"/>
                  <a:pt x="56" y="38"/>
                </a:cubicBezTo>
                <a:cubicBezTo>
                  <a:pt x="85" y="38"/>
                  <a:pt x="105" y="61"/>
                  <a:pt x="105" y="97"/>
                </a:cubicBezTo>
                <a:cubicBezTo>
                  <a:pt x="105" y="135"/>
                  <a:pt x="85" y="157"/>
                  <a:pt x="56" y="157"/>
                </a:cubicBezTo>
                <a:cubicBezTo>
                  <a:pt x="40" y="157"/>
                  <a:pt x="29" y="152"/>
                  <a:pt x="19" y="139"/>
                </a:cubicBezTo>
                <a:cubicBezTo>
                  <a:pt x="19" y="154"/>
                  <a:pt x="19" y="154"/>
                  <a:pt x="19" y="154"/>
                </a:cubicBezTo>
                <a:cubicBezTo>
                  <a:pt x="0" y="154"/>
                  <a:pt x="0" y="154"/>
                  <a:pt x="0" y="154"/>
                </a:cubicBezTo>
                <a:lnTo>
                  <a:pt x="0" y="0"/>
                </a:lnTo>
                <a:close/>
                <a:moveTo>
                  <a:pt x="52" y="140"/>
                </a:moveTo>
                <a:lnTo>
                  <a:pt x="52" y="140"/>
                </a:lnTo>
                <a:cubicBezTo>
                  <a:pt x="72" y="140"/>
                  <a:pt x="85" y="125"/>
                  <a:pt x="85" y="100"/>
                </a:cubicBezTo>
                <a:cubicBezTo>
                  <a:pt x="85" y="70"/>
                  <a:pt x="72" y="55"/>
                  <a:pt x="52" y="55"/>
                </a:cubicBezTo>
                <a:cubicBezTo>
                  <a:pt x="30" y="55"/>
                  <a:pt x="18" y="69"/>
                  <a:pt x="18" y="96"/>
                </a:cubicBezTo>
                <a:cubicBezTo>
                  <a:pt x="18" y="126"/>
                  <a:pt x="31" y="140"/>
                  <a:pt x="52" y="140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8" name="Freeform 156"/>
          <p:cNvSpPr>
            <a:spLocks noChangeArrowheads="1"/>
          </p:cNvSpPr>
          <p:nvPr/>
        </p:nvSpPr>
        <p:spPr bwMode="auto">
          <a:xfrm>
            <a:off x="2441575" y="4976813"/>
            <a:ext cx="7938" cy="65087"/>
          </a:xfrm>
          <a:custGeom>
            <a:avLst/>
            <a:gdLst>
              <a:gd name="T0" fmla="*/ 0 w 19"/>
              <a:gd name="T1" fmla="*/ 0 h 155"/>
              <a:gd name="T2" fmla="*/ 18 w 19"/>
              <a:gd name="T3" fmla="*/ 0 h 155"/>
              <a:gd name="T4" fmla="*/ 18 w 19"/>
              <a:gd name="T5" fmla="*/ 21 h 155"/>
              <a:gd name="T6" fmla="*/ 0 w 19"/>
              <a:gd name="T7" fmla="*/ 21 h 155"/>
              <a:gd name="T8" fmla="*/ 0 w 19"/>
              <a:gd name="T9" fmla="*/ 0 h 155"/>
              <a:gd name="T10" fmla="*/ 0 w 19"/>
              <a:gd name="T11" fmla="*/ 42 h 155"/>
              <a:gd name="T12" fmla="*/ 18 w 19"/>
              <a:gd name="T13" fmla="*/ 42 h 155"/>
              <a:gd name="T14" fmla="*/ 18 w 19"/>
              <a:gd name="T15" fmla="*/ 154 h 155"/>
              <a:gd name="T16" fmla="*/ 0 w 19"/>
              <a:gd name="T17" fmla="*/ 154 h 155"/>
              <a:gd name="T18" fmla="*/ 0 w 19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8" y="0"/>
                </a:lnTo>
                <a:lnTo>
                  <a:pt x="18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8" y="42"/>
                </a:lnTo>
                <a:lnTo>
                  <a:pt x="18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9" name="Freeform 157"/>
          <p:cNvSpPr>
            <a:spLocks noChangeArrowheads="1"/>
          </p:cNvSpPr>
          <p:nvPr/>
        </p:nvSpPr>
        <p:spPr bwMode="auto">
          <a:xfrm>
            <a:off x="2460625" y="4976813"/>
            <a:ext cx="7938" cy="65087"/>
          </a:xfrm>
          <a:custGeom>
            <a:avLst/>
            <a:gdLst>
              <a:gd name="T0" fmla="*/ 0 w 20"/>
              <a:gd name="T1" fmla="*/ 0 h 155"/>
              <a:gd name="T2" fmla="*/ 19 w 20"/>
              <a:gd name="T3" fmla="*/ 0 h 155"/>
              <a:gd name="T4" fmla="*/ 19 w 20"/>
              <a:gd name="T5" fmla="*/ 154 h 155"/>
              <a:gd name="T6" fmla="*/ 0 w 20"/>
              <a:gd name="T7" fmla="*/ 154 h 155"/>
              <a:gd name="T8" fmla="*/ 0 w 20"/>
              <a:gd name="T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55">
                <a:moveTo>
                  <a:pt x="0" y="0"/>
                </a:moveTo>
                <a:lnTo>
                  <a:pt x="19" y="0"/>
                </a:lnTo>
                <a:lnTo>
                  <a:pt x="19" y="154"/>
                </a:lnTo>
                <a:lnTo>
                  <a:pt x="0" y="154"/>
                </a:lnTo>
                <a:lnTo>
                  <a:pt x="0" y="0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0" name="Freeform 158"/>
          <p:cNvSpPr>
            <a:spLocks noChangeArrowheads="1"/>
          </p:cNvSpPr>
          <p:nvPr/>
        </p:nvSpPr>
        <p:spPr bwMode="auto">
          <a:xfrm>
            <a:off x="2479675" y="4976813"/>
            <a:ext cx="9525" cy="65087"/>
          </a:xfrm>
          <a:custGeom>
            <a:avLst/>
            <a:gdLst>
              <a:gd name="T0" fmla="*/ 0 w 20"/>
              <a:gd name="T1" fmla="*/ 0 h 155"/>
              <a:gd name="T2" fmla="*/ 19 w 20"/>
              <a:gd name="T3" fmla="*/ 0 h 155"/>
              <a:gd name="T4" fmla="*/ 19 w 20"/>
              <a:gd name="T5" fmla="*/ 21 h 155"/>
              <a:gd name="T6" fmla="*/ 0 w 20"/>
              <a:gd name="T7" fmla="*/ 21 h 155"/>
              <a:gd name="T8" fmla="*/ 0 w 20"/>
              <a:gd name="T9" fmla="*/ 0 h 155"/>
              <a:gd name="T10" fmla="*/ 0 w 20"/>
              <a:gd name="T11" fmla="*/ 42 h 155"/>
              <a:gd name="T12" fmla="*/ 19 w 20"/>
              <a:gd name="T13" fmla="*/ 42 h 155"/>
              <a:gd name="T14" fmla="*/ 19 w 20"/>
              <a:gd name="T15" fmla="*/ 154 h 155"/>
              <a:gd name="T16" fmla="*/ 0 w 20"/>
              <a:gd name="T17" fmla="*/ 154 h 155"/>
              <a:gd name="T18" fmla="*/ 0 w 20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155">
                <a:moveTo>
                  <a:pt x="0" y="0"/>
                </a:moveTo>
                <a:lnTo>
                  <a:pt x="19" y="0"/>
                </a:lnTo>
                <a:lnTo>
                  <a:pt x="19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9" y="42"/>
                </a:lnTo>
                <a:lnTo>
                  <a:pt x="19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1" name="Freeform 159"/>
          <p:cNvSpPr>
            <a:spLocks noChangeArrowheads="1"/>
          </p:cNvSpPr>
          <p:nvPr/>
        </p:nvSpPr>
        <p:spPr bwMode="auto">
          <a:xfrm>
            <a:off x="2495550" y="4981575"/>
            <a:ext cx="23813" cy="61913"/>
          </a:xfrm>
          <a:custGeom>
            <a:avLst/>
            <a:gdLst>
              <a:gd name="T0" fmla="*/ 45 w 57"/>
              <a:gd name="T1" fmla="*/ 127 h 145"/>
              <a:gd name="T2" fmla="*/ 45 w 57"/>
              <a:gd name="T3" fmla="*/ 127 h 145"/>
              <a:gd name="T4" fmla="*/ 56 w 57"/>
              <a:gd name="T5" fmla="*/ 126 h 145"/>
              <a:gd name="T6" fmla="*/ 56 w 57"/>
              <a:gd name="T7" fmla="*/ 143 h 145"/>
              <a:gd name="T8" fmla="*/ 40 w 57"/>
              <a:gd name="T9" fmla="*/ 144 h 145"/>
              <a:gd name="T10" fmla="*/ 16 w 57"/>
              <a:gd name="T11" fmla="*/ 121 h 145"/>
              <a:gd name="T12" fmla="*/ 16 w 57"/>
              <a:gd name="T13" fmla="*/ 46 h 145"/>
              <a:gd name="T14" fmla="*/ 0 w 57"/>
              <a:gd name="T15" fmla="*/ 46 h 145"/>
              <a:gd name="T16" fmla="*/ 0 w 57"/>
              <a:gd name="T17" fmla="*/ 31 h 145"/>
              <a:gd name="T18" fmla="*/ 16 w 57"/>
              <a:gd name="T19" fmla="*/ 31 h 145"/>
              <a:gd name="T20" fmla="*/ 16 w 57"/>
              <a:gd name="T21" fmla="*/ 0 h 145"/>
              <a:gd name="T22" fmla="*/ 36 w 57"/>
              <a:gd name="T23" fmla="*/ 0 h 145"/>
              <a:gd name="T24" fmla="*/ 36 w 57"/>
              <a:gd name="T25" fmla="*/ 31 h 145"/>
              <a:gd name="T26" fmla="*/ 56 w 57"/>
              <a:gd name="T27" fmla="*/ 31 h 145"/>
              <a:gd name="T28" fmla="*/ 56 w 57"/>
              <a:gd name="T29" fmla="*/ 46 h 145"/>
              <a:gd name="T30" fmla="*/ 36 w 57"/>
              <a:gd name="T31" fmla="*/ 46 h 145"/>
              <a:gd name="T32" fmla="*/ 36 w 57"/>
              <a:gd name="T33" fmla="*/ 115 h 145"/>
              <a:gd name="T34" fmla="*/ 45 w 57"/>
              <a:gd name="T3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145">
                <a:moveTo>
                  <a:pt x="45" y="127"/>
                </a:moveTo>
                <a:lnTo>
                  <a:pt x="45" y="127"/>
                </a:lnTo>
                <a:cubicBezTo>
                  <a:pt x="47" y="127"/>
                  <a:pt x="51" y="127"/>
                  <a:pt x="56" y="126"/>
                </a:cubicBezTo>
                <a:cubicBezTo>
                  <a:pt x="56" y="143"/>
                  <a:pt x="56" y="143"/>
                  <a:pt x="56" y="143"/>
                </a:cubicBezTo>
                <a:cubicBezTo>
                  <a:pt x="50" y="144"/>
                  <a:pt x="44" y="144"/>
                  <a:pt x="40" y="144"/>
                </a:cubicBezTo>
                <a:cubicBezTo>
                  <a:pt x="23" y="144"/>
                  <a:pt x="16" y="137"/>
                  <a:pt x="16" y="121"/>
                </a:cubicBezTo>
                <a:cubicBezTo>
                  <a:pt x="16" y="46"/>
                  <a:pt x="16" y="46"/>
                  <a:pt x="1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1"/>
                  <a:pt x="0" y="31"/>
                  <a:pt x="0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0"/>
                  <a:pt x="16" y="0"/>
                  <a:pt x="1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31"/>
                  <a:pt x="36" y="31"/>
                  <a:pt x="3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46"/>
                  <a:pt x="56" y="46"/>
                  <a:pt x="5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6" y="124"/>
                  <a:pt x="37" y="127"/>
                  <a:pt x="45" y="127"/>
                </a:cubicBez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2" name="Freeform 160"/>
          <p:cNvSpPr>
            <a:spLocks noChangeArrowheads="1"/>
          </p:cNvSpPr>
          <p:nvPr/>
        </p:nvSpPr>
        <p:spPr bwMode="auto">
          <a:xfrm>
            <a:off x="2527300" y="4976813"/>
            <a:ext cx="6350" cy="65087"/>
          </a:xfrm>
          <a:custGeom>
            <a:avLst/>
            <a:gdLst>
              <a:gd name="T0" fmla="*/ 0 w 19"/>
              <a:gd name="T1" fmla="*/ 0 h 155"/>
              <a:gd name="T2" fmla="*/ 18 w 19"/>
              <a:gd name="T3" fmla="*/ 0 h 155"/>
              <a:gd name="T4" fmla="*/ 18 w 19"/>
              <a:gd name="T5" fmla="*/ 21 h 155"/>
              <a:gd name="T6" fmla="*/ 0 w 19"/>
              <a:gd name="T7" fmla="*/ 21 h 155"/>
              <a:gd name="T8" fmla="*/ 0 w 19"/>
              <a:gd name="T9" fmla="*/ 0 h 155"/>
              <a:gd name="T10" fmla="*/ 0 w 19"/>
              <a:gd name="T11" fmla="*/ 42 h 155"/>
              <a:gd name="T12" fmla="*/ 18 w 19"/>
              <a:gd name="T13" fmla="*/ 42 h 155"/>
              <a:gd name="T14" fmla="*/ 18 w 19"/>
              <a:gd name="T15" fmla="*/ 154 h 155"/>
              <a:gd name="T16" fmla="*/ 0 w 19"/>
              <a:gd name="T17" fmla="*/ 154 h 155"/>
              <a:gd name="T18" fmla="*/ 0 w 19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8" y="0"/>
                </a:lnTo>
                <a:lnTo>
                  <a:pt x="18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8" y="42"/>
                </a:lnTo>
                <a:lnTo>
                  <a:pt x="18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3" name="Freeform 161"/>
          <p:cNvSpPr>
            <a:spLocks noChangeArrowheads="1"/>
          </p:cNvSpPr>
          <p:nvPr/>
        </p:nvSpPr>
        <p:spPr bwMode="auto">
          <a:xfrm>
            <a:off x="2543175" y="4992688"/>
            <a:ext cx="42863" cy="50800"/>
          </a:xfrm>
          <a:custGeom>
            <a:avLst/>
            <a:gdLst>
              <a:gd name="T0" fmla="*/ 100 w 102"/>
              <a:gd name="T1" fmla="*/ 79 h 120"/>
              <a:gd name="T2" fmla="*/ 100 w 102"/>
              <a:gd name="T3" fmla="*/ 79 h 120"/>
              <a:gd name="T4" fmla="*/ 51 w 102"/>
              <a:gd name="T5" fmla="*/ 119 h 120"/>
              <a:gd name="T6" fmla="*/ 0 w 102"/>
              <a:gd name="T7" fmla="*/ 60 h 120"/>
              <a:gd name="T8" fmla="*/ 51 w 102"/>
              <a:gd name="T9" fmla="*/ 0 h 120"/>
              <a:gd name="T10" fmla="*/ 101 w 102"/>
              <a:gd name="T11" fmla="*/ 56 h 120"/>
              <a:gd name="T12" fmla="*/ 101 w 102"/>
              <a:gd name="T13" fmla="*/ 65 h 120"/>
              <a:gd name="T14" fmla="*/ 20 w 102"/>
              <a:gd name="T15" fmla="*/ 65 h 120"/>
              <a:gd name="T16" fmla="*/ 52 w 102"/>
              <a:gd name="T17" fmla="*/ 102 h 120"/>
              <a:gd name="T18" fmla="*/ 81 w 102"/>
              <a:gd name="T19" fmla="*/ 79 h 120"/>
              <a:gd name="T20" fmla="*/ 100 w 102"/>
              <a:gd name="T21" fmla="*/ 79 h 120"/>
              <a:gd name="T22" fmla="*/ 81 w 102"/>
              <a:gd name="T23" fmla="*/ 49 h 120"/>
              <a:gd name="T24" fmla="*/ 81 w 102"/>
              <a:gd name="T25" fmla="*/ 49 h 120"/>
              <a:gd name="T26" fmla="*/ 51 w 102"/>
              <a:gd name="T27" fmla="*/ 17 h 120"/>
              <a:gd name="T28" fmla="*/ 20 w 102"/>
              <a:gd name="T29" fmla="*/ 49 h 120"/>
              <a:gd name="T30" fmla="*/ 81 w 102"/>
              <a:gd name="T31" fmla="*/ 4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120">
                <a:moveTo>
                  <a:pt x="100" y="79"/>
                </a:moveTo>
                <a:lnTo>
                  <a:pt x="100" y="79"/>
                </a:lnTo>
                <a:cubicBezTo>
                  <a:pt x="96" y="104"/>
                  <a:pt x="77" y="119"/>
                  <a:pt x="51" y="119"/>
                </a:cubicBezTo>
                <a:cubicBezTo>
                  <a:pt x="20" y="119"/>
                  <a:pt x="0" y="97"/>
                  <a:pt x="0" y="60"/>
                </a:cubicBezTo>
                <a:cubicBezTo>
                  <a:pt x="0" y="22"/>
                  <a:pt x="20" y="0"/>
                  <a:pt x="51" y="0"/>
                </a:cubicBezTo>
                <a:cubicBezTo>
                  <a:pt x="82" y="0"/>
                  <a:pt x="101" y="21"/>
                  <a:pt x="101" y="56"/>
                </a:cubicBezTo>
                <a:cubicBezTo>
                  <a:pt x="101" y="59"/>
                  <a:pt x="101" y="63"/>
                  <a:pt x="101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1" y="89"/>
                  <a:pt x="32" y="102"/>
                  <a:pt x="52" y="102"/>
                </a:cubicBezTo>
                <a:cubicBezTo>
                  <a:pt x="68" y="102"/>
                  <a:pt x="78" y="94"/>
                  <a:pt x="81" y="79"/>
                </a:cubicBezTo>
                <a:lnTo>
                  <a:pt x="100" y="79"/>
                </a:lnTo>
                <a:close/>
                <a:moveTo>
                  <a:pt x="81" y="49"/>
                </a:moveTo>
                <a:lnTo>
                  <a:pt x="81" y="49"/>
                </a:lnTo>
                <a:cubicBezTo>
                  <a:pt x="81" y="28"/>
                  <a:pt x="71" y="17"/>
                  <a:pt x="51" y="17"/>
                </a:cubicBezTo>
                <a:cubicBezTo>
                  <a:pt x="32" y="17"/>
                  <a:pt x="22" y="28"/>
                  <a:pt x="20" y="49"/>
                </a:cubicBezTo>
                <a:lnTo>
                  <a:pt x="81" y="49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4" name="Freeform 162"/>
          <p:cNvSpPr>
            <a:spLocks noChangeArrowheads="1"/>
          </p:cNvSpPr>
          <p:nvPr/>
        </p:nvSpPr>
        <p:spPr bwMode="auto">
          <a:xfrm>
            <a:off x="2590800" y="4992688"/>
            <a:ext cx="39688" cy="50800"/>
          </a:xfrm>
          <a:custGeom>
            <a:avLst/>
            <a:gdLst>
              <a:gd name="T0" fmla="*/ 18 w 92"/>
              <a:gd name="T1" fmla="*/ 79 h 120"/>
              <a:gd name="T2" fmla="*/ 18 w 92"/>
              <a:gd name="T3" fmla="*/ 79 h 120"/>
              <a:gd name="T4" fmla="*/ 47 w 92"/>
              <a:gd name="T5" fmla="*/ 102 h 120"/>
              <a:gd name="T6" fmla="*/ 73 w 92"/>
              <a:gd name="T7" fmla="*/ 84 h 120"/>
              <a:gd name="T8" fmla="*/ 56 w 92"/>
              <a:gd name="T9" fmla="*/ 69 h 120"/>
              <a:gd name="T10" fmla="*/ 35 w 92"/>
              <a:gd name="T11" fmla="*/ 64 h 120"/>
              <a:gd name="T12" fmla="*/ 3 w 92"/>
              <a:gd name="T13" fmla="*/ 32 h 120"/>
              <a:gd name="T14" fmla="*/ 46 w 92"/>
              <a:gd name="T15" fmla="*/ 0 h 120"/>
              <a:gd name="T16" fmla="*/ 88 w 92"/>
              <a:gd name="T17" fmla="*/ 34 h 120"/>
              <a:gd name="T18" fmla="*/ 88 w 92"/>
              <a:gd name="T19" fmla="*/ 34 h 120"/>
              <a:gd name="T20" fmla="*/ 70 w 92"/>
              <a:gd name="T21" fmla="*/ 34 h 120"/>
              <a:gd name="T22" fmla="*/ 46 w 92"/>
              <a:gd name="T23" fmla="*/ 17 h 120"/>
              <a:gd name="T24" fmla="*/ 22 w 92"/>
              <a:gd name="T25" fmla="*/ 32 h 120"/>
              <a:gd name="T26" fmla="*/ 39 w 92"/>
              <a:gd name="T27" fmla="*/ 46 h 120"/>
              <a:gd name="T28" fmla="*/ 58 w 92"/>
              <a:gd name="T29" fmla="*/ 50 h 120"/>
              <a:gd name="T30" fmla="*/ 91 w 92"/>
              <a:gd name="T31" fmla="*/ 82 h 120"/>
              <a:gd name="T32" fmla="*/ 46 w 92"/>
              <a:gd name="T33" fmla="*/ 119 h 120"/>
              <a:gd name="T34" fmla="*/ 0 w 92"/>
              <a:gd name="T35" fmla="*/ 79 h 120"/>
              <a:gd name="T36" fmla="*/ 18 w 92"/>
              <a:gd name="T37" fmla="*/ 7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" h="120">
                <a:moveTo>
                  <a:pt x="18" y="79"/>
                </a:moveTo>
                <a:lnTo>
                  <a:pt x="18" y="79"/>
                </a:lnTo>
                <a:cubicBezTo>
                  <a:pt x="19" y="94"/>
                  <a:pt x="29" y="102"/>
                  <a:pt x="47" y="102"/>
                </a:cubicBezTo>
                <a:cubicBezTo>
                  <a:pt x="63" y="102"/>
                  <a:pt x="73" y="95"/>
                  <a:pt x="73" y="84"/>
                </a:cubicBezTo>
                <a:cubicBezTo>
                  <a:pt x="73" y="75"/>
                  <a:pt x="67" y="72"/>
                  <a:pt x="56" y="69"/>
                </a:cubicBezTo>
                <a:cubicBezTo>
                  <a:pt x="35" y="64"/>
                  <a:pt x="35" y="64"/>
                  <a:pt x="35" y="64"/>
                </a:cubicBezTo>
                <a:cubicBezTo>
                  <a:pt x="13" y="58"/>
                  <a:pt x="3" y="51"/>
                  <a:pt x="3" y="32"/>
                </a:cubicBezTo>
                <a:cubicBezTo>
                  <a:pt x="3" y="14"/>
                  <a:pt x="18" y="0"/>
                  <a:pt x="46" y="0"/>
                </a:cubicBezTo>
                <a:cubicBezTo>
                  <a:pt x="72" y="0"/>
                  <a:pt x="88" y="14"/>
                  <a:pt x="88" y="34"/>
                </a:cubicBezTo>
                <a:lnTo>
                  <a:pt x="88" y="34"/>
                </a:lnTo>
                <a:cubicBezTo>
                  <a:pt x="70" y="34"/>
                  <a:pt x="70" y="34"/>
                  <a:pt x="70" y="34"/>
                </a:cubicBezTo>
                <a:cubicBezTo>
                  <a:pt x="69" y="23"/>
                  <a:pt x="60" y="17"/>
                  <a:pt x="46" y="17"/>
                </a:cubicBezTo>
                <a:cubicBezTo>
                  <a:pt x="30" y="17"/>
                  <a:pt x="22" y="22"/>
                  <a:pt x="22" y="32"/>
                </a:cubicBezTo>
                <a:cubicBezTo>
                  <a:pt x="22" y="40"/>
                  <a:pt x="28" y="43"/>
                  <a:pt x="39" y="46"/>
                </a:cubicBezTo>
                <a:cubicBezTo>
                  <a:pt x="58" y="50"/>
                  <a:pt x="58" y="50"/>
                  <a:pt x="58" y="50"/>
                </a:cubicBezTo>
                <a:cubicBezTo>
                  <a:pt x="81" y="55"/>
                  <a:pt x="91" y="63"/>
                  <a:pt x="91" y="82"/>
                </a:cubicBezTo>
                <a:cubicBezTo>
                  <a:pt x="91" y="105"/>
                  <a:pt x="75" y="119"/>
                  <a:pt x="46" y="119"/>
                </a:cubicBezTo>
                <a:cubicBezTo>
                  <a:pt x="16" y="119"/>
                  <a:pt x="1" y="105"/>
                  <a:pt x="0" y="79"/>
                </a:cubicBezTo>
                <a:lnTo>
                  <a:pt x="18" y="79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pSp>
        <p:nvGrpSpPr>
          <p:cNvPr id="2092" name="Group 6"/>
          <p:cNvGrpSpPr>
            <a:grpSpLocks/>
          </p:cNvGrpSpPr>
          <p:nvPr/>
        </p:nvGrpSpPr>
        <p:grpSpPr bwMode="auto">
          <a:xfrm>
            <a:off x="3044825" y="4976813"/>
            <a:ext cx="420688" cy="174625"/>
            <a:chOff x="3045392" y="3178879"/>
            <a:chExt cx="420558" cy="174085"/>
          </a:xfrm>
        </p:grpSpPr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3045392" y="3178879"/>
              <a:ext cx="58720" cy="64886"/>
            </a:xfrm>
            <a:custGeom>
              <a:avLst/>
              <a:gdLst>
                <a:gd name="T0" fmla="*/ 58 w 139"/>
                <a:gd name="T1" fmla="*/ 0 h 155"/>
                <a:gd name="T2" fmla="*/ 81 w 139"/>
                <a:gd name="T3" fmla="*/ 0 h 155"/>
                <a:gd name="T4" fmla="*/ 138 w 139"/>
                <a:gd name="T5" fmla="*/ 154 h 155"/>
                <a:gd name="T6" fmla="*/ 116 w 139"/>
                <a:gd name="T7" fmla="*/ 154 h 155"/>
                <a:gd name="T8" fmla="*/ 99 w 139"/>
                <a:gd name="T9" fmla="*/ 108 h 155"/>
                <a:gd name="T10" fmla="*/ 39 w 139"/>
                <a:gd name="T11" fmla="*/ 108 h 155"/>
                <a:gd name="T12" fmla="*/ 22 w 139"/>
                <a:gd name="T13" fmla="*/ 154 h 155"/>
                <a:gd name="T14" fmla="*/ 0 w 139"/>
                <a:gd name="T15" fmla="*/ 154 h 155"/>
                <a:gd name="T16" fmla="*/ 58 w 139"/>
                <a:gd name="T17" fmla="*/ 0 h 155"/>
                <a:gd name="T18" fmla="*/ 93 w 139"/>
                <a:gd name="T19" fmla="*/ 89 h 155"/>
                <a:gd name="T20" fmla="*/ 69 w 139"/>
                <a:gd name="T21" fmla="*/ 21 h 155"/>
                <a:gd name="T22" fmla="*/ 45 w 139"/>
                <a:gd name="T23" fmla="*/ 89 h 155"/>
                <a:gd name="T24" fmla="*/ 93 w 139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8" y="0"/>
                  </a:moveTo>
                  <a:lnTo>
                    <a:pt x="81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8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3107286" y="3196287"/>
              <a:ext cx="41262" cy="49061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9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3153309" y="3196287"/>
              <a:ext cx="39676" cy="49061"/>
            </a:xfrm>
            <a:custGeom>
              <a:avLst/>
              <a:gdLst>
                <a:gd name="T0" fmla="*/ 51 w 98"/>
                <a:gd name="T1" fmla="*/ 17 h 120"/>
                <a:gd name="T2" fmla="*/ 51 w 98"/>
                <a:gd name="T3" fmla="*/ 17 h 120"/>
                <a:gd name="T4" fmla="*/ 18 w 98"/>
                <a:gd name="T5" fmla="*/ 59 h 120"/>
                <a:gd name="T6" fmla="*/ 50 w 98"/>
                <a:gd name="T7" fmla="*/ 102 h 120"/>
                <a:gd name="T8" fmla="*/ 80 w 98"/>
                <a:gd name="T9" fmla="*/ 75 h 120"/>
                <a:gd name="T10" fmla="*/ 97 w 98"/>
                <a:gd name="T11" fmla="*/ 75 h 120"/>
                <a:gd name="T12" fmla="*/ 48 w 98"/>
                <a:gd name="T13" fmla="*/ 119 h 120"/>
                <a:gd name="T14" fmla="*/ 0 w 98"/>
                <a:gd name="T15" fmla="*/ 59 h 120"/>
                <a:gd name="T16" fmla="*/ 51 w 98"/>
                <a:gd name="T17" fmla="*/ 0 h 120"/>
                <a:gd name="T18" fmla="*/ 97 w 98"/>
                <a:gd name="T19" fmla="*/ 41 h 120"/>
                <a:gd name="T20" fmla="*/ 79 w 98"/>
                <a:gd name="T21" fmla="*/ 41 h 120"/>
                <a:gd name="T22" fmla="*/ 51 w 98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0" y="102"/>
                    <a:pt x="50" y="102"/>
                  </a:cubicBezTo>
                  <a:cubicBezTo>
                    <a:pt x="67" y="102"/>
                    <a:pt x="78" y="93"/>
                    <a:pt x="80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6" y="102"/>
                    <a:pt x="78" y="119"/>
                    <a:pt x="48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6" y="16"/>
                    <a:pt x="97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3200919" y="3196287"/>
              <a:ext cx="42850" cy="49061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3251703" y="3178879"/>
              <a:ext cx="7936" cy="64886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3269161" y="3196287"/>
              <a:ext cx="42849" cy="49061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50 w 100"/>
                <a:gd name="T5" fmla="*/ 119 h 120"/>
                <a:gd name="T6" fmla="*/ 0 w 100"/>
                <a:gd name="T7" fmla="*/ 60 h 120"/>
                <a:gd name="T8" fmla="*/ 50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8 w 100"/>
                <a:gd name="T15" fmla="*/ 65 h 120"/>
                <a:gd name="T16" fmla="*/ 51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50 w 100"/>
                <a:gd name="T27" fmla="*/ 17 h 120"/>
                <a:gd name="T28" fmla="*/ 18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99" y="21"/>
                    <a:pt x="99" y="56"/>
                  </a:cubicBezTo>
                  <a:cubicBezTo>
                    <a:pt x="99" y="59"/>
                    <a:pt x="99" y="63"/>
                    <a:pt x="99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1" y="17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321532" y="3196287"/>
              <a:ext cx="22218" cy="47478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346924" y="3196287"/>
              <a:ext cx="44436" cy="49061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392948" y="3185209"/>
              <a:ext cx="25392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1" y="144"/>
                  </a:cubicBezTo>
                  <a:cubicBezTo>
                    <a:pt x="22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423100" y="3196287"/>
              <a:ext cx="42850" cy="49061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3089828" y="3284912"/>
              <a:ext cx="50784" cy="68052"/>
            </a:xfrm>
            <a:custGeom>
              <a:avLst/>
              <a:gdLst>
                <a:gd name="T0" fmla="*/ 19 w 120"/>
                <a:gd name="T1" fmla="*/ 106 h 162"/>
                <a:gd name="T2" fmla="*/ 19 w 120"/>
                <a:gd name="T3" fmla="*/ 106 h 162"/>
                <a:gd name="T4" fmla="*/ 60 w 120"/>
                <a:gd name="T5" fmla="*/ 143 h 162"/>
                <a:gd name="T6" fmla="*/ 99 w 120"/>
                <a:gd name="T7" fmla="*/ 115 h 162"/>
                <a:gd name="T8" fmla="*/ 56 w 120"/>
                <a:gd name="T9" fmla="*/ 87 h 162"/>
                <a:gd name="T10" fmla="*/ 5 w 120"/>
                <a:gd name="T11" fmla="*/ 44 h 162"/>
                <a:gd name="T12" fmla="*/ 59 w 120"/>
                <a:gd name="T13" fmla="*/ 0 h 162"/>
                <a:gd name="T14" fmla="*/ 114 w 120"/>
                <a:gd name="T15" fmla="*/ 49 h 162"/>
                <a:gd name="T16" fmla="*/ 94 w 120"/>
                <a:gd name="T17" fmla="*/ 49 h 162"/>
                <a:gd name="T18" fmla="*/ 58 w 120"/>
                <a:gd name="T19" fmla="*/ 16 h 162"/>
                <a:gd name="T20" fmla="*/ 25 w 120"/>
                <a:gd name="T21" fmla="*/ 41 h 162"/>
                <a:gd name="T22" fmla="*/ 71 w 120"/>
                <a:gd name="T23" fmla="*/ 69 h 162"/>
                <a:gd name="T24" fmla="*/ 106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19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19" y="106"/>
                  </a:moveTo>
                  <a:lnTo>
                    <a:pt x="19" y="106"/>
                  </a:lnTo>
                  <a:cubicBezTo>
                    <a:pt x="20" y="129"/>
                    <a:pt x="36" y="143"/>
                    <a:pt x="60" y="143"/>
                  </a:cubicBezTo>
                  <a:cubicBezTo>
                    <a:pt x="84" y="143"/>
                    <a:pt x="99" y="132"/>
                    <a:pt x="99" y="115"/>
                  </a:cubicBezTo>
                  <a:cubicBezTo>
                    <a:pt x="99" y="96"/>
                    <a:pt x="84" y="94"/>
                    <a:pt x="56" y="87"/>
                  </a:cubicBezTo>
                  <a:cubicBezTo>
                    <a:pt x="23" y="79"/>
                    <a:pt x="5" y="71"/>
                    <a:pt x="5" y="44"/>
                  </a:cubicBezTo>
                  <a:cubicBezTo>
                    <a:pt x="5" y="18"/>
                    <a:pt x="26" y="0"/>
                    <a:pt x="59" y="0"/>
                  </a:cubicBezTo>
                  <a:cubicBezTo>
                    <a:pt x="93" y="0"/>
                    <a:pt x="114" y="18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9" y="62"/>
                    <a:pt x="71" y="69"/>
                  </a:cubicBezTo>
                  <a:cubicBezTo>
                    <a:pt x="86" y="73"/>
                    <a:pt x="97" y="76"/>
                    <a:pt x="106" y="83"/>
                  </a:cubicBezTo>
                  <a:cubicBezTo>
                    <a:pt x="114" y="90"/>
                    <a:pt x="119" y="101"/>
                    <a:pt x="119" y="112"/>
                  </a:cubicBezTo>
                  <a:cubicBezTo>
                    <a:pt x="119" y="142"/>
                    <a:pt x="96" y="161"/>
                    <a:pt x="60" y="161"/>
                  </a:cubicBezTo>
                  <a:cubicBezTo>
                    <a:pt x="23" y="161"/>
                    <a:pt x="1" y="141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3148548" y="3305486"/>
              <a:ext cx="41262" cy="47478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5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9" y="115"/>
                  </a:cubicBezTo>
                  <a:cubicBezTo>
                    <a:pt x="23" y="115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3199332" y="3302321"/>
              <a:ext cx="41262" cy="50643"/>
            </a:xfrm>
            <a:custGeom>
              <a:avLst/>
              <a:gdLst>
                <a:gd name="T0" fmla="*/ 51 w 99"/>
                <a:gd name="T1" fmla="*/ 18 h 120"/>
                <a:gd name="T2" fmla="*/ 51 w 99"/>
                <a:gd name="T3" fmla="*/ 18 h 120"/>
                <a:gd name="T4" fmla="*/ 19 w 99"/>
                <a:gd name="T5" fmla="*/ 60 h 120"/>
                <a:gd name="T6" fmla="*/ 50 w 99"/>
                <a:gd name="T7" fmla="*/ 102 h 120"/>
                <a:gd name="T8" fmla="*/ 80 w 99"/>
                <a:gd name="T9" fmla="*/ 76 h 120"/>
                <a:gd name="T10" fmla="*/ 98 w 99"/>
                <a:gd name="T11" fmla="*/ 76 h 120"/>
                <a:gd name="T12" fmla="*/ 49 w 99"/>
                <a:gd name="T13" fmla="*/ 119 h 120"/>
                <a:gd name="T14" fmla="*/ 0 w 99"/>
                <a:gd name="T15" fmla="*/ 61 h 120"/>
                <a:gd name="T16" fmla="*/ 51 w 99"/>
                <a:gd name="T17" fmla="*/ 0 h 120"/>
                <a:gd name="T18" fmla="*/ 98 w 99"/>
                <a:gd name="T19" fmla="*/ 42 h 120"/>
                <a:gd name="T20" fmla="*/ 79 w 99"/>
                <a:gd name="T21" fmla="*/ 42 h 120"/>
                <a:gd name="T22" fmla="*/ 51 w 99"/>
                <a:gd name="T23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8"/>
                  </a:moveTo>
                  <a:lnTo>
                    <a:pt x="51" y="18"/>
                  </a:lnTo>
                  <a:cubicBezTo>
                    <a:pt x="31" y="18"/>
                    <a:pt x="19" y="32"/>
                    <a:pt x="19" y="60"/>
                  </a:cubicBezTo>
                  <a:cubicBezTo>
                    <a:pt x="19" y="88"/>
                    <a:pt x="30" y="102"/>
                    <a:pt x="50" y="102"/>
                  </a:cubicBezTo>
                  <a:cubicBezTo>
                    <a:pt x="66" y="102"/>
                    <a:pt x="78" y="93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8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79" y="0"/>
                    <a:pt x="97" y="17"/>
                    <a:pt x="98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8" y="26"/>
                    <a:pt x="68" y="18"/>
                    <a:pt x="51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3245355" y="3302321"/>
              <a:ext cx="42850" cy="50643"/>
            </a:xfrm>
            <a:custGeom>
              <a:avLst/>
              <a:gdLst>
                <a:gd name="T0" fmla="*/ 52 w 100"/>
                <a:gd name="T1" fmla="*/ 18 h 120"/>
                <a:gd name="T2" fmla="*/ 52 w 100"/>
                <a:gd name="T3" fmla="*/ 18 h 120"/>
                <a:gd name="T4" fmla="*/ 20 w 100"/>
                <a:gd name="T5" fmla="*/ 60 h 120"/>
                <a:gd name="T6" fmla="*/ 50 w 100"/>
                <a:gd name="T7" fmla="*/ 102 h 120"/>
                <a:gd name="T8" fmla="*/ 81 w 100"/>
                <a:gd name="T9" fmla="*/ 76 h 120"/>
                <a:gd name="T10" fmla="*/ 99 w 100"/>
                <a:gd name="T11" fmla="*/ 76 h 120"/>
                <a:gd name="T12" fmla="*/ 50 w 100"/>
                <a:gd name="T13" fmla="*/ 119 h 120"/>
                <a:gd name="T14" fmla="*/ 0 w 100"/>
                <a:gd name="T15" fmla="*/ 61 h 120"/>
                <a:gd name="T16" fmla="*/ 52 w 100"/>
                <a:gd name="T17" fmla="*/ 0 h 120"/>
                <a:gd name="T18" fmla="*/ 99 w 100"/>
                <a:gd name="T19" fmla="*/ 42 h 120"/>
                <a:gd name="T20" fmla="*/ 80 w 100"/>
                <a:gd name="T21" fmla="*/ 42 h 120"/>
                <a:gd name="T22" fmla="*/ 52 w 100"/>
                <a:gd name="T23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60"/>
                  </a:cubicBezTo>
                  <a:cubicBezTo>
                    <a:pt x="20" y="88"/>
                    <a:pt x="31" y="102"/>
                    <a:pt x="50" y="102"/>
                  </a:cubicBezTo>
                  <a:cubicBezTo>
                    <a:pt x="68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3292965" y="3302321"/>
              <a:ext cx="42850" cy="50643"/>
            </a:xfrm>
            <a:custGeom>
              <a:avLst/>
              <a:gdLst>
                <a:gd name="T0" fmla="*/ 100 w 102"/>
                <a:gd name="T1" fmla="*/ 79 h 121"/>
                <a:gd name="T2" fmla="*/ 100 w 102"/>
                <a:gd name="T3" fmla="*/ 79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79 h 121"/>
                <a:gd name="T20" fmla="*/ 100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20"/>
                    <a:pt x="51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3342163" y="3302321"/>
              <a:ext cx="38088" cy="50643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6 w 93"/>
                <a:gd name="T9" fmla="*/ 69 h 119"/>
                <a:gd name="T10" fmla="*/ 36 w 93"/>
                <a:gd name="T11" fmla="*/ 64 h 119"/>
                <a:gd name="T12" fmla="*/ 3 w 93"/>
                <a:gd name="T13" fmla="*/ 33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1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14" y="59"/>
                    <a:pt x="3" y="50"/>
                    <a:pt x="3" y="33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6" y="16"/>
                  </a:cubicBezTo>
                  <a:cubicBezTo>
                    <a:pt x="30" y="16"/>
                    <a:pt x="22" y="21"/>
                    <a:pt x="22" y="31"/>
                  </a:cubicBezTo>
                  <a:cubicBezTo>
                    <a:pt x="22" y="40"/>
                    <a:pt x="28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4"/>
                    <a:pt x="92" y="62"/>
                    <a:pt x="92" y="81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3386600" y="3302321"/>
              <a:ext cx="38088" cy="50643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7 w 93"/>
                <a:gd name="T9" fmla="*/ 69 h 119"/>
                <a:gd name="T10" fmla="*/ 35 w 93"/>
                <a:gd name="T11" fmla="*/ 64 h 119"/>
                <a:gd name="T12" fmla="*/ 4 w 93"/>
                <a:gd name="T13" fmla="*/ 33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5 w 93"/>
                <a:gd name="T23" fmla="*/ 16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30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7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9"/>
                    <a:pt x="4" y="50"/>
                    <a:pt x="4" y="33"/>
                  </a:cubicBezTo>
                  <a:cubicBezTo>
                    <a:pt x="4" y="13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31" y="16"/>
                    <a:pt x="22" y="21"/>
                    <a:pt x="22" y="31"/>
                  </a:cubicBezTo>
                  <a:cubicBezTo>
                    <a:pt x="22" y="40"/>
                    <a:pt x="29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4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93" name="Group 7"/>
          <p:cNvGrpSpPr>
            <a:grpSpLocks/>
          </p:cNvGrpSpPr>
          <p:nvPr/>
        </p:nvGrpSpPr>
        <p:grpSpPr bwMode="auto">
          <a:xfrm>
            <a:off x="3983038" y="4976813"/>
            <a:ext cx="282575" cy="176212"/>
            <a:chOff x="3982848" y="3178879"/>
            <a:chExt cx="283460" cy="175936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3990810" y="3178879"/>
              <a:ext cx="47774" cy="64985"/>
            </a:xfrm>
            <a:custGeom>
              <a:avLst/>
              <a:gdLst>
                <a:gd name="T0" fmla="*/ 0 w 113"/>
                <a:gd name="T1" fmla="*/ 0 h 154"/>
                <a:gd name="T2" fmla="*/ 110 w 113"/>
                <a:gd name="T3" fmla="*/ 0 h 154"/>
                <a:gd name="T4" fmla="*/ 110 w 113"/>
                <a:gd name="T5" fmla="*/ 18 h 154"/>
                <a:gd name="T6" fmla="*/ 21 w 113"/>
                <a:gd name="T7" fmla="*/ 18 h 154"/>
                <a:gd name="T8" fmla="*/ 21 w 113"/>
                <a:gd name="T9" fmla="*/ 64 h 154"/>
                <a:gd name="T10" fmla="*/ 103 w 113"/>
                <a:gd name="T11" fmla="*/ 64 h 154"/>
                <a:gd name="T12" fmla="*/ 103 w 113"/>
                <a:gd name="T13" fmla="*/ 82 h 154"/>
                <a:gd name="T14" fmla="*/ 21 w 113"/>
                <a:gd name="T15" fmla="*/ 82 h 154"/>
                <a:gd name="T16" fmla="*/ 21 w 113"/>
                <a:gd name="T17" fmla="*/ 134 h 154"/>
                <a:gd name="T18" fmla="*/ 112 w 113"/>
                <a:gd name="T19" fmla="*/ 134 h 154"/>
                <a:gd name="T20" fmla="*/ 112 w 113"/>
                <a:gd name="T21" fmla="*/ 153 h 154"/>
                <a:gd name="T22" fmla="*/ 0 w 113"/>
                <a:gd name="T23" fmla="*/ 153 h 154"/>
                <a:gd name="T24" fmla="*/ 0 w 11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4">
                  <a:moveTo>
                    <a:pt x="0" y="0"/>
                  </a:moveTo>
                  <a:lnTo>
                    <a:pt x="110" y="0"/>
                  </a:lnTo>
                  <a:lnTo>
                    <a:pt x="110" y="18"/>
                  </a:lnTo>
                  <a:lnTo>
                    <a:pt x="21" y="18"/>
                  </a:lnTo>
                  <a:lnTo>
                    <a:pt x="21" y="64"/>
                  </a:lnTo>
                  <a:lnTo>
                    <a:pt x="103" y="64"/>
                  </a:lnTo>
                  <a:lnTo>
                    <a:pt x="103" y="82"/>
                  </a:lnTo>
                  <a:lnTo>
                    <a:pt x="21" y="82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4048139" y="3196314"/>
              <a:ext cx="38219" cy="4755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4095913" y="3196314"/>
              <a:ext cx="44589" cy="4913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4"/>
                    <a:pt x="38" y="51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7"/>
                  </a:cubicBez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4148465" y="3178879"/>
              <a:ext cx="42996" cy="66571"/>
            </a:xfrm>
            <a:custGeom>
              <a:avLst/>
              <a:gdLst>
                <a:gd name="T0" fmla="*/ 0 w 104"/>
                <a:gd name="T1" fmla="*/ 0 h 157"/>
                <a:gd name="T2" fmla="*/ 0 w 104"/>
                <a:gd name="T3" fmla="*/ 0 h 157"/>
                <a:gd name="T4" fmla="*/ 19 w 104"/>
                <a:gd name="T5" fmla="*/ 0 h 157"/>
                <a:gd name="T6" fmla="*/ 19 w 104"/>
                <a:gd name="T7" fmla="*/ 57 h 157"/>
                <a:gd name="T8" fmla="*/ 54 w 104"/>
                <a:gd name="T9" fmla="*/ 37 h 157"/>
                <a:gd name="T10" fmla="*/ 103 w 104"/>
                <a:gd name="T11" fmla="*/ 98 h 157"/>
                <a:gd name="T12" fmla="*/ 54 w 104"/>
                <a:gd name="T13" fmla="*/ 156 h 157"/>
                <a:gd name="T14" fmla="*/ 19 w 104"/>
                <a:gd name="T15" fmla="*/ 139 h 157"/>
                <a:gd name="T16" fmla="*/ 19 w 104"/>
                <a:gd name="T17" fmla="*/ 153 h 157"/>
                <a:gd name="T18" fmla="*/ 0 w 104"/>
                <a:gd name="T19" fmla="*/ 153 h 157"/>
                <a:gd name="T20" fmla="*/ 0 w 104"/>
                <a:gd name="T21" fmla="*/ 0 h 157"/>
                <a:gd name="T22" fmla="*/ 51 w 104"/>
                <a:gd name="T23" fmla="*/ 139 h 157"/>
                <a:gd name="T24" fmla="*/ 51 w 104"/>
                <a:gd name="T25" fmla="*/ 139 h 157"/>
                <a:gd name="T26" fmla="*/ 84 w 104"/>
                <a:gd name="T27" fmla="*/ 99 h 157"/>
                <a:gd name="T28" fmla="*/ 51 w 104"/>
                <a:gd name="T29" fmla="*/ 55 h 157"/>
                <a:gd name="T30" fmla="*/ 18 w 104"/>
                <a:gd name="T31" fmla="*/ 96 h 157"/>
                <a:gd name="T32" fmla="*/ 51 w 104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4"/>
                    <a:pt x="39" y="37"/>
                    <a:pt x="54" y="37"/>
                  </a:cubicBezTo>
                  <a:cubicBezTo>
                    <a:pt x="83" y="37"/>
                    <a:pt x="103" y="60"/>
                    <a:pt x="103" y="98"/>
                  </a:cubicBezTo>
                  <a:cubicBezTo>
                    <a:pt x="103" y="134"/>
                    <a:pt x="84" y="156"/>
                    <a:pt x="54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69"/>
                    <a:pt x="72" y="55"/>
                    <a:pt x="51" y="55"/>
                  </a:cubicBezTo>
                  <a:cubicBezTo>
                    <a:pt x="29" y="55"/>
                    <a:pt x="18" y="68"/>
                    <a:pt x="18" y="96"/>
                  </a:cubicBezTo>
                  <a:cubicBezTo>
                    <a:pt x="18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4201016" y="3178879"/>
              <a:ext cx="9555" cy="64985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4220126" y="3196314"/>
              <a:ext cx="42997" cy="49136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59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982848" y="3286660"/>
              <a:ext cx="58921" cy="68155"/>
            </a:xfrm>
            <a:custGeom>
              <a:avLst/>
              <a:gdLst>
                <a:gd name="T0" fmla="*/ 69 w 140"/>
                <a:gd name="T1" fmla="*/ 161 h 162"/>
                <a:gd name="T2" fmla="*/ 69 w 140"/>
                <a:gd name="T3" fmla="*/ 161 h 162"/>
                <a:gd name="T4" fmla="*/ 0 w 140"/>
                <a:gd name="T5" fmla="*/ 81 h 162"/>
                <a:gd name="T6" fmla="*/ 73 w 140"/>
                <a:gd name="T7" fmla="*/ 0 h 162"/>
                <a:gd name="T8" fmla="*/ 137 w 140"/>
                <a:gd name="T9" fmla="*/ 50 h 162"/>
                <a:gd name="T10" fmla="*/ 116 w 140"/>
                <a:gd name="T11" fmla="*/ 50 h 162"/>
                <a:gd name="T12" fmla="*/ 73 w 140"/>
                <a:gd name="T13" fmla="*/ 17 h 162"/>
                <a:gd name="T14" fmla="*/ 21 w 140"/>
                <a:gd name="T15" fmla="*/ 80 h 162"/>
                <a:gd name="T16" fmla="*/ 72 w 140"/>
                <a:gd name="T17" fmla="*/ 142 h 162"/>
                <a:gd name="T18" fmla="*/ 120 w 140"/>
                <a:gd name="T19" fmla="*/ 93 h 162"/>
                <a:gd name="T20" fmla="*/ 120 w 140"/>
                <a:gd name="T21" fmla="*/ 91 h 162"/>
                <a:gd name="T22" fmla="*/ 71 w 140"/>
                <a:gd name="T23" fmla="*/ 91 h 162"/>
                <a:gd name="T24" fmla="*/ 71 w 140"/>
                <a:gd name="T25" fmla="*/ 75 h 162"/>
                <a:gd name="T26" fmla="*/ 139 w 140"/>
                <a:gd name="T27" fmla="*/ 75 h 162"/>
                <a:gd name="T28" fmla="*/ 139 w 140"/>
                <a:gd name="T29" fmla="*/ 157 h 162"/>
                <a:gd name="T30" fmla="*/ 125 w 140"/>
                <a:gd name="T31" fmla="*/ 157 h 162"/>
                <a:gd name="T32" fmla="*/ 121 w 140"/>
                <a:gd name="T33" fmla="*/ 137 h 162"/>
                <a:gd name="T34" fmla="*/ 69 w 140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62">
                  <a:moveTo>
                    <a:pt x="69" y="161"/>
                  </a:moveTo>
                  <a:lnTo>
                    <a:pt x="69" y="161"/>
                  </a:lnTo>
                  <a:cubicBezTo>
                    <a:pt x="29" y="161"/>
                    <a:pt x="0" y="130"/>
                    <a:pt x="0" y="81"/>
                  </a:cubicBezTo>
                  <a:cubicBezTo>
                    <a:pt x="0" y="31"/>
                    <a:pt x="28" y="0"/>
                    <a:pt x="73" y="0"/>
                  </a:cubicBezTo>
                  <a:cubicBezTo>
                    <a:pt x="109" y="0"/>
                    <a:pt x="132" y="18"/>
                    <a:pt x="137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2" y="30"/>
                    <a:pt x="97" y="17"/>
                    <a:pt x="73" y="17"/>
                  </a:cubicBezTo>
                  <a:cubicBezTo>
                    <a:pt x="40" y="17"/>
                    <a:pt x="21" y="40"/>
                    <a:pt x="21" y="80"/>
                  </a:cubicBezTo>
                  <a:cubicBezTo>
                    <a:pt x="21" y="119"/>
                    <a:pt x="41" y="142"/>
                    <a:pt x="72" y="142"/>
                  </a:cubicBezTo>
                  <a:cubicBezTo>
                    <a:pt x="100" y="142"/>
                    <a:pt x="120" y="123"/>
                    <a:pt x="120" y="93"/>
                  </a:cubicBezTo>
                  <a:cubicBezTo>
                    <a:pt x="120" y="93"/>
                    <a:pt x="120" y="92"/>
                    <a:pt x="120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3"/>
                    <a:pt x="91" y="161"/>
                    <a:pt x="69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4052917" y="3302510"/>
              <a:ext cx="22295" cy="49135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4081581" y="3302510"/>
              <a:ext cx="44589" cy="5072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4129355" y="3304095"/>
              <a:ext cx="65291" cy="49136"/>
            </a:xfrm>
            <a:custGeom>
              <a:avLst/>
              <a:gdLst>
                <a:gd name="T0" fmla="*/ 0 w 153"/>
                <a:gd name="T1" fmla="*/ 0 h 113"/>
                <a:gd name="T2" fmla="*/ 20 w 153"/>
                <a:gd name="T3" fmla="*/ 0 h 113"/>
                <a:gd name="T4" fmla="*/ 43 w 153"/>
                <a:gd name="T5" fmla="*/ 86 h 113"/>
                <a:gd name="T6" fmla="*/ 66 w 153"/>
                <a:gd name="T7" fmla="*/ 0 h 113"/>
                <a:gd name="T8" fmla="*/ 87 w 153"/>
                <a:gd name="T9" fmla="*/ 0 h 113"/>
                <a:gd name="T10" fmla="*/ 109 w 153"/>
                <a:gd name="T11" fmla="*/ 86 h 113"/>
                <a:gd name="T12" fmla="*/ 134 w 153"/>
                <a:gd name="T13" fmla="*/ 0 h 113"/>
                <a:gd name="T14" fmla="*/ 152 w 153"/>
                <a:gd name="T15" fmla="*/ 0 h 113"/>
                <a:gd name="T16" fmla="*/ 119 w 153"/>
                <a:gd name="T17" fmla="*/ 112 h 113"/>
                <a:gd name="T18" fmla="*/ 100 w 153"/>
                <a:gd name="T19" fmla="*/ 112 h 113"/>
                <a:gd name="T20" fmla="*/ 76 w 153"/>
                <a:gd name="T21" fmla="*/ 26 h 113"/>
                <a:gd name="T22" fmla="*/ 52 w 153"/>
                <a:gd name="T23" fmla="*/ 112 h 113"/>
                <a:gd name="T24" fmla="*/ 34 w 153"/>
                <a:gd name="T25" fmla="*/ 112 h 113"/>
                <a:gd name="T26" fmla="*/ 0 w 153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3">
                  <a:moveTo>
                    <a:pt x="0" y="0"/>
                  </a:moveTo>
                  <a:lnTo>
                    <a:pt x="20" y="0"/>
                  </a:lnTo>
                  <a:lnTo>
                    <a:pt x="43" y="86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9" y="86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19" y="112"/>
                  </a:lnTo>
                  <a:lnTo>
                    <a:pt x="100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4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4194646" y="3291414"/>
              <a:ext cx="23888" cy="61816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5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4224904" y="3288244"/>
              <a:ext cx="41404" cy="64986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38"/>
                    <a:pt x="54" y="38"/>
                  </a:cubicBezTo>
                  <a:cubicBezTo>
                    <a:pt x="71" y="38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2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94" name="Group 8"/>
          <p:cNvGrpSpPr>
            <a:grpSpLocks/>
          </p:cNvGrpSpPr>
          <p:nvPr/>
        </p:nvGrpSpPr>
        <p:grpSpPr bwMode="auto">
          <a:xfrm>
            <a:off x="4714875" y="4975225"/>
            <a:ext cx="525463" cy="87313"/>
            <a:chOff x="4714656" y="3177027"/>
            <a:chExt cx="526161" cy="87043"/>
          </a:xfrm>
        </p:grpSpPr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4714656" y="3177027"/>
              <a:ext cx="60405" cy="68052"/>
            </a:xfrm>
            <a:custGeom>
              <a:avLst/>
              <a:gdLst>
                <a:gd name="T0" fmla="*/ 72 w 146"/>
                <a:gd name="T1" fmla="*/ 0 h 164"/>
                <a:gd name="T2" fmla="*/ 72 w 146"/>
                <a:gd name="T3" fmla="*/ 0 h 164"/>
                <a:gd name="T4" fmla="*/ 145 w 146"/>
                <a:gd name="T5" fmla="*/ 82 h 164"/>
                <a:gd name="T6" fmla="*/ 72 w 146"/>
                <a:gd name="T7" fmla="*/ 163 h 164"/>
                <a:gd name="T8" fmla="*/ 0 w 146"/>
                <a:gd name="T9" fmla="*/ 82 h 164"/>
                <a:gd name="T10" fmla="*/ 72 w 146"/>
                <a:gd name="T11" fmla="*/ 0 h 164"/>
                <a:gd name="T12" fmla="*/ 72 w 146"/>
                <a:gd name="T13" fmla="*/ 144 h 164"/>
                <a:gd name="T14" fmla="*/ 72 w 146"/>
                <a:gd name="T15" fmla="*/ 144 h 164"/>
                <a:gd name="T16" fmla="*/ 124 w 146"/>
                <a:gd name="T17" fmla="*/ 82 h 164"/>
                <a:gd name="T18" fmla="*/ 72 w 146"/>
                <a:gd name="T19" fmla="*/ 19 h 164"/>
                <a:gd name="T20" fmla="*/ 21 w 146"/>
                <a:gd name="T21" fmla="*/ 82 h 164"/>
                <a:gd name="T22" fmla="*/ 72 w 146"/>
                <a:gd name="T23" fmla="*/ 1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64">
                  <a:moveTo>
                    <a:pt x="72" y="0"/>
                  </a:moveTo>
                  <a:lnTo>
                    <a:pt x="72" y="0"/>
                  </a:lnTo>
                  <a:cubicBezTo>
                    <a:pt x="118" y="0"/>
                    <a:pt x="145" y="31"/>
                    <a:pt x="145" y="82"/>
                  </a:cubicBezTo>
                  <a:cubicBezTo>
                    <a:pt x="145" y="133"/>
                    <a:pt x="118" y="163"/>
                    <a:pt x="72" y="163"/>
                  </a:cubicBezTo>
                  <a:cubicBezTo>
                    <a:pt x="27" y="163"/>
                    <a:pt x="0" y="133"/>
                    <a:pt x="0" y="82"/>
                  </a:cubicBezTo>
                  <a:cubicBezTo>
                    <a:pt x="0" y="31"/>
                    <a:pt x="27" y="0"/>
                    <a:pt x="72" y="0"/>
                  </a:cubicBezTo>
                  <a:close/>
                  <a:moveTo>
                    <a:pt x="72" y="144"/>
                  </a:moveTo>
                  <a:lnTo>
                    <a:pt x="72" y="144"/>
                  </a:lnTo>
                  <a:cubicBezTo>
                    <a:pt x="104" y="144"/>
                    <a:pt x="124" y="122"/>
                    <a:pt x="124" y="82"/>
                  </a:cubicBezTo>
                  <a:cubicBezTo>
                    <a:pt x="124" y="42"/>
                    <a:pt x="104" y="19"/>
                    <a:pt x="72" y="19"/>
                  </a:cubicBezTo>
                  <a:cubicBezTo>
                    <a:pt x="41" y="19"/>
                    <a:pt x="21" y="42"/>
                    <a:pt x="21" y="82"/>
                  </a:cubicBezTo>
                  <a:cubicBezTo>
                    <a:pt x="21" y="122"/>
                    <a:pt x="41" y="144"/>
                    <a:pt x="72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4784599" y="3196018"/>
              <a:ext cx="44509" cy="68052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9 w 104"/>
                <a:gd name="T5" fmla="*/ 4 h 161"/>
                <a:gd name="T6" fmla="*/ 19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9 w 104"/>
                <a:gd name="T15" fmla="*/ 102 h 161"/>
                <a:gd name="T16" fmla="*/ 19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4 w 104"/>
                <a:gd name="T27" fmla="*/ 58 h 161"/>
                <a:gd name="T28" fmla="*/ 51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4838645" y="3196018"/>
              <a:ext cx="44509" cy="68052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3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4889513" y="3196018"/>
              <a:ext cx="44509" cy="49061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4945150" y="3196018"/>
              <a:ext cx="22255" cy="47478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4968993" y="3184940"/>
              <a:ext cx="23845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2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4997606" y="3197601"/>
              <a:ext cx="41330" cy="47478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2 h 115"/>
                <a:gd name="T14" fmla="*/ 75 w 95"/>
                <a:gd name="T15" fmla="*/ 112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7"/>
                    <a:pt x="42" y="97"/>
                  </a:cubicBezTo>
                  <a:cubicBezTo>
                    <a:pt x="64" y="97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5050064" y="3196018"/>
              <a:ext cx="41330" cy="47478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5102521" y="3178610"/>
              <a:ext cx="6358" cy="64886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1 h 155"/>
                <a:gd name="T6" fmla="*/ 0 w 19"/>
                <a:gd name="T7" fmla="*/ 21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5115237" y="3184940"/>
              <a:ext cx="23845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1" y="144"/>
                  </a:cubicBezTo>
                  <a:cubicBezTo>
                    <a:pt x="22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5140671" y="3197601"/>
              <a:ext cx="44509" cy="66469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28 h 160"/>
                <a:gd name="T6" fmla="*/ 23 w 105"/>
                <a:gd name="T7" fmla="*/ 159 h 160"/>
                <a:gd name="T8" fmla="*/ 13 w 105"/>
                <a:gd name="T9" fmla="*/ 156 h 160"/>
                <a:gd name="T10" fmla="*/ 13 w 105"/>
                <a:gd name="T11" fmla="*/ 139 h 160"/>
                <a:gd name="T12" fmla="*/ 23 w 105"/>
                <a:gd name="T13" fmla="*/ 140 h 160"/>
                <a:gd name="T14" fmla="*/ 37 w 105"/>
                <a:gd name="T15" fmla="*/ 131 h 160"/>
                <a:gd name="T16" fmla="*/ 42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28"/>
                    <a:pt x="57" y="128"/>
                    <a:pt x="57" y="128"/>
                  </a:cubicBezTo>
                  <a:cubicBezTo>
                    <a:pt x="49" y="149"/>
                    <a:pt x="43" y="159"/>
                    <a:pt x="23" y="159"/>
                  </a:cubicBezTo>
                  <a:cubicBezTo>
                    <a:pt x="19" y="159"/>
                    <a:pt x="16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6" y="140"/>
                    <a:pt x="19" y="140"/>
                    <a:pt x="23" y="140"/>
                  </a:cubicBezTo>
                  <a:cubicBezTo>
                    <a:pt x="31" y="140"/>
                    <a:pt x="35" y="138"/>
                    <a:pt x="37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5218562" y="3180192"/>
              <a:ext cx="22255" cy="63304"/>
            </a:xfrm>
            <a:custGeom>
              <a:avLst/>
              <a:gdLst>
                <a:gd name="T0" fmla="*/ 34 w 55"/>
                <a:gd name="T1" fmla="*/ 43 h 151"/>
                <a:gd name="T2" fmla="*/ 34 w 55"/>
                <a:gd name="T3" fmla="*/ 43 h 151"/>
                <a:gd name="T4" fmla="*/ 0 w 55"/>
                <a:gd name="T5" fmla="*/ 43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3"/>
                  </a:moveTo>
                  <a:lnTo>
                    <a:pt x="34" y="43"/>
                  </a:ln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95" name="Group 9"/>
          <p:cNvGrpSpPr>
            <a:grpSpLocks/>
          </p:cNvGrpSpPr>
          <p:nvPr/>
        </p:nvGrpSpPr>
        <p:grpSpPr bwMode="auto">
          <a:xfrm>
            <a:off x="5580063" y="4975225"/>
            <a:ext cx="542925" cy="87313"/>
            <a:chOff x="5579857" y="3177027"/>
            <a:chExt cx="542835" cy="87043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5579857" y="3177027"/>
              <a:ext cx="61902" cy="68052"/>
            </a:xfrm>
            <a:custGeom>
              <a:avLst/>
              <a:gdLst>
                <a:gd name="T0" fmla="*/ 73 w 145"/>
                <a:gd name="T1" fmla="*/ 0 h 164"/>
                <a:gd name="T2" fmla="*/ 73 w 145"/>
                <a:gd name="T3" fmla="*/ 0 h 164"/>
                <a:gd name="T4" fmla="*/ 144 w 145"/>
                <a:gd name="T5" fmla="*/ 82 h 164"/>
                <a:gd name="T6" fmla="*/ 73 w 145"/>
                <a:gd name="T7" fmla="*/ 163 h 164"/>
                <a:gd name="T8" fmla="*/ 0 w 145"/>
                <a:gd name="T9" fmla="*/ 82 h 164"/>
                <a:gd name="T10" fmla="*/ 73 w 145"/>
                <a:gd name="T11" fmla="*/ 0 h 164"/>
                <a:gd name="T12" fmla="*/ 73 w 145"/>
                <a:gd name="T13" fmla="*/ 144 h 164"/>
                <a:gd name="T14" fmla="*/ 73 w 145"/>
                <a:gd name="T15" fmla="*/ 144 h 164"/>
                <a:gd name="T16" fmla="*/ 124 w 145"/>
                <a:gd name="T17" fmla="*/ 82 h 164"/>
                <a:gd name="T18" fmla="*/ 73 w 145"/>
                <a:gd name="T19" fmla="*/ 19 h 164"/>
                <a:gd name="T20" fmla="*/ 21 w 145"/>
                <a:gd name="T21" fmla="*/ 82 h 164"/>
                <a:gd name="T22" fmla="*/ 73 w 145"/>
                <a:gd name="T23" fmla="*/ 1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4">
                  <a:moveTo>
                    <a:pt x="73" y="0"/>
                  </a:moveTo>
                  <a:lnTo>
                    <a:pt x="73" y="0"/>
                  </a:lnTo>
                  <a:cubicBezTo>
                    <a:pt x="117" y="0"/>
                    <a:pt x="144" y="31"/>
                    <a:pt x="144" y="82"/>
                  </a:cubicBezTo>
                  <a:cubicBezTo>
                    <a:pt x="144" y="133"/>
                    <a:pt x="117" y="163"/>
                    <a:pt x="73" y="163"/>
                  </a:cubicBezTo>
                  <a:cubicBezTo>
                    <a:pt x="27" y="163"/>
                    <a:pt x="0" y="133"/>
                    <a:pt x="0" y="82"/>
                  </a:cubicBezTo>
                  <a:cubicBezTo>
                    <a:pt x="0" y="31"/>
                    <a:pt x="27" y="0"/>
                    <a:pt x="73" y="0"/>
                  </a:cubicBezTo>
                  <a:close/>
                  <a:moveTo>
                    <a:pt x="73" y="144"/>
                  </a:moveTo>
                  <a:lnTo>
                    <a:pt x="73" y="144"/>
                  </a:lnTo>
                  <a:cubicBezTo>
                    <a:pt x="104" y="144"/>
                    <a:pt x="124" y="122"/>
                    <a:pt x="124" y="82"/>
                  </a:cubicBezTo>
                  <a:cubicBezTo>
                    <a:pt x="124" y="42"/>
                    <a:pt x="104" y="19"/>
                    <a:pt x="73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22"/>
                    <a:pt x="40" y="144"/>
                    <a:pt x="73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5649695" y="3196018"/>
              <a:ext cx="44443" cy="68052"/>
            </a:xfrm>
            <a:custGeom>
              <a:avLst/>
              <a:gdLst>
                <a:gd name="T0" fmla="*/ 0 w 106"/>
                <a:gd name="T1" fmla="*/ 4 h 161"/>
                <a:gd name="T2" fmla="*/ 0 w 106"/>
                <a:gd name="T3" fmla="*/ 4 h 161"/>
                <a:gd name="T4" fmla="*/ 19 w 106"/>
                <a:gd name="T5" fmla="*/ 4 h 161"/>
                <a:gd name="T6" fmla="*/ 19 w 106"/>
                <a:gd name="T7" fmla="*/ 20 h 161"/>
                <a:gd name="T8" fmla="*/ 56 w 106"/>
                <a:gd name="T9" fmla="*/ 0 h 161"/>
                <a:gd name="T10" fmla="*/ 105 w 106"/>
                <a:gd name="T11" fmla="*/ 59 h 161"/>
                <a:gd name="T12" fmla="*/ 55 w 106"/>
                <a:gd name="T13" fmla="*/ 119 h 161"/>
                <a:gd name="T14" fmla="*/ 19 w 106"/>
                <a:gd name="T15" fmla="*/ 102 h 161"/>
                <a:gd name="T16" fmla="*/ 19 w 106"/>
                <a:gd name="T17" fmla="*/ 160 h 161"/>
                <a:gd name="T18" fmla="*/ 0 w 106"/>
                <a:gd name="T19" fmla="*/ 160 h 161"/>
                <a:gd name="T20" fmla="*/ 0 w 106"/>
                <a:gd name="T21" fmla="*/ 4 h 161"/>
                <a:gd name="T22" fmla="*/ 51 w 106"/>
                <a:gd name="T23" fmla="*/ 102 h 161"/>
                <a:gd name="T24" fmla="*/ 51 w 106"/>
                <a:gd name="T25" fmla="*/ 102 h 161"/>
                <a:gd name="T26" fmla="*/ 85 w 106"/>
                <a:gd name="T27" fmla="*/ 58 h 161"/>
                <a:gd name="T28" fmla="*/ 51 w 106"/>
                <a:gd name="T29" fmla="*/ 17 h 161"/>
                <a:gd name="T30" fmla="*/ 18 w 106"/>
                <a:gd name="T31" fmla="*/ 60 h 161"/>
                <a:gd name="T32" fmla="*/ 51 w 106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6"/>
                    <a:pt x="39" y="0"/>
                    <a:pt x="56" y="0"/>
                  </a:cubicBezTo>
                  <a:cubicBezTo>
                    <a:pt x="85" y="0"/>
                    <a:pt x="105" y="23"/>
                    <a:pt x="105" y="59"/>
                  </a:cubicBezTo>
                  <a:cubicBezTo>
                    <a:pt x="105" y="97"/>
                    <a:pt x="84" y="119"/>
                    <a:pt x="55" y="119"/>
                  </a:cubicBezTo>
                  <a:cubicBezTo>
                    <a:pt x="39" y="119"/>
                    <a:pt x="28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8"/>
                  </a:cubicBezTo>
                  <a:cubicBezTo>
                    <a:pt x="85" y="32"/>
                    <a:pt x="71" y="17"/>
                    <a:pt x="51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9"/>
                    <a:pt x="30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5703661" y="3196018"/>
              <a:ext cx="44443" cy="68052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4 w 104"/>
                <a:gd name="T27" fmla="*/ 58 h 161"/>
                <a:gd name="T28" fmla="*/ 51 w 104"/>
                <a:gd name="T29" fmla="*/ 17 h 161"/>
                <a:gd name="T30" fmla="*/ 17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8" y="119"/>
                    <a:pt x="27" y="114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8"/>
                  </a:cubicBezTo>
                  <a:cubicBezTo>
                    <a:pt x="84" y="32"/>
                    <a:pt x="70" y="17"/>
                    <a:pt x="51" y="17"/>
                  </a:cubicBezTo>
                  <a:cubicBezTo>
                    <a:pt x="30" y="17"/>
                    <a:pt x="17" y="32"/>
                    <a:pt x="17" y="60"/>
                  </a:cubicBezTo>
                  <a:cubicBezTo>
                    <a:pt x="17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5756040" y="3196018"/>
              <a:ext cx="44443" cy="49061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5810006" y="3196018"/>
              <a:ext cx="23809" cy="47478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5833815" y="3184940"/>
              <a:ext cx="23808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7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865560" y="3197601"/>
              <a:ext cx="38094" cy="47478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3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4"/>
                    <a:pt x="38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914763" y="3196018"/>
              <a:ext cx="41268" cy="4747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5967143" y="3178610"/>
              <a:ext cx="9523" cy="64886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5981427" y="3184940"/>
              <a:ext cx="23809" cy="60138"/>
            </a:xfrm>
            <a:custGeom>
              <a:avLst/>
              <a:gdLst>
                <a:gd name="T0" fmla="*/ 44 w 56"/>
                <a:gd name="T1" fmla="*/ 127 h 145"/>
                <a:gd name="T2" fmla="*/ 44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4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4" y="127"/>
                  </a:moveTo>
                  <a:lnTo>
                    <a:pt x="44" y="127"/>
                  </a:lnTo>
                  <a:cubicBezTo>
                    <a:pt x="46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1" y="144"/>
                    <a:pt x="16" y="137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7"/>
                    <a:pt x="44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6008411" y="3197601"/>
              <a:ext cx="44443" cy="66469"/>
            </a:xfrm>
            <a:custGeom>
              <a:avLst/>
              <a:gdLst>
                <a:gd name="T0" fmla="*/ 103 w 104"/>
                <a:gd name="T1" fmla="*/ 0 h 160"/>
                <a:gd name="T2" fmla="*/ 103 w 104"/>
                <a:gd name="T3" fmla="*/ 0 h 160"/>
                <a:gd name="T4" fmla="*/ 56 w 104"/>
                <a:gd name="T5" fmla="*/ 128 h 160"/>
                <a:gd name="T6" fmla="*/ 23 w 104"/>
                <a:gd name="T7" fmla="*/ 159 h 160"/>
                <a:gd name="T8" fmla="*/ 12 w 104"/>
                <a:gd name="T9" fmla="*/ 156 h 160"/>
                <a:gd name="T10" fmla="*/ 12 w 104"/>
                <a:gd name="T11" fmla="*/ 139 h 160"/>
                <a:gd name="T12" fmla="*/ 23 w 104"/>
                <a:gd name="T13" fmla="*/ 140 h 160"/>
                <a:gd name="T14" fmla="*/ 37 w 104"/>
                <a:gd name="T15" fmla="*/ 131 h 160"/>
                <a:gd name="T16" fmla="*/ 42 w 104"/>
                <a:gd name="T17" fmla="*/ 118 h 160"/>
                <a:gd name="T18" fmla="*/ 0 w 104"/>
                <a:gd name="T19" fmla="*/ 0 h 160"/>
                <a:gd name="T20" fmla="*/ 21 w 104"/>
                <a:gd name="T21" fmla="*/ 0 h 160"/>
                <a:gd name="T22" fmla="*/ 51 w 104"/>
                <a:gd name="T23" fmla="*/ 90 h 160"/>
                <a:gd name="T24" fmla="*/ 82 w 104"/>
                <a:gd name="T25" fmla="*/ 0 h 160"/>
                <a:gd name="T26" fmla="*/ 103 w 104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60">
                  <a:moveTo>
                    <a:pt x="103" y="0"/>
                  </a:moveTo>
                  <a:lnTo>
                    <a:pt x="103" y="0"/>
                  </a:lnTo>
                  <a:cubicBezTo>
                    <a:pt x="56" y="128"/>
                    <a:pt x="56" y="128"/>
                    <a:pt x="56" y="128"/>
                  </a:cubicBezTo>
                  <a:cubicBezTo>
                    <a:pt x="49" y="149"/>
                    <a:pt x="43" y="159"/>
                    <a:pt x="23" y="159"/>
                  </a:cubicBezTo>
                  <a:cubicBezTo>
                    <a:pt x="19" y="159"/>
                    <a:pt x="16" y="157"/>
                    <a:pt x="12" y="156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6" y="140"/>
                    <a:pt x="19" y="140"/>
                    <a:pt x="23" y="140"/>
                  </a:cubicBezTo>
                  <a:cubicBezTo>
                    <a:pt x="30" y="140"/>
                    <a:pt x="34" y="138"/>
                    <a:pt x="37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6079836" y="3180192"/>
              <a:ext cx="42856" cy="63304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7 w 103"/>
                <a:gd name="T5" fmla="*/ 83 h 151"/>
                <a:gd name="T6" fmla="*/ 60 w 103"/>
                <a:gd name="T7" fmla="*/ 76 h 151"/>
                <a:gd name="T8" fmla="*/ 81 w 103"/>
                <a:gd name="T9" fmla="*/ 45 h 151"/>
                <a:gd name="T10" fmla="*/ 52 w 103"/>
                <a:gd name="T11" fmla="*/ 17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7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7"/>
                    <a:pt x="15" y="101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7"/>
                    <a:pt x="81" y="58"/>
                    <a:pt x="81" y="45"/>
                  </a:cubicBezTo>
                  <a:cubicBezTo>
                    <a:pt x="81" y="29"/>
                    <a:pt x="71" y="17"/>
                    <a:pt x="52" y="17"/>
                  </a:cubicBezTo>
                  <a:cubicBezTo>
                    <a:pt x="34" y="17"/>
                    <a:pt x="23" y="31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7"/>
                    <a:pt x="102" y="45"/>
                  </a:cubicBezTo>
                  <a:cubicBezTo>
                    <a:pt x="102" y="65"/>
                    <a:pt x="91" y="80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6" y="117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96" name="Group 10"/>
          <p:cNvGrpSpPr>
            <a:grpSpLocks/>
          </p:cNvGrpSpPr>
          <p:nvPr/>
        </p:nvGrpSpPr>
        <p:grpSpPr bwMode="auto">
          <a:xfrm>
            <a:off x="6457950" y="4976813"/>
            <a:ext cx="506413" cy="85725"/>
            <a:chOff x="6458027" y="3178879"/>
            <a:chExt cx="505781" cy="85190"/>
          </a:xfrm>
        </p:grpSpPr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6458027" y="3178879"/>
              <a:ext cx="45981" cy="64681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2" y="12"/>
                    <a:pt x="110" y="27"/>
                    <a:pt x="110" y="44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1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80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6510350" y="3196232"/>
              <a:ext cx="44395" cy="4890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5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1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6561086" y="3196232"/>
              <a:ext cx="22197" cy="47328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6583283" y="3185189"/>
              <a:ext cx="25368" cy="5994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6614994" y="3196232"/>
              <a:ext cx="41223" cy="473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6665730" y="3196232"/>
              <a:ext cx="42809" cy="4890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6714881" y="3196232"/>
              <a:ext cx="22197" cy="47328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6743420" y="3196232"/>
              <a:ext cx="38052" cy="48906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7 h 120"/>
                <a:gd name="T24" fmla="*/ 22 w 93"/>
                <a:gd name="T25" fmla="*/ 32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2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6789401" y="3178879"/>
              <a:ext cx="39637" cy="64681"/>
            </a:xfrm>
            <a:custGeom>
              <a:avLst/>
              <a:gdLst>
                <a:gd name="T0" fmla="*/ 75 w 94"/>
                <a:gd name="T1" fmla="*/ 85 h 155"/>
                <a:gd name="T2" fmla="*/ 75 w 94"/>
                <a:gd name="T3" fmla="*/ 85 h 155"/>
                <a:gd name="T4" fmla="*/ 52 w 94"/>
                <a:gd name="T5" fmla="*/ 56 h 155"/>
                <a:gd name="T6" fmla="*/ 18 w 94"/>
                <a:gd name="T7" fmla="*/ 87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8 h 155"/>
                <a:gd name="T18" fmla="*/ 54 w 94"/>
                <a:gd name="T19" fmla="*/ 39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5 w 94"/>
                <a:gd name="T29" fmla="*/ 154 h 155"/>
                <a:gd name="T30" fmla="*/ 75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0" y="56"/>
                    <a:pt x="52" y="56"/>
                  </a:cubicBezTo>
                  <a:cubicBezTo>
                    <a:pt x="32" y="56"/>
                    <a:pt x="18" y="6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5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6841723" y="3178879"/>
              <a:ext cx="9513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6862335" y="3196232"/>
              <a:ext cx="44395" cy="67837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5 w 105"/>
                <a:gd name="T27" fmla="*/ 58 h 161"/>
                <a:gd name="T28" fmla="*/ 51 w 105"/>
                <a:gd name="T29" fmla="*/ 17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5" y="0"/>
                    <a:pt x="104" y="23"/>
                    <a:pt x="104" y="59"/>
                  </a:cubicBezTo>
                  <a:cubicBezTo>
                    <a:pt x="104" y="97"/>
                    <a:pt x="84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8"/>
                  </a:cubicBezTo>
                  <a:cubicBezTo>
                    <a:pt x="85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6941611" y="3180456"/>
              <a:ext cx="22197" cy="63104"/>
            </a:xfrm>
            <a:custGeom>
              <a:avLst/>
              <a:gdLst>
                <a:gd name="T0" fmla="*/ 35 w 55"/>
                <a:gd name="T1" fmla="*/ 43 h 151"/>
                <a:gd name="T2" fmla="*/ 35 w 55"/>
                <a:gd name="T3" fmla="*/ 43 h 151"/>
                <a:gd name="T4" fmla="*/ 0 w 55"/>
                <a:gd name="T5" fmla="*/ 43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5 w 55"/>
                <a:gd name="T15" fmla="*/ 150 h 151"/>
                <a:gd name="T16" fmla="*/ 35 w 55"/>
                <a:gd name="T17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5" y="43"/>
                  </a:moveTo>
                  <a:lnTo>
                    <a:pt x="35" y="43"/>
                  </a:ln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97" name="Group 11"/>
          <p:cNvGrpSpPr>
            <a:grpSpLocks/>
          </p:cNvGrpSpPr>
          <p:nvPr/>
        </p:nvGrpSpPr>
        <p:grpSpPr bwMode="auto">
          <a:xfrm>
            <a:off x="7329488" y="4976813"/>
            <a:ext cx="519112" cy="85725"/>
            <a:chOff x="7328786" y="3178879"/>
            <a:chExt cx="520603" cy="85190"/>
          </a:xfrm>
        </p:grpSpPr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7328786" y="3178879"/>
              <a:ext cx="46169" cy="64681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5 w 111"/>
                <a:gd name="T25" fmla="*/ 70 h 155"/>
                <a:gd name="T26" fmla="*/ 55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5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10" y="27"/>
                    <a:pt x="110" y="44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8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7378139" y="3196232"/>
              <a:ext cx="44578" cy="48906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5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5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5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1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7430678" y="3196232"/>
              <a:ext cx="22289" cy="47328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7454558" y="3185189"/>
              <a:ext cx="23881" cy="5994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7486399" y="3196232"/>
              <a:ext cx="41394" cy="473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7534161" y="3196232"/>
              <a:ext cx="42986" cy="48906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7586700" y="3196232"/>
              <a:ext cx="23880" cy="47328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9 w 56"/>
                <a:gd name="T5" fmla="*/ 3 h 116"/>
                <a:gd name="T6" fmla="*/ 19 w 56"/>
                <a:gd name="T7" fmla="*/ 23 h 116"/>
                <a:gd name="T8" fmla="*/ 50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7612173" y="3196232"/>
              <a:ext cx="38209" cy="48906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8 w 93"/>
                <a:gd name="T17" fmla="*/ 34 h 120"/>
                <a:gd name="T18" fmla="*/ 88 w 93"/>
                <a:gd name="T19" fmla="*/ 34 h 120"/>
                <a:gd name="T20" fmla="*/ 70 w 93"/>
                <a:gd name="T21" fmla="*/ 34 h 120"/>
                <a:gd name="T22" fmla="*/ 45 w 93"/>
                <a:gd name="T23" fmla="*/ 17 h 120"/>
                <a:gd name="T24" fmla="*/ 22 w 93"/>
                <a:gd name="T25" fmla="*/ 32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2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7659934" y="3178879"/>
              <a:ext cx="41394" cy="64681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5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5"/>
                    <a:pt x="39" y="39"/>
                    <a:pt x="55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5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7710880" y="3178879"/>
              <a:ext cx="9552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7731577" y="3196232"/>
              <a:ext cx="42986" cy="67837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7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7806404" y="3180456"/>
              <a:ext cx="42985" cy="63104"/>
            </a:xfrm>
            <a:custGeom>
              <a:avLst/>
              <a:gdLst>
                <a:gd name="T0" fmla="*/ 0 w 102"/>
                <a:gd name="T1" fmla="*/ 149 h 151"/>
                <a:gd name="T2" fmla="*/ 0 w 102"/>
                <a:gd name="T3" fmla="*/ 149 h 151"/>
                <a:gd name="T4" fmla="*/ 47 w 102"/>
                <a:gd name="T5" fmla="*/ 83 h 151"/>
                <a:gd name="T6" fmla="*/ 60 w 102"/>
                <a:gd name="T7" fmla="*/ 76 h 151"/>
                <a:gd name="T8" fmla="*/ 81 w 102"/>
                <a:gd name="T9" fmla="*/ 45 h 151"/>
                <a:gd name="T10" fmla="*/ 51 w 102"/>
                <a:gd name="T11" fmla="*/ 17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1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9"/>
                  </a:moveTo>
                  <a:lnTo>
                    <a:pt x="0" y="149"/>
                  </a:lnTo>
                  <a:cubicBezTo>
                    <a:pt x="0" y="117"/>
                    <a:pt x="15" y="101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1" y="58"/>
                    <a:pt x="81" y="45"/>
                  </a:cubicBez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1" y="0"/>
                    <a:pt x="101" y="17"/>
                    <a:pt x="101" y="45"/>
                  </a:cubicBezTo>
                  <a:cubicBezTo>
                    <a:pt x="101" y="65"/>
                    <a:pt x="91" y="80"/>
                    <a:pt x="69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7" y="108"/>
                    <a:pt x="25" y="117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2098" name="Group 12"/>
          <p:cNvGrpSpPr>
            <a:grpSpLocks/>
          </p:cNvGrpSpPr>
          <p:nvPr/>
        </p:nvGrpSpPr>
        <p:grpSpPr bwMode="auto">
          <a:xfrm>
            <a:off x="8372475" y="4976813"/>
            <a:ext cx="279400" cy="66675"/>
            <a:chOff x="8371845" y="3178879"/>
            <a:chExt cx="279753" cy="66671"/>
          </a:xfrm>
        </p:grpSpPr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8371845" y="3178879"/>
              <a:ext cx="46096" cy="65083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4 h 155"/>
                <a:gd name="T12" fmla="*/ 91 w 112"/>
                <a:gd name="T13" fmla="*/ 83 h 155"/>
                <a:gd name="T14" fmla="*/ 53 w 112"/>
                <a:gd name="T15" fmla="*/ 89 h 155"/>
                <a:gd name="T16" fmla="*/ 21 w 112"/>
                <a:gd name="T17" fmla="*/ 89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0 h 155"/>
                <a:gd name="T26" fmla="*/ 57 w 112"/>
                <a:gd name="T27" fmla="*/ 70 h 155"/>
                <a:gd name="T28" fmla="*/ 89 w 112"/>
                <a:gd name="T29" fmla="*/ 44 h 155"/>
                <a:gd name="T30" fmla="*/ 58 w 112"/>
                <a:gd name="T31" fmla="*/ 18 h 155"/>
                <a:gd name="T32" fmla="*/ 21 w 112"/>
                <a:gd name="T33" fmla="*/ 18 h 155"/>
                <a:gd name="T34" fmla="*/ 21 w 112"/>
                <a:gd name="T35" fmla="*/ 70 h 155"/>
                <a:gd name="T36" fmla="*/ 57 w 112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1"/>
                    <a:pt x="91" y="6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3"/>
                  </a:cubicBezTo>
                  <a:cubicBezTo>
                    <a:pt x="81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8421120" y="3194753"/>
              <a:ext cx="44506" cy="50797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8473573" y="3194753"/>
              <a:ext cx="22253" cy="4920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8497416" y="3185229"/>
              <a:ext cx="23842" cy="60321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0 h 145"/>
                <a:gd name="T18" fmla="*/ 17 w 57"/>
                <a:gd name="T19" fmla="*/ 30 h 145"/>
                <a:gd name="T20" fmla="*/ 17 w 57"/>
                <a:gd name="T21" fmla="*/ 0 h 145"/>
                <a:gd name="T22" fmla="*/ 37 w 57"/>
                <a:gd name="T23" fmla="*/ 0 h 145"/>
                <a:gd name="T24" fmla="*/ 37 w 57"/>
                <a:gd name="T25" fmla="*/ 30 h 145"/>
                <a:gd name="T26" fmla="*/ 56 w 57"/>
                <a:gd name="T27" fmla="*/ 30 h 145"/>
                <a:gd name="T28" fmla="*/ 56 w 57"/>
                <a:gd name="T29" fmla="*/ 46 h 145"/>
                <a:gd name="T30" fmla="*/ 37 w 57"/>
                <a:gd name="T31" fmla="*/ 46 h 145"/>
                <a:gd name="T32" fmla="*/ 37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8529207" y="3194753"/>
              <a:ext cx="41327" cy="49209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8576892" y="3194753"/>
              <a:ext cx="42916" cy="50797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8629345" y="3194753"/>
              <a:ext cx="22253" cy="4920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sp>
        <p:nvSpPr>
          <p:cNvPr id="2099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949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Verticals</a:t>
            </a:r>
          </a:p>
        </p:txBody>
      </p:sp>
      <p:sp>
        <p:nvSpPr>
          <p:cNvPr id="2100" name="TextBox 3641"/>
          <p:cNvSpPr txBox="1">
            <a:spLocks noChangeArrowheads="1"/>
          </p:cNvSpPr>
          <p:nvPr/>
        </p:nvSpPr>
        <p:spPr bwMode="auto">
          <a:xfrm>
            <a:off x="457200" y="3657600"/>
            <a:ext cx="936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Partners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23038" y="1831975"/>
            <a:ext cx="430212" cy="430213"/>
            <a:chOff x="6523038" y="1831975"/>
            <a:chExt cx="430212" cy="430213"/>
          </a:xfrm>
        </p:grpSpPr>
        <p:sp>
          <p:nvSpPr>
            <p:cNvPr id="4114" name="Freeform 18"/>
            <p:cNvSpPr>
              <a:spLocks noChangeArrowheads="1"/>
            </p:cNvSpPr>
            <p:nvPr/>
          </p:nvSpPr>
          <p:spPr bwMode="auto">
            <a:xfrm>
              <a:off x="6523038" y="1831975"/>
              <a:ext cx="430212" cy="430213"/>
            </a:xfrm>
            <a:custGeom>
              <a:avLst/>
              <a:gdLst>
                <a:gd name="T0" fmla="*/ 429402 w 1024"/>
                <a:gd name="T1" fmla="*/ 214199 h 1025"/>
                <a:gd name="T2" fmla="*/ 429402 w 1024"/>
                <a:gd name="T3" fmla="*/ 214199 h 1025"/>
                <a:gd name="T4" fmla="*/ 214491 w 1024"/>
                <a:gd name="T5" fmla="*/ 429236 h 1025"/>
                <a:gd name="T6" fmla="*/ 0 w 1024"/>
                <a:gd name="T7" fmla="*/ 214199 h 1025"/>
                <a:gd name="T8" fmla="*/ 214491 w 1024"/>
                <a:gd name="T9" fmla="*/ 0 h 1025"/>
                <a:gd name="T10" fmla="*/ 429402 w 1024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 noChangeArrowheads="1"/>
            </p:cNvSpPr>
            <p:nvPr/>
          </p:nvSpPr>
          <p:spPr bwMode="auto">
            <a:xfrm>
              <a:off x="6602413" y="1919288"/>
              <a:ext cx="274637" cy="279400"/>
            </a:xfrm>
            <a:custGeom>
              <a:avLst/>
              <a:gdLst>
                <a:gd name="T0" fmla="*/ 273777 w 654"/>
                <a:gd name="T1" fmla="*/ 171057 h 667"/>
                <a:gd name="T2" fmla="*/ 273777 w 654"/>
                <a:gd name="T3" fmla="*/ 171057 h 667"/>
                <a:gd name="T4" fmla="*/ 234366 w 654"/>
                <a:gd name="T5" fmla="*/ 132066 h 667"/>
                <a:gd name="T6" fmla="*/ 194956 w 654"/>
                <a:gd name="T7" fmla="*/ 171057 h 667"/>
                <a:gd name="T8" fmla="*/ 229335 w 654"/>
                <a:gd name="T9" fmla="*/ 210048 h 667"/>
                <a:gd name="T10" fmla="*/ 159738 w 654"/>
                <a:gd name="T11" fmla="*/ 269583 h 667"/>
                <a:gd name="T12" fmla="*/ 84691 w 654"/>
                <a:gd name="T13" fmla="*/ 197890 h 667"/>
                <a:gd name="T14" fmla="*/ 101880 w 654"/>
                <a:gd name="T15" fmla="*/ 163091 h 667"/>
                <a:gd name="T16" fmla="*/ 101461 w 654"/>
                <a:gd name="T17" fmla="*/ 161414 h 667"/>
                <a:gd name="T18" fmla="*/ 158900 w 654"/>
                <a:gd name="T19" fmla="*/ 24317 h 667"/>
                <a:gd name="T20" fmla="*/ 135002 w 654"/>
                <a:gd name="T21" fmla="*/ 6289 h 667"/>
                <a:gd name="T22" fmla="*/ 125359 w 654"/>
                <a:gd name="T23" fmla="*/ 0 h 667"/>
                <a:gd name="T24" fmla="*/ 115296 w 654"/>
                <a:gd name="T25" fmla="*/ 10481 h 667"/>
                <a:gd name="T26" fmla="*/ 125359 w 654"/>
                <a:gd name="T27" fmla="*/ 20544 h 667"/>
                <a:gd name="T28" fmla="*/ 134163 w 654"/>
                <a:gd name="T29" fmla="*/ 15932 h 667"/>
                <a:gd name="T30" fmla="*/ 149257 w 654"/>
                <a:gd name="T31" fmla="*/ 24317 h 667"/>
                <a:gd name="T32" fmla="*/ 97268 w 654"/>
                <a:gd name="T33" fmla="*/ 152191 h 667"/>
                <a:gd name="T34" fmla="*/ 83433 w 654"/>
                <a:gd name="T35" fmla="*/ 148837 h 667"/>
                <a:gd name="T36" fmla="*/ 79240 w 654"/>
                <a:gd name="T37" fmla="*/ 148837 h 667"/>
                <a:gd name="T38" fmla="*/ 75886 w 654"/>
                <a:gd name="T39" fmla="*/ 148837 h 667"/>
                <a:gd name="T40" fmla="*/ 61631 w 654"/>
                <a:gd name="T41" fmla="*/ 152191 h 667"/>
                <a:gd name="T42" fmla="*/ 10062 w 654"/>
                <a:gd name="T43" fmla="*/ 24317 h 667"/>
                <a:gd name="T44" fmla="*/ 24736 w 654"/>
                <a:gd name="T45" fmla="*/ 15932 h 667"/>
                <a:gd name="T46" fmla="*/ 33541 w 654"/>
                <a:gd name="T47" fmla="*/ 20544 h 667"/>
                <a:gd name="T48" fmla="*/ 44022 w 654"/>
                <a:gd name="T49" fmla="*/ 10481 h 667"/>
                <a:gd name="T50" fmla="*/ 33541 w 654"/>
                <a:gd name="T51" fmla="*/ 0 h 667"/>
                <a:gd name="T52" fmla="*/ 24317 w 654"/>
                <a:gd name="T53" fmla="*/ 6289 h 667"/>
                <a:gd name="T54" fmla="*/ 0 w 654"/>
                <a:gd name="T55" fmla="*/ 24317 h 667"/>
                <a:gd name="T56" fmla="*/ 57439 w 654"/>
                <a:gd name="T57" fmla="*/ 161414 h 667"/>
                <a:gd name="T58" fmla="*/ 57439 w 654"/>
                <a:gd name="T59" fmla="*/ 163091 h 667"/>
                <a:gd name="T60" fmla="*/ 74628 w 654"/>
                <a:gd name="T61" fmla="*/ 197890 h 667"/>
                <a:gd name="T62" fmla="*/ 159738 w 654"/>
                <a:gd name="T63" fmla="*/ 279226 h 667"/>
                <a:gd name="T64" fmla="*/ 239397 w 654"/>
                <a:gd name="T65" fmla="*/ 210048 h 667"/>
                <a:gd name="T66" fmla="*/ 273777 w 654"/>
                <a:gd name="T67" fmla="*/ 171057 h 667"/>
                <a:gd name="T68" fmla="*/ 234366 w 654"/>
                <a:gd name="T69" fmla="*/ 191182 h 667"/>
                <a:gd name="T70" fmla="*/ 234366 w 654"/>
                <a:gd name="T71" fmla="*/ 191182 h 667"/>
                <a:gd name="T72" fmla="*/ 214242 w 654"/>
                <a:gd name="T73" fmla="*/ 171057 h 667"/>
                <a:gd name="T74" fmla="*/ 234366 w 654"/>
                <a:gd name="T75" fmla="*/ 151352 h 667"/>
                <a:gd name="T76" fmla="*/ 254491 w 654"/>
                <a:gd name="T77" fmla="*/ 171057 h 667"/>
                <a:gd name="T78" fmla="*/ 234366 w 654"/>
                <a:gd name="T79" fmla="*/ 191182 h 667"/>
                <a:gd name="T80" fmla="*/ 244848 w 654"/>
                <a:gd name="T81" fmla="*/ 171057 h 667"/>
                <a:gd name="T82" fmla="*/ 244848 w 654"/>
                <a:gd name="T83" fmla="*/ 171057 h 667"/>
                <a:gd name="T84" fmla="*/ 234366 w 654"/>
                <a:gd name="T85" fmla="*/ 181119 h 667"/>
                <a:gd name="T86" fmla="*/ 223885 w 654"/>
                <a:gd name="T87" fmla="*/ 171057 h 667"/>
                <a:gd name="T88" fmla="*/ 234366 w 654"/>
                <a:gd name="T89" fmla="*/ 160576 h 667"/>
                <a:gd name="T90" fmla="*/ 244848 w 654"/>
                <a:gd name="T91" fmla="*/ 171057 h 66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54" h="667">
                  <a:moveTo>
                    <a:pt x="653" y="408"/>
                  </a:moveTo>
                  <a:lnTo>
                    <a:pt x="653" y="408"/>
                  </a:lnTo>
                  <a:cubicBezTo>
                    <a:pt x="653" y="356"/>
                    <a:pt x="611" y="315"/>
                    <a:pt x="559" y="315"/>
                  </a:cubicBezTo>
                  <a:cubicBezTo>
                    <a:pt x="507" y="315"/>
                    <a:pt x="465" y="356"/>
                    <a:pt x="465" y="408"/>
                  </a:cubicBezTo>
                  <a:cubicBezTo>
                    <a:pt x="465" y="455"/>
                    <a:pt x="501" y="495"/>
                    <a:pt x="547" y="501"/>
                  </a:cubicBezTo>
                  <a:cubicBezTo>
                    <a:pt x="544" y="540"/>
                    <a:pt x="524" y="643"/>
                    <a:pt x="381" y="643"/>
                  </a:cubicBezTo>
                  <a:cubicBezTo>
                    <a:pt x="228" y="643"/>
                    <a:pt x="203" y="558"/>
                    <a:pt x="202" y="472"/>
                  </a:cubicBezTo>
                  <a:cubicBezTo>
                    <a:pt x="227" y="461"/>
                    <a:pt x="243" y="416"/>
                    <a:pt x="243" y="389"/>
                  </a:cubicBezTo>
                  <a:cubicBezTo>
                    <a:pt x="243" y="387"/>
                    <a:pt x="242" y="386"/>
                    <a:pt x="242" y="385"/>
                  </a:cubicBezTo>
                  <a:cubicBezTo>
                    <a:pt x="339" y="327"/>
                    <a:pt x="379" y="74"/>
                    <a:pt x="379" y="58"/>
                  </a:cubicBezTo>
                  <a:cubicBezTo>
                    <a:pt x="379" y="29"/>
                    <a:pt x="339" y="18"/>
                    <a:pt x="322" y="15"/>
                  </a:cubicBezTo>
                  <a:cubicBezTo>
                    <a:pt x="318" y="7"/>
                    <a:pt x="309" y="0"/>
                    <a:pt x="299" y="0"/>
                  </a:cubicBezTo>
                  <a:cubicBezTo>
                    <a:pt x="285" y="0"/>
                    <a:pt x="275" y="12"/>
                    <a:pt x="275" y="25"/>
                  </a:cubicBezTo>
                  <a:cubicBezTo>
                    <a:pt x="275" y="39"/>
                    <a:pt x="285" y="49"/>
                    <a:pt x="299" y="49"/>
                  </a:cubicBezTo>
                  <a:cubicBezTo>
                    <a:pt x="308" y="49"/>
                    <a:pt x="315" y="45"/>
                    <a:pt x="320" y="38"/>
                  </a:cubicBezTo>
                  <a:cubicBezTo>
                    <a:pt x="336" y="42"/>
                    <a:pt x="356" y="49"/>
                    <a:pt x="356" y="58"/>
                  </a:cubicBezTo>
                  <a:cubicBezTo>
                    <a:pt x="356" y="83"/>
                    <a:pt x="313" y="312"/>
                    <a:pt x="232" y="363"/>
                  </a:cubicBezTo>
                  <a:cubicBezTo>
                    <a:pt x="223" y="355"/>
                    <a:pt x="210" y="355"/>
                    <a:pt x="199" y="355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81" y="355"/>
                    <a:pt x="181" y="355"/>
                    <a:pt x="181" y="355"/>
                  </a:cubicBezTo>
                  <a:cubicBezTo>
                    <a:pt x="168" y="355"/>
                    <a:pt x="156" y="355"/>
                    <a:pt x="147" y="363"/>
                  </a:cubicBezTo>
                  <a:cubicBezTo>
                    <a:pt x="67" y="312"/>
                    <a:pt x="24" y="83"/>
                    <a:pt x="24" y="58"/>
                  </a:cubicBezTo>
                  <a:cubicBezTo>
                    <a:pt x="24" y="49"/>
                    <a:pt x="43" y="42"/>
                    <a:pt x="59" y="38"/>
                  </a:cubicBezTo>
                  <a:cubicBezTo>
                    <a:pt x="65" y="45"/>
                    <a:pt x="72" y="49"/>
                    <a:pt x="80" y="49"/>
                  </a:cubicBezTo>
                  <a:cubicBezTo>
                    <a:pt x="94" y="49"/>
                    <a:pt x="105" y="39"/>
                    <a:pt x="105" y="25"/>
                  </a:cubicBezTo>
                  <a:cubicBezTo>
                    <a:pt x="105" y="12"/>
                    <a:pt x="94" y="0"/>
                    <a:pt x="80" y="0"/>
                  </a:cubicBezTo>
                  <a:cubicBezTo>
                    <a:pt x="71" y="0"/>
                    <a:pt x="62" y="7"/>
                    <a:pt x="58" y="15"/>
                  </a:cubicBezTo>
                  <a:cubicBezTo>
                    <a:pt x="40" y="18"/>
                    <a:pt x="0" y="29"/>
                    <a:pt x="0" y="58"/>
                  </a:cubicBezTo>
                  <a:cubicBezTo>
                    <a:pt x="0" y="74"/>
                    <a:pt x="41" y="327"/>
                    <a:pt x="137" y="385"/>
                  </a:cubicBezTo>
                  <a:cubicBezTo>
                    <a:pt x="137" y="386"/>
                    <a:pt x="137" y="387"/>
                    <a:pt x="137" y="389"/>
                  </a:cubicBezTo>
                  <a:cubicBezTo>
                    <a:pt x="137" y="416"/>
                    <a:pt x="152" y="462"/>
                    <a:pt x="178" y="472"/>
                  </a:cubicBezTo>
                  <a:cubicBezTo>
                    <a:pt x="178" y="533"/>
                    <a:pt x="188" y="666"/>
                    <a:pt x="381" y="666"/>
                  </a:cubicBezTo>
                  <a:cubicBezTo>
                    <a:pt x="546" y="666"/>
                    <a:pt x="567" y="541"/>
                    <a:pt x="571" y="501"/>
                  </a:cubicBezTo>
                  <a:cubicBezTo>
                    <a:pt x="616" y="495"/>
                    <a:pt x="653" y="456"/>
                    <a:pt x="653" y="408"/>
                  </a:cubicBezTo>
                  <a:close/>
                  <a:moveTo>
                    <a:pt x="559" y="456"/>
                  </a:moveTo>
                  <a:lnTo>
                    <a:pt x="559" y="456"/>
                  </a:lnTo>
                  <a:cubicBezTo>
                    <a:pt x="533" y="456"/>
                    <a:pt x="511" y="434"/>
                    <a:pt x="511" y="408"/>
                  </a:cubicBezTo>
                  <a:cubicBezTo>
                    <a:pt x="511" y="381"/>
                    <a:pt x="533" y="361"/>
                    <a:pt x="559" y="361"/>
                  </a:cubicBezTo>
                  <a:cubicBezTo>
                    <a:pt x="585" y="361"/>
                    <a:pt x="607" y="381"/>
                    <a:pt x="607" y="408"/>
                  </a:cubicBezTo>
                  <a:cubicBezTo>
                    <a:pt x="607" y="434"/>
                    <a:pt x="585" y="456"/>
                    <a:pt x="559" y="456"/>
                  </a:cubicBezTo>
                  <a:close/>
                  <a:moveTo>
                    <a:pt x="584" y="408"/>
                  </a:moveTo>
                  <a:lnTo>
                    <a:pt x="584" y="408"/>
                  </a:lnTo>
                  <a:cubicBezTo>
                    <a:pt x="584" y="422"/>
                    <a:pt x="573" y="432"/>
                    <a:pt x="559" y="432"/>
                  </a:cubicBezTo>
                  <a:cubicBezTo>
                    <a:pt x="546" y="432"/>
                    <a:pt x="534" y="422"/>
                    <a:pt x="534" y="408"/>
                  </a:cubicBezTo>
                  <a:cubicBezTo>
                    <a:pt x="534" y="395"/>
                    <a:pt x="546" y="383"/>
                    <a:pt x="559" y="383"/>
                  </a:cubicBezTo>
                  <a:cubicBezTo>
                    <a:pt x="573" y="383"/>
                    <a:pt x="584" y="395"/>
                    <a:pt x="584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89488" y="1831975"/>
            <a:ext cx="428625" cy="430213"/>
            <a:chOff x="4789488" y="1831975"/>
            <a:chExt cx="428625" cy="430213"/>
          </a:xfrm>
        </p:grpSpPr>
        <p:sp>
          <p:nvSpPr>
            <p:cNvPr id="4112" name="Freeform 16"/>
            <p:cNvSpPr>
              <a:spLocks noChangeArrowheads="1"/>
            </p:cNvSpPr>
            <p:nvPr/>
          </p:nvSpPr>
          <p:spPr bwMode="auto">
            <a:xfrm>
              <a:off x="4789488" y="1831975"/>
              <a:ext cx="428625" cy="430213"/>
            </a:xfrm>
            <a:custGeom>
              <a:avLst/>
              <a:gdLst>
                <a:gd name="T0" fmla="*/ 429403 w 1025"/>
                <a:gd name="T1" fmla="*/ 214199 h 1025"/>
                <a:gd name="T2" fmla="*/ 429403 w 1025"/>
                <a:gd name="T3" fmla="*/ 214199 h 1025"/>
                <a:gd name="T4" fmla="*/ 214701 w 1025"/>
                <a:gd name="T5" fmla="*/ 429236 h 1025"/>
                <a:gd name="T6" fmla="*/ 0 w 1025"/>
                <a:gd name="T7" fmla="*/ 214199 h 1025"/>
                <a:gd name="T8" fmla="*/ 214701 w 1025"/>
                <a:gd name="T9" fmla="*/ 0 h 1025"/>
                <a:gd name="T10" fmla="*/ 429403 w 1025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30" y="1024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 noChangeArrowheads="1"/>
            </p:cNvSpPr>
            <p:nvPr/>
          </p:nvSpPr>
          <p:spPr bwMode="auto">
            <a:xfrm>
              <a:off x="4879975" y="1922463"/>
              <a:ext cx="249238" cy="250825"/>
            </a:xfrm>
            <a:custGeom>
              <a:avLst/>
              <a:gdLst>
                <a:gd name="T0" fmla="*/ 235796 w 594"/>
                <a:gd name="T1" fmla="*/ 12206 h 594"/>
                <a:gd name="T2" fmla="*/ 197900 w 594"/>
                <a:gd name="T3" fmla="*/ 0 h 594"/>
                <a:gd name="T4" fmla="*/ 171794 w 594"/>
                <a:gd name="T5" fmla="*/ 146473 h 594"/>
                <a:gd name="T6" fmla="*/ 166741 w 594"/>
                <a:gd name="T7" fmla="*/ 110696 h 594"/>
                <a:gd name="T8" fmla="*/ 160425 w 594"/>
                <a:gd name="T9" fmla="*/ 78708 h 594"/>
                <a:gd name="T10" fmla="*/ 154530 w 594"/>
                <a:gd name="T11" fmla="*/ 75762 h 594"/>
                <a:gd name="T12" fmla="*/ 83371 w 594"/>
                <a:gd name="T13" fmla="*/ 84180 h 594"/>
                <a:gd name="T14" fmla="*/ 77476 w 594"/>
                <a:gd name="T15" fmla="*/ 80392 h 594"/>
                <a:gd name="T16" fmla="*/ 0 w 594"/>
                <a:gd name="T17" fmla="*/ 124165 h 594"/>
                <a:gd name="T18" fmla="*/ 18948 w 594"/>
                <a:gd name="T19" fmla="*/ 249593 h 594"/>
                <a:gd name="T20" fmla="*/ 245480 w 594"/>
                <a:gd name="T21" fmla="*/ 244963 h 594"/>
                <a:gd name="T22" fmla="*/ 235796 w 594"/>
                <a:gd name="T23" fmla="*/ 12206 h 594"/>
                <a:gd name="T24" fmla="*/ 56423 w 594"/>
                <a:gd name="T25" fmla="*/ 208766 h 594"/>
                <a:gd name="T26" fmla="*/ 41685 w 594"/>
                <a:gd name="T27" fmla="*/ 208766 h 594"/>
                <a:gd name="T28" fmla="*/ 49264 w 594"/>
                <a:gd name="T29" fmla="*/ 186879 h 594"/>
                <a:gd name="T30" fmla="*/ 56423 w 594"/>
                <a:gd name="T31" fmla="*/ 208766 h 594"/>
                <a:gd name="T32" fmla="*/ 56423 w 594"/>
                <a:gd name="T33" fmla="*/ 159100 h 594"/>
                <a:gd name="T34" fmla="*/ 41685 w 594"/>
                <a:gd name="T35" fmla="*/ 159100 h 594"/>
                <a:gd name="T36" fmla="*/ 49264 w 594"/>
                <a:gd name="T37" fmla="*/ 137634 h 594"/>
                <a:gd name="T38" fmla="*/ 56423 w 594"/>
                <a:gd name="T39" fmla="*/ 159100 h 594"/>
                <a:gd name="T40" fmla="*/ 94739 w 594"/>
                <a:gd name="T41" fmla="*/ 208766 h 594"/>
                <a:gd name="T42" fmla="*/ 79581 w 594"/>
                <a:gd name="T43" fmla="*/ 208766 h 594"/>
                <a:gd name="T44" fmla="*/ 87160 w 594"/>
                <a:gd name="T45" fmla="*/ 186879 h 594"/>
                <a:gd name="T46" fmla="*/ 94739 w 594"/>
                <a:gd name="T47" fmla="*/ 208766 h 594"/>
                <a:gd name="T48" fmla="*/ 94739 w 594"/>
                <a:gd name="T49" fmla="*/ 159100 h 594"/>
                <a:gd name="T50" fmla="*/ 79581 w 594"/>
                <a:gd name="T51" fmla="*/ 159100 h 594"/>
                <a:gd name="T52" fmla="*/ 87160 w 594"/>
                <a:gd name="T53" fmla="*/ 137634 h 594"/>
                <a:gd name="T54" fmla="*/ 94739 w 594"/>
                <a:gd name="T55" fmla="*/ 159100 h 594"/>
                <a:gd name="T56" fmla="*/ 133056 w 594"/>
                <a:gd name="T57" fmla="*/ 208766 h 594"/>
                <a:gd name="T58" fmla="*/ 118319 w 594"/>
                <a:gd name="T59" fmla="*/ 208766 h 594"/>
                <a:gd name="T60" fmla="*/ 125898 w 594"/>
                <a:gd name="T61" fmla="*/ 186879 h 594"/>
                <a:gd name="T62" fmla="*/ 133056 w 594"/>
                <a:gd name="T63" fmla="*/ 208766 h 594"/>
                <a:gd name="T64" fmla="*/ 133056 w 594"/>
                <a:gd name="T65" fmla="*/ 159100 h 594"/>
                <a:gd name="T66" fmla="*/ 118319 w 594"/>
                <a:gd name="T67" fmla="*/ 159100 h 594"/>
                <a:gd name="T68" fmla="*/ 125898 w 594"/>
                <a:gd name="T69" fmla="*/ 137634 h 594"/>
                <a:gd name="T70" fmla="*/ 133056 w 594"/>
                <a:gd name="T71" fmla="*/ 159100 h 5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4" h="594">
                  <a:moveTo>
                    <a:pt x="560" y="29"/>
                  </a:moveTo>
                  <a:lnTo>
                    <a:pt x="560" y="29"/>
                  </a:lnTo>
                  <a:cubicBezTo>
                    <a:pt x="559" y="12"/>
                    <a:pt x="545" y="0"/>
                    <a:pt x="529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53" y="0"/>
                    <a:pt x="439" y="11"/>
                    <a:pt x="438" y="28"/>
                  </a:cubicBezTo>
                  <a:cubicBezTo>
                    <a:pt x="408" y="348"/>
                    <a:pt x="408" y="348"/>
                    <a:pt x="408" y="348"/>
                  </a:cubicBezTo>
                  <a:cubicBezTo>
                    <a:pt x="405" y="271"/>
                    <a:pt x="405" y="271"/>
                    <a:pt x="405" y="271"/>
                  </a:cubicBezTo>
                  <a:cubicBezTo>
                    <a:pt x="404" y="266"/>
                    <a:pt x="401" y="263"/>
                    <a:pt x="396" y="263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1" y="187"/>
                    <a:pt x="381" y="187"/>
                    <a:pt x="381" y="187"/>
                  </a:cubicBezTo>
                  <a:cubicBezTo>
                    <a:pt x="381" y="184"/>
                    <a:pt x="379" y="182"/>
                    <a:pt x="377" y="180"/>
                  </a:cubicBezTo>
                  <a:cubicBezTo>
                    <a:pt x="374" y="179"/>
                    <a:pt x="371" y="178"/>
                    <a:pt x="367" y="180"/>
                  </a:cubicBezTo>
                  <a:cubicBezTo>
                    <a:pt x="199" y="263"/>
                    <a:pt x="199" y="263"/>
                    <a:pt x="199" y="263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8" y="196"/>
                    <a:pt x="196" y="193"/>
                    <a:pt x="194" y="192"/>
                  </a:cubicBezTo>
                  <a:cubicBezTo>
                    <a:pt x="190" y="190"/>
                    <a:pt x="187" y="190"/>
                    <a:pt x="184" y="191"/>
                  </a:cubicBezTo>
                  <a:cubicBezTo>
                    <a:pt x="4" y="288"/>
                    <a:pt x="4" y="288"/>
                    <a:pt x="4" y="288"/>
                  </a:cubicBezTo>
                  <a:cubicBezTo>
                    <a:pt x="1" y="289"/>
                    <a:pt x="0" y="292"/>
                    <a:pt x="0" y="295"/>
                  </a:cubicBezTo>
                  <a:cubicBezTo>
                    <a:pt x="0" y="548"/>
                    <a:pt x="0" y="548"/>
                    <a:pt x="0" y="548"/>
                  </a:cubicBezTo>
                  <a:cubicBezTo>
                    <a:pt x="0" y="573"/>
                    <a:pt x="20" y="593"/>
                    <a:pt x="45" y="593"/>
                  </a:cubicBezTo>
                  <a:cubicBezTo>
                    <a:pt x="558" y="593"/>
                    <a:pt x="558" y="593"/>
                    <a:pt x="558" y="593"/>
                  </a:cubicBezTo>
                  <a:cubicBezTo>
                    <a:pt x="567" y="593"/>
                    <a:pt x="577" y="589"/>
                    <a:pt x="583" y="582"/>
                  </a:cubicBezTo>
                  <a:cubicBezTo>
                    <a:pt x="589" y="575"/>
                    <a:pt x="593" y="566"/>
                    <a:pt x="592" y="557"/>
                  </a:cubicBezTo>
                  <a:lnTo>
                    <a:pt x="560" y="29"/>
                  </a:lnTo>
                  <a:close/>
                  <a:moveTo>
                    <a:pt x="134" y="496"/>
                  </a:moveTo>
                  <a:lnTo>
                    <a:pt x="134" y="496"/>
                  </a:lnTo>
                  <a:cubicBezTo>
                    <a:pt x="134" y="506"/>
                    <a:pt x="127" y="514"/>
                    <a:pt x="117" y="514"/>
                  </a:cubicBezTo>
                  <a:cubicBezTo>
                    <a:pt x="107" y="514"/>
                    <a:pt x="99" y="506"/>
                    <a:pt x="99" y="496"/>
                  </a:cubicBezTo>
                  <a:cubicBezTo>
                    <a:pt x="99" y="462"/>
                    <a:pt x="99" y="462"/>
                    <a:pt x="99" y="462"/>
                  </a:cubicBezTo>
                  <a:cubicBezTo>
                    <a:pt x="99" y="453"/>
                    <a:pt x="107" y="444"/>
                    <a:pt x="117" y="444"/>
                  </a:cubicBezTo>
                  <a:cubicBezTo>
                    <a:pt x="127" y="444"/>
                    <a:pt x="134" y="453"/>
                    <a:pt x="134" y="462"/>
                  </a:cubicBezTo>
                  <a:lnTo>
                    <a:pt x="134" y="496"/>
                  </a:lnTo>
                  <a:close/>
                  <a:moveTo>
                    <a:pt x="134" y="378"/>
                  </a:moveTo>
                  <a:lnTo>
                    <a:pt x="134" y="378"/>
                  </a:lnTo>
                  <a:cubicBezTo>
                    <a:pt x="134" y="387"/>
                    <a:pt x="127" y="395"/>
                    <a:pt x="117" y="395"/>
                  </a:cubicBezTo>
                  <a:cubicBezTo>
                    <a:pt x="107" y="395"/>
                    <a:pt x="99" y="387"/>
                    <a:pt x="99" y="378"/>
                  </a:cubicBezTo>
                  <a:cubicBezTo>
                    <a:pt x="99" y="344"/>
                    <a:pt x="99" y="344"/>
                    <a:pt x="99" y="344"/>
                  </a:cubicBezTo>
                  <a:cubicBezTo>
                    <a:pt x="99" y="334"/>
                    <a:pt x="107" y="327"/>
                    <a:pt x="117" y="327"/>
                  </a:cubicBezTo>
                  <a:cubicBezTo>
                    <a:pt x="127" y="327"/>
                    <a:pt x="134" y="334"/>
                    <a:pt x="134" y="344"/>
                  </a:cubicBezTo>
                  <a:lnTo>
                    <a:pt x="134" y="378"/>
                  </a:lnTo>
                  <a:close/>
                  <a:moveTo>
                    <a:pt x="225" y="496"/>
                  </a:moveTo>
                  <a:lnTo>
                    <a:pt x="225" y="496"/>
                  </a:lnTo>
                  <a:cubicBezTo>
                    <a:pt x="225" y="506"/>
                    <a:pt x="216" y="514"/>
                    <a:pt x="207" y="514"/>
                  </a:cubicBezTo>
                  <a:cubicBezTo>
                    <a:pt x="197" y="514"/>
                    <a:pt x="189" y="506"/>
                    <a:pt x="189" y="496"/>
                  </a:cubicBezTo>
                  <a:cubicBezTo>
                    <a:pt x="189" y="462"/>
                    <a:pt x="189" y="462"/>
                    <a:pt x="189" y="462"/>
                  </a:cubicBezTo>
                  <a:cubicBezTo>
                    <a:pt x="189" y="453"/>
                    <a:pt x="197" y="444"/>
                    <a:pt x="207" y="444"/>
                  </a:cubicBezTo>
                  <a:cubicBezTo>
                    <a:pt x="216" y="444"/>
                    <a:pt x="225" y="453"/>
                    <a:pt x="225" y="462"/>
                  </a:cubicBezTo>
                  <a:lnTo>
                    <a:pt x="225" y="496"/>
                  </a:lnTo>
                  <a:close/>
                  <a:moveTo>
                    <a:pt x="225" y="378"/>
                  </a:moveTo>
                  <a:lnTo>
                    <a:pt x="225" y="378"/>
                  </a:lnTo>
                  <a:cubicBezTo>
                    <a:pt x="225" y="387"/>
                    <a:pt x="216" y="395"/>
                    <a:pt x="207" y="395"/>
                  </a:cubicBezTo>
                  <a:cubicBezTo>
                    <a:pt x="197" y="395"/>
                    <a:pt x="189" y="387"/>
                    <a:pt x="189" y="378"/>
                  </a:cubicBezTo>
                  <a:cubicBezTo>
                    <a:pt x="189" y="344"/>
                    <a:pt x="189" y="344"/>
                    <a:pt x="189" y="344"/>
                  </a:cubicBezTo>
                  <a:cubicBezTo>
                    <a:pt x="189" y="334"/>
                    <a:pt x="197" y="327"/>
                    <a:pt x="207" y="327"/>
                  </a:cubicBezTo>
                  <a:cubicBezTo>
                    <a:pt x="216" y="327"/>
                    <a:pt x="225" y="334"/>
                    <a:pt x="225" y="344"/>
                  </a:cubicBezTo>
                  <a:lnTo>
                    <a:pt x="225" y="378"/>
                  </a:lnTo>
                  <a:close/>
                  <a:moveTo>
                    <a:pt x="316" y="496"/>
                  </a:moveTo>
                  <a:lnTo>
                    <a:pt x="316" y="496"/>
                  </a:lnTo>
                  <a:cubicBezTo>
                    <a:pt x="316" y="506"/>
                    <a:pt x="308" y="514"/>
                    <a:pt x="299" y="514"/>
                  </a:cubicBezTo>
                  <a:cubicBezTo>
                    <a:pt x="289" y="514"/>
                    <a:pt x="281" y="506"/>
                    <a:pt x="281" y="496"/>
                  </a:cubicBezTo>
                  <a:cubicBezTo>
                    <a:pt x="281" y="462"/>
                    <a:pt x="281" y="462"/>
                    <a:pt x="281" y="462"/>
                  </a:cubicBezTo>
                  <a:cubicBezTo>
                    <a:pt x="281" y="453"/>
                    <a:pt x="289" y="444"/>
                    <a:pt x="299" y="444"/>
                  </a:cubicBezTo>
                  <a:cubicBezTo>
                    <a:pt x="308" y="444"/>
                    <a:pt x="316" y="453"/>
                    <a:pt x="316" y="462"/>
                  </a:cubicBezTo>
                  <a:lnTo>
                    <a:pt x="316" y="496"/>
                  </a:lnTo>
                  <a:close/>
                  <a:moveTo>
                    <a:pt x="316" y="378"/>
                  </a:moveTo>
                  <a:lnTo>
                    <a:pt x="316" y="378"/>
                  </a:lnTo>
                  <a:cubicBezTo>
                    <a:pt x="316" y="387"/>
                    <a:pt x="308" y="395"/>
                    <a:pt x="299" y="395"/>
                  </a:cubicBezTo>
                  <a:cubicBezTo>
                    <a:pt x="289" y="395"/>
                    <a:pt x="281" y="387"/>
                    <a:pt x="281" y="378"/>
                  </a:cubicBezTo>
                  <a:cubicBezTo>
                    <a:pt x="281" y="344"/>
                    <a:pt x="281" y="344"/>
                    <a:pt x="281" y="344"/>
                  </a:cubicBezTo>
                  <a:cubicBezTo>
                    <a:pt x="281" y="334"/>
                    <a:pt x="289" y="327"/>
                    <a:pt x="299" y="327"/>
                  </a:cubicBezTo>
                  <a:cubicBezTo>
                    <a:pt x="308" y="327"/>
                    <a:pt x="316" y="334"/>
                    <a:pt x="316" y="344"/>
                  </a:cubicBezTo>
                  <a:lnTo>
                    <a:pt x="316" y="3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90750" y="1831975"/>
            <a:ext cx="430213" cy="430213"/>
            <a:chOff x="2190750" y="1831975"/>
            <a:chExt cx="430213" cy="430213"/>
          </a:xfrm>
        </p:grpSpPr>
        <p:sp>
          <p:nvSpPr>
            <p:cNvPr id="4109" name="Freeform 13"/>
            <p:cNvSpPr>
              <a:spLocks noChangeArrowheads="1"/>
            </p:cNvSpPr>
            <p:nvPr/>
          </p:nvSpPr>
          <p:spPr bwMode="auto">
            <a:xfrm>
              <a:off x="2190750" y="1831975"/>
              <a:ext cx="430213" cy="430213"/>
            </a:xfrm>
            <a:custGeom>
              <a:avLst/>
              <a:gdLst>
                <a:gd name="T0" fmla="*/ 429402 w 1023"/>
                <a:gd name="T1" fmla="*/ 214199 h 1025"/>
                <a:gd name="T2" fmla="*/ 429402 w 1023"/>
                <a:gd name="T3" fmla="*/ 214199 h 1025"/>
                <a:gd name="T4" fmla="*/ 214701 w 1023"/>
                <a:gd name="T5" fmla="*/ 429236 h 1025"/>
                <a:gd name="T6" fmla="*/ 0 w 1023"/>
                <a:gd name="T7" fmla="*/ 214199 h 1025"/>
                <a:gd name="T8" fmla="*/ 214701 w 1023"/>
                <a:gd name="T9" fmla="*/ 0 h 1025"/>
                <a:gd name="T10" fmla="*/ 429402 w 1023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8" y="1024"/>
                    <a:pt x="0" y="795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 noChangeArrowheads="1"/>
            </p:cNvSpPr>
            <p:nvPr/>
          </p:nvSpPr>
          <p:spPr bwMode="auto">
            <a:xfrm>
              <a:off x="2265363" y="1908175"/>
              <a:ext cx="268287" cy="257175"/>
            </a:xfrm>
            <a:custGeom>
              <a:avLst/>
              <a:gdLst>
                <a:gd name="T0" fmla="*/ 264427 w 638"/>
                <a:gd name="T1" fmla="*/ 233944 h 614"/>
                <a:gd name="T2" fmla="*/ 264427 w 638"/>
                <a:gd name="T3" fmla="*/ 233944 h 614"/>
                <a:gd name="T4" fmla="*/ 255585 w 638"/>
                <a:gd name="T5" fmla="*/ 233944 h 614"/>
                <a:gd name="T6" fmla="*/ 255585 w 638"/>
                <a:gd name="T7" fmla="*/ 222624 h 614"/>
                <a:gd name="T8" fmla="*/ 251795 w 638"/>
                <a:gd name="T9" fmla="*/ 218851 h 614"/>
                <a:gd name="T10" fmla="*/ 240427 w 638"/>
                <a:gd name="T11" fmla="*/ 218851 h 614"/>
                <a:gd name="T12" fmla="*/ 240427 w 638"/>
                <a:gd name="T13" fmla="*/ 99782 h 614"/>
                <a:gd name="T14" fmla="*/ 245058 w 638"/>
                <a:gd name="T15" fmla="*/ 99782 h 614"/>
                <a:gd name="T16" fmla="*/ 248848 w 638"/>
                <a:gd name="T17" fmla="*/ 96009 h 614"/>
                <a:gd name="T18" fmla="*/ 248848 w 638"/>
                <a:gd name="T19" fmla="*/ 82174 h 614"/>
                <a:gd name="T20" fmla="*/ 264006 w 638"/>
                <a:gd name="T21" fmla="*/ 82174 h 614"/>
                <a:gd name="T22" fmla="*/ 267375 w 638"/>
                <a:gd name="T23" fmla="*/ 78401 h 614"/>
                <a:gd name="T24" fmla="*/ 267375 w 638"/>
                <a:gd name="T25" fmla="*/ 54503 h 614"/>
                <a:gd name="T26" fmla="*/ 265269 w 638"/>
                <a:gd name="T27" fmla="*/ 50730 h 614"/>
                <a:gd name="T28" fmla="*/ 139372 w 638"/>
                <a:gd name="T29" fmla="*/ 419 h 614"/>
                <a:gd name="T30" fmla="*/ 136845 w 638"/>
                <a:gd name="T31" fmla="*/ 419 h 614"/>
                <a:gd name="T32" fmla="*/ 3369 w 638"/>
                <a:gd name="T33" fmla="*/ 50730 h 614"/>
                <a:gd name="T34" fmla="*/ 842 w 638"/>
                <a:gd name="T35" fmla="*/ 54503 h 614"/>
                <a:gd name="T36" fmla="*/ 842 w 638"/>
                <a:gd name="T37" fmla="*/ 78401 h 614"/>
                <a:gd name="T38" fmla="*/ 5053 w 638"/>
                <a:gd name="T39" fmla="*/ 82174 h 614"/>
                <a:gd name="T40" fmla="*/ 19790 w 638"/>
                <a:gd name="T41" fmla="*/ 82174 h 614"/>
                <a:gd name="T42" fmla="*/ 19790 w 638"/>
                <a:gd name="T43" fmla="*/ 96009 h 614"/>
                <a:gd name="T44" fmla="*/ 23158 w 638"/>
                <a:gd name="T45" fmla="*/ 99782 h 614"/>
                <a:gd name="T46" fmla="*/ 28211 w 638"/>
                <a:gd name="T47" fmla="*/ 99782 h 614"/>
                <a:gd name="T48" fmla="*/ 28211 w 638"/>
                <a:gd name="T49" fmla="*/ 218851 h 614"/>
                <a:gd name="T50" fmla="*/ 16421 w 638"/>
                <a:gd name="T51" fmla="*/ 218851 h 614"/>
                <a:gd name="T52" fmla="*/ 12632 w 638"/>
                <a:gd name="T53" fmla="*/ 222624 h 614"/>
                <a:gd name="T54" fmla="*/ 12632 w 638"/>
                <a:gd name="T55" fmla="*/ 233944 h 614"/>
                <a:gd name="T56" fmla="*/ 3369 w 638"/>
                <a:gd name="T57" fmla="*/ 233944 h 614"/>
                <a:gd name="T58" fmla="*/ 0 w 638"/>
                <a:gd name="T59" fmla="*/ 238136 h 614"/>
                <a:gd name="T60" fmla="*/ 0 w 638"/>
                <a:gd name="T61" fmla="*/ 253229 h 614"/>
                <a:gd name="T62" fmla="*/ 3369 w 638"/>
                <a:gd name="T63" fmla="*/ 257003 h 614"/>
                <a:gd name="T64" fmla="*/ 264427 w 638"/>
                <a:gd name="T65" fmla="*/ 257003 h 614"/>
                <a:gd name="T66" fmla="*/ 268217 w 638"/>
                <a:gd name="T67" fmla="*/ 253229 h 614"/>
                <a:gd name="T68" fmla="*/ 268217 w 638"/>
                <a:gd name="T69" fmla="*/ 238136 h 614"/>
                <a:gd name="T70" fmla="*/ 264427 w 638"/>
                <a:gd name="T71" fmla="*/ 233944 h 614"/>
                <a:gd name="T72" fmla="*/ 109055 w 638"/>
                <a:gd name="T73" fmla="*/ 99782 h 614"/>
                <a:gd name="T74" fmla="*/ 109055 w 638"/>
                <a:gd name="T75" fmla="*/ 99782 h 614"/>
                <a:gd name="T76" fmla="*/ 114108 w 638"/>
                <a:gd name="T77" fmla="*/ 99782 h 614"/>
                <a:gd name="T78" fmla="*/ 114108 w 638"/>
                <a:gd name="T79" fmla="*/ 218851 h 614"/>
                <a:gd name="T80" fmla="*/ 69475 w 638"/>
                <a:gd name="T81" fmla="*/ 218851 h 614"/>
                <a:gd name="T82" fmla="*/ 69475 w 638"/>
                <a:gd name="T83" fmla="*/ 99782 h 614"/>
                <a:gd name="T84" fmla="*/ 74107 w 638"/>
                <a:gd name="T85" fmla="*/ 99782 h 614"/>
                <a:gd name="T86" fmla="*/ 77476 w 638"/>
                <a:gd name="T87" fmla="*/ 96009 h 614"/>
                <a:gd name="T88" fmla="*/ 77476 w 638"/>
                <a:gd name="T89" fmla="*/ 82174 h 614"/>
                <a:gd name="T90" fmla="*/ 105266 w 638"/>
                <a:gd name="T91" fmla="*/ 82174 h 614"/>
                <a:gd name="T92" fmla="*/ 105266 w 638"/>
                <a:gd name="T93" fmla="*/ 96009 h 614"/>
                <a:gd name="T94" fmla="*/ 109055 w 638"/>
                <a:gd name="T95" fmla="*/ 99782 h 614"/>
                <a:gd name="T96" fmla="*/ 194531 w 638"/>
                <a:gd name="T97" fmla="*/ 99782 h 614"/>
                <a:gd name="T98" fmla="*/ 194531 w 638"/>
                <a:gd name="T99" fmla="*/ 99782 h 614"/>
                <a:gd name="T100" fmla="*/ 199584 w 638"/>
                <a:gd name="T101" fmla="*/ 99782 h 614"/>
                <a:gd name="T102" fmla="*/ 199584 w 638"/>
                <a:gd name="T103" fmla="*/ 218851 h 614"/>
                <a:gd name="T104" fmla="*/ 154951 w 638"/>
                <a:gd name="T105" fmla="*/ 218851 h 614"/>
                <a:gd name="T106" fmla="*/ 154951 w 638"/>
                <a:gd name="T107" fmla="*/ 99782 h 614"/>
                <a:gd name="T108" fmla="*/ 159583 w 638"/>
                <a:gd name="T109" fmla="*/ 99782 h 614"/>
                <a:gd name="T110" fmla="*/ 163372 w 638"/>
                <a:gd name="T111" fmla="*/ 96009 h 614"/>
                <a:gd name="T112" fmla="*/ 163372 w 638"/>
                <a:gd name="T113" fmla="*/ 82174 h 614"/>
                <a:gd name="T114" fmla="*/ 190741 w 638"/>
                <a:gd name="T115" fmla="*/ 82174 h 614"/>
                <a:gd name="T116" fmla="*/ 190741 w 638"/>
                <a:gd name="T117" fmla="*/ 96009 h 614"/>
                <a:gd name="T118" fmla="*/ 194531 w 638"/>
                <a:gd name="T119" fmla="*/ 99782 h 6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38" h="614">
                  <a:moveTo>
                    <a:pt x="628" y="558"/>
                  </a:moveTo>
                  <a:lnTo>
                    <a:pt x="628" y="558"/>
                  </a:lnTo>
                  <a:cubicBezTo>
                    <a:pt x="607" y="558"/>
                    <a:pt x="607" y="558"/>
                    <a:pt x="607" y="558"/>
                  </a:cubicBezTo>
                  <a:cubicBezTo>
                    <a:pt x="607" y="531"/>
                    <a:pt x="607" y="531"/>
                    <a:pt x="607" y="531"/>
                  </a:cubicBezTo>
                  <a:cubicBezTo>
                    <a:pt x="607" y="526"/>
                    <a:pt x="603" y="522"/>
                    <a:pt x="598" y="522"/>
                  </a:cubicBezTo>
                  <a:cubicBezTo>
                    <a:pt x="571" y="522"/>
                    <a:pt x="571" y="522"/>
                    <a:pt x="571" y="522"/>
                  </a:cubicBezTo>
                  <a:cubicBezTo>
                    <a:pt x="571" y="238"/>
                    <a:pt x="571" y="238"/>
                    <a:pt x="571" y="238"/>
                  </a:cubicBezTo>
                  <a:cubicBezTo>
                    <a:pt x="582" y="238"/>
                    <a:pt x="582" y="238"/>
                    <a:pt x="582" y="238"/>
                  </a:cubicBezTo>
                  <a:cubicBezTo>
                    <a:pt x="587" y="238"/>
                    <a:pt x="591" y="235"/>
                    <a:pt x="591" y="229"/>
                  </a:cubicBezTo>
                  <a:cubicBezTo>
                    <a:pt x="591" y="196"/>
                    <a:pt x="591" y="196"/>
                    <a:pt x="591" y="196"/>
                  </a:cubicBezTo>
                  <a:cubicBezTo>
                    <a:pt x="627" y="196"/>
                    <a:pt x="627" y="196"/>
                    <a:pt x="627" y="196"/>
                  </a:cubicBezTo>
                  <a:cubicBezTo>
                    <a:pt x="632" y="196"/>
                    <a:pt x="635" y="192"/>
                    <a:pt x="635" y="187"/>
                  </a:cubicBezTo>
                  <a:cubicBezTo>
                    <a:pt x="635" y="130"/>
                    <a:pt x="635" y="130"/>
                    <a:pt x="635" y="130"/>
                  </a:cubicBezTo>
                  <a:cubicBezTo>
                    <a:pt x="635" y="125"/>
                    <a:pt x="633" y="122"/>
                    <a:pt x="630" y="12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29" y="0"/>
                    <a:pt x="327" y="0"/>
                    <a:pt x="325" y="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4" y="122"/>
                    <a:pt x="2" y="125"/>
                    <a:pt x="2" y="130"/>
                  </a:cubicBezTo>
                  <a:cubicBezTo>
                    <a:pt x="2" y="187"/>
                    <a:pt x="2" y="187"/>
                    <a:pt x="2" y="187"/>
                  </a:cubicBezTo>
                  <a:cubicBezTo>
                    <a:pt x="2" y="192"/>
                    <a:pt x="6" y="196"/>
                    <a:pt x="12" y="196"/>
                  </a:cubicBezTo>
                  <a:cubicBezTo>
                    <a:pt x="47" y="196"/>
                    <a:pt x="47" y="196"/>
                    <a:pt x="47" y="196"/>
                  </a:cubicBezTo>
                  <a:cubicBezTo>
                    <a:pt x="47" y="229"/>
                    <a:pt x="47" y="229"/>
                    <a:pt x="47" y="229"/>
                  </a:cubicBezTo>
                  <a:cubicBezTo>
                    <a:pt x="47" y="235"/>
                    <a:pt x="50" y="238"/>
                    <a:pt x="55" y="238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522"/>
                    <a:pt x="67" y="522"/>
                    <a:pt x="67" y="522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33" y="522"/>
                    <a:pt x="30" y="526"/>
                    <a:pt x="30" y="531"/>
                  </a:cubicBezTo>
                  <a:cubicBezTo>
                    <a:pt x="30" y="558"/>
                    <a:pt x="30" y="558"/>
                    <a:pt x="30" y="558"/>
                  </a:cubicBezTo>
                  <a:cubicBezTo>
                    <a:pt x="8" y="558"/>
                    <a:pt x="8" y="558"/>
                    <a:pt x="8" y="558"/>
                  </a:cubicBezTo>
                  <a:cubicBezTo>
                    <a:pt x="3" y="558"/>
                    <a:pt x="0" y="563"/>
                    <a:pt x="0" y="568"/>
                  </a:cubicBezTo>
                  <a:cubicBezTo>
                    <a:pt x="0" y="604"/>
                    <a:pt x="0" y="604"/>
                    <a:pt x="0" y="604"/>
                  </a:cubicBezTo>
                  <a:cubicBezTo>
                    <a:pt x="0" y="609"/>
                    <a:pt x="3" y="613"/>
                    <a:pt x="8" y="613"/>
                  </a:cubicBezTo>
                  <a:cubicBezTo>
                    <a:pt x="628" y="613"/>
                    <a:pt x="628" y="613"/>
                    <a:pt x="628" y="613"/>
                  </a:cubicBezTo>
                  <a:cubicBezTo>
                    <a:pt x="633" y="613"/>
                    <a:pt x="637" y="609"/>
                    <a:pt x="637" y="604"/>
                  </a:cubicBezTo>
                  <a:cubicBezTo>
                    <a:pt x="637" y="568"/>
                    <a:pt x="637" y="568"/>
                    <a:pt x="637" y="568"/>
                  </a:cubicBezTo>
                  <a:cubicBezTo>
                    <a:pt x="637" y="563"/>
                    <a:pt x="633" y="558"/>
                    <a:pt x="628" y="558"/>
                  </a:cubicBezTo>
                  <a:close/>
                  <a:moveTo>
                    <a:pt x="259" y="238"/>
                  </a:moveTo>
                  <a:lnTo>
                    <a:pt x="259" y="238"/>
                  </a:lnTo>
                  <a:cubicBezTo>
                    <a:pt x="271" y="238"/>
                    <a:pt x="271" y="238"/>
                    <a:pt x="271" y="238"/>
                  </a:cubicBezTo>
                  <a:cubicBezTo>
                    <a:pt x="271" y="522"/>
                    <a:pt x="271" y="522"/>
                    <a:pt x="271" y="522"/>
                  </a:cubicBezTo>
                  <a:cubicBezTo>
                    <a:pt x="165" y="522"/>
                    <a:pt x="165" y="522"/>
                    <a:pt x="165" y="522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1" y="238"/>
                    <a:pt x="184" y="235"/>
                    <a:pt x="184" y="229"/>
                  </a:cubicBezTo>
                  <a:cubicBezTo>
                    <a:pt x="184" y="196"/>
                    <a:pt x="184" y="196"/>
                    <a:pt x="184" y="196"/>
                  </a:cubicBezTo>
                  <a:cubicBezTo>
                    <a:pt x="250" y="196"/>
                    <a:pt x="250" y="196"/>
                    <a:pt x="250" y="196"/>
                  </a:cubicBezTo>
                  <a:cubicBezTo>
                    <a:pt x="250" y="229"/>
                    <a:pt x="250" y="229"/>
                    <a:pt x="250" y="229"/>
                  </a:cubicBezTo>
                  <a:cubicBezTo>
                    <a:pt x="250" y="235"/>
                    <a:pt x="254" y="238"/>
                    <a:pt x="259" y="238"/>
                  </a:cubicBezTo>
                  <a:close/>
                  <a:moveTo>
                    <a:pt x="462" y="238"/>
                  </a:moveTo>
                  <a:lnTo>
                    <a:pt x="462" y="238"/>
                  </a:lnTo>
                  <a:cubicBezTo>
                    <a:pt x="474" y="238"/>
                    <a:pt x="474" y="238"/>
                    <a:pt x="474" y="238"/>
                  </a:cubicBezTo>
                  <a:cubicBezTo>
                    <a:pt x="474" y="522"/>
                    <a:pt x="474" y="522"/>
                    <a:pt x="474" y="522"/>
                  </a:cubicBezTo>
                  <a:cubicBezTo>
                    <a:pt x="368" y="522"/>
                    <a:pt x="368" y="522"/>
                    <a:pt x="368" y="522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9" y="238"/>
                    <a:pt x="379" y="238"/>
                    <a:pt x="379" y="238"/>
                  </a:cubicBezTo>
                  <a:cubicBezTo>
                    <a:pt x="384" y="238"/>
                    <a:pt x="388" y="235"/>
                    <a:pt x="388" y="229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453" y="196"/>
                    <a:pt x="453" y="196"/>
                    <a:pt x="453" y="196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35"/>
                    <a:pt x="457" y="238"/>
                    <a:pt x="462" y="2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9113" y="1831975"/>
            <a:ext cx="428625" cy="430213"/>
            <a:chOff x="3059113" y="1831975"/>
            <a:chExt cx="428625" cy="430213"/>
          </a:xfrm>
        </p:grpSpPr>
        <p:sp>
          <p:nvSpPr>
            <p:cNvPr id="4110" name="Freeform 14"/>
            <p:cNvSpPr>
              <a:spLocks noChangeArrowheads="1"/>
            </p:cNvSpPr>
            <p:nvPr/>
          </p:nvSpPr>
          <p:spPr bwMode="auto">
            <a:xfrm>
              <a:off x="3059113" y="1831975"/>
              <a:ext cx="428625" cy="430213"/>
            </a:xfrm>
            <a:custGeom>
              <a:avLst/>
              <a:gdLst>
                <a:gd name="T0" fmla="*/ 429402 w 1023"/>
                <a:gd name="T1" fmla="*/ 214199 h 1025"/>
                <a:gd name="T2" fmla="*/ 429402 w 1023"/>
                <a:gd name="T3" fmla="*/ 214199 h 1025"/>
                <a:gd name="T4" fmla="*/ 214701 w 1023"/>
                <a:gd name="T5" fmla="*/ 429236 h 1025"/>
                <a:gd name="T6" fmla="*/ 0 w 1023"/>
                <a:gd name="T7" fmla="*/ 214199 h 1025"/>
                <a:gd name="T8" fmla="*/ 214701 w 1023"/>
                <a:gd name="T9" fmla="*/ 0 h 1025"/>
                <a:gd name="T10" fmla="*/ 429402 w 1023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8" y="1024"/>
                    <a:pt x="0" y="795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 noChangeArrowheads="1"/>
            </p:cNvSpPr>
            <p:nvPr/>
          </p:nvSpPr>
          <p:spPr bwMode="auto">
            <a:xfrm>
              <a:off x="3105150" y="1960563"/>
              <a:ext cx="338138" cy="198437"/>
            </a:xfrm>
            <a:custGeom>
              <a:avLst/>
              <a:gdLst>
                <a:gd name="T0" fmla="*/ 192235 w 806"/>
                <a:gd name="T1" fmla="*/ 90072 h 473"/>
                <a:gd name="T2" fmla="*/ 110209 w 806"/>
                <a:gd name="T3" fmla="*/ 95100 h 473"/>
                <a:gd name="T4" fmla="*/ 71931 w 806"/>
                <a:gd name="T5" fmla="*/ 114371 h 473"/>
                <a:gd name="T6" fmla="*/ 169941 w 806"/>
                <a:gd name="T7" fmla="*/ 197740 h 473"/>
                <a:gd name="T8" fmla="*/ 267952 w 806"/>
                <a:gd name="T9" fmla="*/ 114790 h 473"/>
                <a:gd name="T10" fmla="*/ 192235 w 806"/>
                <a:gd name="T11" fmla="*/ 90072 h 473"/>
                <a:gd name="T12" fmla="*/ 246919 w 806"/>
                <a:gd name="T13" fmla="*/ 167157 h 473"/>
                <a:gd name="T14" fmla="*/ 251547 w 806"/>
                <a:gd name="T15" fmla="*/ 169252 h 473"/>
                <a:gd name="T16" fmla="*/ 169941 w 806"/>
                <a:gd name="T17" fmla="*/ 182658 h 473"/>
                <a:gd name="T18" fmla="*/ 88336 w 806"/>
                <a:gd name="T19" fmla="*/ 169252 h 473"/>
                <a:gd name="T20" fmla="*/ 92963 w 806"/>
                <a:gd name="T21" fmla="*/ 167157 h 473"/>
                <a:gd name="T22" fmla="*/ 99273 w 806"/>
                <a:gd name="T23" fmla="*/ 165063 h 473"/>
                <a:gd name="T24" fmla="*/ 107685 w 806"/>
                <a:gd name="T25" fmla="*/ 162968 h 473"/>
                <a:gd name="T26" fmla="*/ 118622 w 806"/>
                <a:gd name="T27" fmla="*/ 160873 h 473"/>
                <a:gd name="T28" fmla="*/ 131242 w 806"/>
                <a:gd name="T29" fmla="*/ 159198 h 473"/>
                <a:gd name="T30" fmla="*/ 147226 w 806"/>
                <a:gd name="T31" fmla="*/ 157941 h 473"/>
                <a:gd name="T32" fmla="*/ 169941 w 806"/>
                <a:gd name="T33" fmla="*/ 157103 h 473"/>
                <a:gd name="T34" fmla="*/ 192656 w 806"/>
                <a:gd name="T35" fmla="*/ 157941 h 473"/>
                <a:gd name="T36" fmla="*/ 208641 w 806"/>
                <a:gd name="T37" fmla="*/ 159198 h 473"/>
                <a:gd name="T38" fmla="*/ 221681 w 806"/>
                <a:gd name="T39" fmla="*/ 160873 h 473"/>
                <a:gd name="T40" fmla="*/ 232197 w 806"/>
                <a:gd name="T41" fmla="*/ 162968 h 473"/>
                <a:gd name="T42" fmla="*/ 241030 w 806"/>
                <a:gd name="T43" fmla="*/ 165063 h 473"/>
                <a:gd name="T44" fmla="*/ 246919 w 806"/>
                <a:gd name="T45" fmla="*/ 167157 h 473"/>
                <a:gd name="T46" fmla="*/ 338620 w 806"/>
                <a:gd name="T47" fmla="*/ 66193 h 473"/>
                <a:gd name="T48" fmla="*/ 301603 w 806"/>
                <a:gd name="T49" fmla="*/ 85045 h 473"/>
                <a:gd name="T50" fmla="*/ 306651 w 806"/>
                <a:gd name="T51" fmla="*/ 122750 h 473"/>
                <a:gd name="T52" fmla="*/ 295294 w 806"/>
                <a:gd name="T53" fmla="*/ 157522 h 473"/>
                <a:gd name="T54" fmla="*/ 292770 w 806"/>
                <a:gd name="T55" fmla="*/ 155846 h 473"/>
                <a:gd name="T56" fmla="*/ 286881 w 806"/>
                <a:gd name="T57" fmla="*/ 113114 h 473"/>
                <a:gd name="T58" fmla="*/ 264166 w 806"/>
                <a:gd name="T59" fmla="*/ 99708 h 473"/>
                <a:gd name="T60" fmla="*/ 193077 w 806"/>
                <a:gd name="T61" fmla="*/ 80437 h 473"/>
                <a:gd name="T62" fmla="*/ 107685 w 806"/>
                <a:gd name="T63" fmla="*/ 85883 h 473"/>
                <a:gd name="T64" fmla="*/ 4627 w 806"/>
                <a:gd name="T65" fmla="*/ 73315 h 473"/>
                <a:gd name="T66" fmla="*/ 4627 w 806"/>
                <a:gd name="T67" fmla="*/ 59490 h 473"/>
                <a:gd name="T68" fmla="*/ 171624 w 806"/>
                <a:gd name="T69" fmla="*/ 419 h 473"/>
                <a:gd name="T70" fmla="*/ 273420 w 806"/>
                <a:gd name="T71" fmla="*/ 36867 h 473"/>
                <a:gd name="T72" fmla="*/ 333573 w 806"/>
                <a:gd name="T73" fmla="*/ 59490 h 4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06" h="473">
                  <a:moveTo>
                    <a:pt x="457" y="215"/>
                  </a:moveTo>
                  <a:lnTo>
                    <a:pt x="457" y="215"/>
                  </a:lnTo>
                  <a:cubicBezTo>
                    <a:pt x="436" y="214"/>
                    <a:pt x="415" y="213"/>
                    <a:pt x="395" y="213"/>
                  </a:cubicBezTo>
                  <a:cubicBezTo>
                    <a:pt x="350" y="213"/>
                    <a:pt x="305" y="217"/>
                    <a:pt x="262" y="227"/>
                  </a:cubicBezTo>
                  <a:cubicBezTo>
                    <a:pt x="233" y="236"/>
                    <a:pt x="203" y="245"/>
                    <a:pt x="179" y="265"/>
                  </a:cubicBezTo>
                  <a:cubicBezTo>
                    <a:pt x="177" y="268"/>
                    <a:pt x="173" y="270"/>
                    <a:pt x="171" y="273"/>
                  </a:cubicBezTo>
                  <a:cubicBezTo>
                    <a:pt x="171" y="273"/>
                    <a:pt x="171" y="404"/>
                    <a:pt x="171" y="406"/>
                  </a:cubicBezTo>
                  <a:cubicBezTo>
                    <a:pt x="171" y="470"/>
                    <a:pt x="380" y="472"/>
                    <a:pt x="404" y="472"/>
                  </a:cubicBezTo>
                  <a:cubicBezTo>
                    <a:pt x="428" y="472"/>
                    <a:pt x="637" y="470"/>
                    <a:pt x="637" y="406"/>
                  </a:cubicBezTo>
                  <a:cubicBezTo>
                    <a:pt x="637" y="405"/>
                    <a:pt x="637" y="274"/>
                    <a:pt x="637" y="274"/>
                  </a:cubicBezTo>
                  <a:cubicBezTo>
                    <a:pt x="620" y="255"/>
                    <a:pt x="595" y="246"/>
                    <a:pt x="573" y="238"/>
                  </a:cubicBezTo>
                  <a:cubicBezTo>
                    <a:pt x="535" y="225"/>
                    <a:pt x="497" y="218"/>
                    <a:pt x="457" y="215"/>
                  </a:cubicBezTo>
                  <a:close/>
                  <a:moveTo>
                    <a:pt x="587" y="399"/>
                  </a:moveTo>
                  <a:lnTo>
                    <a:pt x="587" y="399"/>
                  </a:lnTo>
                  <a:cubicBezTo>
                    <a:pt x="590" y="401"/>
                    <a:pt x="592" y="402"/>
                    <a:pt x="594" y="403"/>
                  </a:cubicBezTo>
                  <a:cubicBezTo>
                    <a:pt x="595" y="403"/>
                    <a:pt x="597" y="404"/>
                    <a:pt x="598" y="404"/>
                  </a:cubicBezTo>
                  <a:cubicBezTo>
                    <a:pt x="599" y="405"/>
                    <a:pt x="599" y="405"/>
                    <a:pt x="600" y="406"/>
                  </a:cubicBezTo>
                  <a:cubicBezTo>
                    <a:pt x="584" y="418"/>
                    <a:pt x="517" y="436"/>
                    <a:pt x="404" y="436"/>
                  </a:cubicBezTo>
                  <a:cubicBezTo>
                    <a:pt x="290" y="436"/>
                    <a:pt x="224" y="418"/>
                    <a:pt x="208" y="406"/>
                  </a:cubicBezTo>
                  <a:cubicBezTo>
                    <a:pt x="209" y="405"/>
                    <a:pt x="209" y="405"/>
                    <a:pt x="210" y="404"/>
                  </a:cubicBezTo>
                  <a:cubicBezTo>
                    <a:pt x="211" y="404"/>
                    <a:pt x="211" y="403"/>
                    <a:pt x="212" y="403"/>
                  </a:cubicBezTo>
                  <a:cubicBezTo>
                    <a:pt x="214" y="402"/>
                    <a:pt x="218" y="401"/>
                    <a:pt x="221" y="399"/>
                  </a:cubicBezTo>
                  <a:cubicBezTo>
                    <a:pt x="222" y="399"/>
                    <a:pt x="223" y="398"/>
                    <a:pt x="224" y="398"/>
                  </a:cubicBezTo>
                  <a:cubicBezTo>
                    <a:pt x="228" y="397"/>
                    <a:pt x="232" y="396"/>
                    <a:pt x="236" y="394"/>
                  </a:cubicBezTo>
                  <a:cubicBezTo>
                    <a:pt x="237" y="394"/>
                    <a:pt x="239" y="393"/>
                    <a:pt x="241" y="393"/>
                  </a:cubicBezTo>
                  <a:cubicBezTo>
                    <a:pt x="246" y="392"/>
                    <a:pt x="251" y="390"/>
                    <a:pt x="256" y="389"/>
                  </a:cubicBezTo>
                  <a:cubicBezTo>
                    <a:pt x="259" y="389"/>
                    <a:pt x="261" y="387"/>
                    <a:pt x="264" y="387"/>
                  </a:cubicBezTo>
                  <a:cubicBezTo>
                    <a:pt x="270" y="386"/>
                    <a:pt x="276" y="385"/>
                    <a:pt x="282" y="384"/>
                  </a:cubicBezTo>
                  <a:cubicBezTo>
                    <a:pt x="285" y="383"/>
                    <a:pt x="288" y="383"/>
                    <a:pt x="291" y="382"/>
                  </a:cubicBezTo>
                  <a:cubicBezTo>
                    <a:pt x="298" y="381"/>
                    <a:pt x="305" y="381"/>
                    <a:pt x="312" y="380"/>
                  </a:cubicBezTo>
                  <a:cubicBezTo>
                    <a:pt x="316" y="379"/>
                    <a:pt x="320" y="379"/>
                    <a:pt x="324" y="379"/>
                  </a:cubicBezTo>
                  <a:cubicBezTo>
                    <a:pt x="332" y="378"/>
                    <a:pt x="340" y="377"/>
                    <a:pt x="350" y="377"/>
                  </a:cubicBezTo>
                  <a:cubicBezTo>
                    <a:pt x="354" y="377"/>
                    <a:pt x="357" y="376"/>
                    <a:pt x="361" y="376"/>
                  </a:cubicBezTo>
                  <a:cubicBezTo>
                    <a:pt x="375" y="376"/>
                    <a:pt x="389" y="375"/>
                    <a:pt x="404" y="375"/>
                  </a:cubicBezTo>
                  <a:cubicBezTo>
                    <a:pt x="418" y="375"/>
                    <a:pt x="433" y="376"/>
                    <a:pt x="447" y="376"/>
                  </a:cubicBezTo>
                  <a:cubicBezTo>
                    <a:pt x="451" y="376"/>
                    <a:pt x="454" y="377"/>
                    <a:pt x="458" y="377"/>
                  </a:cubicBezTo>
                  <a:cubicBezTo>
                    <a:pt x="467" y="377"/>
                    <a:pt x="476" y="378"/>
                    <a:pt x="483" y="379"/>
                  </a:cubicBezTo>
                  <a:cubicBezTo>
                    <a:pt x="488" y="379"/>
                    <a:pt x="491" y="379"/>
                    <a:pt x="496" y="380"/>
                  </a:cubicBezTo>
                  <a:cubicBezTo>
                    <a:pt x="503" y="381"/>
                    <a:pt x="510" y="381"/>
                    <a:pt x="516" y="382"/>
                  </a:cubicBezTo>
                  <a:cubicBezTo>
                    <a:pt x="519" y="383"/>
                    <a:pt x="523" y="383"/>
                    <a:pt x="527" y="384"/>
                  </a:cubicBezTo>
                  <a:cubicBezTo>
                    <a:pt x="533" y="385"/>
                    <a:pt x="538" y="386"/>
                    <a:pt x="543" y="387"/>
                  </a:cubicBezTo>
                  <a:cubicBezTo>
                    <a:pt x="547" y="387"/>
                    <a:pt x="550" y="389"/>
                    <a:pt x="552" y="389"/>
                  </a:cubicBezTo>
                  <a:cubicBezTo>
                    <a:pt x="557" y="390"/>
                    <a:pt x="562" y="392"/>
                    <a:pt x="566" y="393"/>
                  </a:cubicBezTo>
                  <a:cubicBezTo>
                    <a:pt x="568" y="393"/>
                    <a:pt x="570" y="394"/>
                    <a:pt x="573" y="394"/>
                  </a:cubicBezTo>
                  <a:cubicBezTo>
                    <a:pt x="576" y="396"/>
                    <a:pt x="580" y="397"/>
                    <a:pt x="583" y="398"/>
                  </a:cubicBezTo>
                  <a:cubicBezTo>
                    <a:pt x="585" y="398"/>
                    <a:pt x="586" y="399"/>
                    <a:pt x="587" y="399"/>
                  </a:cubicBezTo>
                  <a:close/>
                  <a:moveTo>
                    <a:pt x="805" y="158"/>
                  </a:moveTo>
                  <a:lnTo>
                    <a:pt x="805" y="158"/>
                  </a:lnTo>
                  <a:cubicBezTo>
                    <a:pt x="805" y="166"/>
                    <a:pt x="800" y="172"/>
                    <a:pt x="793" y="175"/>
                  </a:cubicBezTo>
                  <a:cubicBezTo>
                    <a:pt x="717" y="203"/>
                    <a:pt x="717" y="203"/>
                    <a:pt x="717" y="203"/>
                  </a:cubicBezTo>
                  <a:cubicBezTo>
                    <a:pt x="717" y="270"/>
                    <a:pt x="717" y="270"/>
                    <a:pt x="717" y="270"/>
                  </a:cubicBezTo>
                  <a:cubicBezTo>
                    <a:pt x="725" y="275"/>
                    <a:pt x="729" y="283"/>
                    <a:pt x="729" y="293"/>
                  </a:cubicBezTo>
                  <a:cubicBezTo>
                    <a:pt x="729" y="305"/>
                    <a:pt x="711" y="352"/>
                    <a:pt x="704" y="372"/>
                  </a:cubicBezTo>
                  <a:cubicBezTo>
                    <a:pt x="703" y="374"/>
                    <a:pt x="703" y="375"/>
                    <a:pt x="702" y="376"/>
                  </a:cubicBezTo>
                  <a:cubicBezTo>
                    <a:pt x="701" y="377"/>
                    <a:pt x="700" y="377"/>
                    <a:pt x="699" y="376"/>
                  </a:cubicBezTo>
                  <a:cubicBezTo>
                    <a:pt x="698" y="375"/>
                    <a:pt x="696" y="374"/>
                    <a:pt x="696" y="372"/>
                  </a:cubicBezTo>
                  <a:cubicBezTo>
                    <a:pt x="688" y="352"/>
                    <a:pt x="670" y="305"/>
                    <a:pt x="670" y="293"/>
                  </a:cubicBezTo>
                  <a:cubicBezTo>
                    <a:pt x="670" y="283"/>
                    <a:pt x="675" y="275"/>
                    <a:pt x="682" y="270"/>
                  </a:cubicBezTo>
                  <a:cubicBezTo>
                    <a:pt x="682" y="217"/>
                    <a:pt x="682" y="217"/>
                    <a:pt x="682" y="217"/>
                  </a:cubicBezTo>
                  <a:cubicBezTo>
                    <a:pt x="628" y="238"/>
                    <a:pt x="628" y="238"/>
                    <a:pt x="628" y="238"/>
                  </a:cubicBezTo>
                  <a:cubicBezTo>
                    <a:pt x="613" y="228"/>
                    <a:pt x="597" y="221"/>
                    <a:pt x="580" y="216"/>
                  </a:cubicBezTo>
                  <a:cubicBezTo>
                    <a:pt x="543" y="203"/>
                    <a:pt x="503" y="195"/>
                    <a:pt x="459" y="192"/>
                  </a:cubicBezTo>
                  <a:cubicBezTo>
                    <a:pt x="437" y="190"/>
                    <a:pt x="415" y="190"/>
                    <a:pt x="395" y="190"/>
                  </a:cubicBezTo>
                  <a:cubicBezTo>
                    <a:pt x="345" y="190"/>
                    <a:pt x="298" y="195"/>
                    <a:pt x="256" y="205"/>
                  </a:cubicBezTo>
                  <a:cubicBezTo>
                    <a:pt x="232" y="212"/>
                    <a:pt x="203" y="221"/>
                    <a:pt x="177" y="239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4" y="172"/>
                    <a:pt x="0" y="166"/>
                    <a:pt x="0" y="158"/>
                  </a:cubicBezTo>
                  <a:cubicBezTo>
                    <a:pt x="0" y="151"/>
                    <a:pt x="4" y="144"/>
                    <a:pt x="11" y="142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400" y="0"/>
                    <a:pt x="404" y="0"/>
                    <a:pt x="408" y="1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45" y="88"/>
                    <a:pt x="648" y="88"/>
                    <a:pt x="650" y="88"/>
                  </a:cubicBezTo>
                  <a:cubicBezTo>
                    <a:pt x="664" y="88"/>
                    <a:pt x="691" y="90"/>
                    <a:pt x="707" y="111"/>
                  </a:cubicBezTo>
                  <a:cubicBezTo>
                    <a:pt x="793" y="142"/>
                    <a:pt x="793" y="142"/>
                    <a:pt x="793" y="142"/>
                  </a:cubicBezTo>
                  <a:cubicBezTo>
                    <a:pt x="800" y="144"/>
                    <a:pt x="805" y="151"/>
                    <a:pt x="805" y="1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" y="1831975"/>
            <a:ext cx="430213" cy="430213"/>
            <a:chOff x="457200" y="1831975"/>
            <a:chExt cx="430213" cy="430213"/>
          </a:xfrm>
        </p:grpSpPr>
        <p:sp>
          <p:nvSpPr>
            <p:cNvPr id="4107" name="Freeform 11"/>
            <p:cNvSpPr>
              <a:spLocks noChangeArrowheads="1"/>
            </p:cNvSpPr>
            <p:nvPr/>
          </p:nvSpPr>
          <p:spPr bwMode="auto">
            <a:xfrm>
              <a:off x="457200" y="1831975"/>
              <a:ext cx="430213" cy="430213"/>
            </a:xfrm>
            <a:custGeom>
              <a:avLst/>
              <a:gdLst>
                <a:gd name="T0" fmla="*/ 429402 w 1023"/>
                <a:gd name="T1" fmla="*/ 214199 h 1025"/>
                <a:gd name="T2" fmla="*/ 429402 w 1023"/>
                <a:gd name="T3" fmla="*/ 214199 h 1025"/>
                <a:gd name="T4" fmla="*/ 214701 w 1023"/>
                <a:gd name="T5" fmla="*/ 429236 h 1025"/>
                <a:gd name="T6" fmla="*/ 0 w 1023"/>
                <a:gd name="T7" fmla="*/ 214199 h 1025"/>
                <a:gd name="T8" fmla="*/ 214701 w 1023"/>
                <a:gd name="T9" fmla="*/ 0 h 1025"/>
                <a:gd name="T10" fmla="*/ 429402 w 1023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 noChangeArrowheads="1"/>
            </p:cNvSpPr>
            <p:nvPr/>
          </p:nvSpPr>
          <p:spPr bwMode="auto">
            <a:xfrm>
              <a:off x="566738" y="1906588"/>
              <a:ext cx="212725" cy="257175"/>
            </a:xfrm>
            <a:custGeom>
              <a:avLst/>
              <a:gdLst>
                <a:gd name="T0" fmla="*/ 211798 w 507"/>
                <a:gd name="T1" fmla="*/ 69824 h 612"/>
                <a:gd name="T2" fmla="*/ 211798 w 507"/>
                <a:gd name="T3" fmla="*/ 69824 h 612"/>
                <a:gd name="T4" fmla="*/ 208857 w 507"/>
                <a:gd name="T5" fmla="*/ 71506 h 612"/>
                <a:gd name="T6" fmla="*/ 182382 w 507"/>
                <a:gd name="T7" fmla="*/ 71506 h 612"/>
                <a:gd name="T8" fmla="*/ 150444 w 507"/>
                <a:gd name="T9" fmla="*/ 182972 h 612"/>
                <a:gd name="T10" fmla="*/ 147082 w 507"/>
                <a:gd name="T11" fmla="*/ 185917 h 612"/>
                <a:gd name="T12" fmla="*/ 78164 w 507"/>
                <a:gd name="T13" fmla="*/ 186337 h 612"/>
                <a:gd name="T14" fmla="*/ 51689 w 507"/>
                <a:gd name="T15" fmla="*/ 254479 h 612"/>
                <a:gd name="T16" fmla="*/ 48327 w 507"/>
                <a:gd name="T17" fmla="*/ 257002 h 612"/>
                <a:gd name="T18" fmla="*/ 4202 w 507"/>
                <a:gd name="T19" fmla="*/ 257002 h 612"/>
                <a:gd name="T20" fmla="*/ 840 w 507"/>
                <a:gd name="T21" fmla="*/ 255320 h 612"/>
                <a:gd name="T22" fmla="*/ 420 w 507"/>
                <a:gd name="T23" fmla="*/ 251955 h 612"/>
                <a:gd name="T24" fmla="*/ 42444 w 507"/>
                <a:gd name="T25" fmla="*/ 143013 h 612"/>
                <a:gd name="T26" fmla="*/ 46226 w 507"/>
                <a:gd name="T27" fmla="*/ 140068 h 612"/>
                <a:gd name="T28" fmla="*/ 113463 w 507"/>
                <a:gd name="T29" fmla="*/ 140068 h 612"/>
                <a:gd name="T30" fmla="*/ 135736 w 507"/>
                <a:gd name="T31" fmla="*/ 71927 h 612"/>
                <a:gd name="T32" fmla="*/ 105899 w 507"/>
                <a:gd name="T33" fmla="*/ 71927 h 612"/>
                <a:gd name="T34" fmla="*/ 102537 w 507"/>
                <a:gd name="T35" fmla="*/ 69824 h 612"/>
                <a:gd name="T36" fmla="*/ 103378 w 507"/>
                <a:gd name="T37" fmla="*/ 65197 h 612"/>
                <a:gd name="T38" fmla="*/ 164312 w 507"/>
                <a:gd name="T39" fmla="*/ 1262 h 612"/>
                <a:gd name="T40" fmla="*/ 167253 w 507"/>
                <a:gd name="T41" fmla="*/ 0 h 612"/>
                <a:gd name="T42" fmla="*/ 169775 w 507"/>
                <a:gd name="T43" fmla="*/ 1683 h 612"/>
                <a:gd name="T44" fmla="*/ 211798 w 507"/>
                <a:gd name="T45" fmla="*/ 65618 h 612"/>
                <a:gd name="T46" fmla="*/ 211798 w 507"/>
                <a:gd name="T47" fmla="*/ 6982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07" h="612">
                  <a:moveTo>
                    <a:pt x="504" y="166"/>
                  </a:moveTo>
                  <a:lnTo>
                    <a:pt x="504" y="166"/>
                  </a:lnTo>
                  <a:cubicBezTo>
                    <a:pt x="503" y="169"/>
                    <a:pt x="500" y="170"/>
                    <a:pt x="497" y="170"/>
                  </a:cubicBezTo>
                  <a:cubicBezTo>
                    <a:pt x="434" y="170"/>
                    <a:pt x="434" y="170"/>
                    <a:pt x="434" y="170"/>
                  </a:cubicBezTo>
                  <a:cubicBezTo>
                    <a:pt x="358" y="435"/>
                    <a:pt x="358" y="435"/>
                    <a:pt x="358" y="435"/>
                  </a:cubicBezTo>
                  <a:cubicBezTo>
                    <a:pt x="357" y="440"/>
                    <a:pt x="353" y="442"/>
                    <a:pt x="350" y="442"/>
                  </a:cubicBezTo>
                  <a:cubicBezTo>
                    <a:pt x="186" y="443"/>
                    <a:pt x="186" y="443"/>
                    <a:pt x="186" y="443"/>
                  </a:cubicBezTo>
                  <a:cubicBezTo>
                    <a:pt x="123" y="605"/>
                    <a:pt x="123" y="605"/>
                    <a:pt x="123" y="605"/>
                  </a:cubicBezTo>
                  <a:cubicBezTo>
                    <a:pt x="122" y="608"/>
                    <a:pt x="119" y="611"/>
                    <a:pt x="115" y="611"/>
                  </a:cubicBezTo>
                  <a:cubicBezTo>
                    <a:pt x="10" y="611"/>
                    <a:pt x="10" y="611"/>
                    <a:pt x="10" y="611"/>
                  </a:cubicBezTo>
                  <a:cubicBezTo>
                    <a:pt x="6" y="611"/>
                    <a:pt x="3" y="609"/>
                    <a:pt x="2" y="607"/>
                  </a:cubicBezTo>
                  <a:cubicBezTo>
                    <a:pt x="0" y="605"/>
                    <a:pt x="0" y="602"/>
                    <a:pt x="1" y="599"/>
                  </a:cubicBezTo>
                  <a:cubicBezTo>
                    <a:pt x="101" y="340"/>
                    <a:pt x="101" y="340"/>
                    <a:pt x="101" y="340"/>
                  </a:cubicBezTo>
                  <a:cubicBezTo>
                    <a:pt x="102" y="337"/>
                    <a:pt x="105" y="333"/>
                    <a:pt x="110" y="333"/>
                  </a:cubicBezTo>
                  <a:cubicBezTo>
                    <a:pt x="270" y="333"/>
                    <a:pt x="270" y="333"/>
                    <a:pt x="270" y="333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252" y="171"/>
                    <a:pt x="252" y="171"/>
                    <a:pt x="252" y="171"/>
                  </a:cubicBezTo>
                  <a:cubicBezTo>
                    <a:pt x="249" y="171"/>
                    <a:pt x="246" y="169"/>
                    <a:pt x="244" y="166"/>
                  </a:cubicBezTo>
                  <a:cubicBezTo>
                    <a:pt x="243" y="162"/>
                    <a:pt x="243" y="159"/>
                    <a:pt x="246" y="155"/>
                  </a:cubicBezTo>
                  <a:cubicBezTo>
                    <a:pt x="391" y="3"/>
                    <a:pt x="391" y="3"/>
                    <a:pt x="391" y="3"/>
                  </a:cubicBezTo>
                  <a:cubicBezTo>
                    <a:pt x="393" y="1"/>
                    <a:pt x="395" y="0"/>
                    <a:pt x="398" y="0"/>
                  </a:cubicBezTo>
                  <a:cubicBezTo>
                    <a:pt x="401" y="1"/>
                    <a:pt x="403" y="2"/>
                    <a:pt x="404" y="4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6" y="160"/>
                    <a:pt x="506" y="163"/>
                    <a:pt x="504" y="1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56263" y="1831975"/>
            <a:ext cx="428625" cy="430213"/>
            <a:chOff x="5656263" y="1831975"/>
            <a:chExt cx="428625" cy="430213"/>
          </a:xfrm>
        </p:grpSpPr>
        <p:sp>
          <p:nvSpPr>
            <p:cNvPr id="4113" name="Freeform 17"/>
            <p:cNvSpPr>
              <a:spLocks noChangeArrowheads="1"/>
            </p:cNvSpPr>
            <p:nvPr/>
          </p:nvSpPr>
          <p:spPr bwMode="auto">
            <a:xfrm>
              <a:off x="5656263" y="1831975"/>
              <a:ext cx="428625" cy="430213"/>
            </a:xfrm>
            <a:custGeom>
              <a:avLst/>
              <a:gdLst>
                <a:gd name="T0" fmla="*/ 429402 w 1024"/>
                <a:gd name="T1" fmla="*/ 214199 h 1025"/>
                <a:gd name="T2" fmla="*/ 429402 w 1024"/>
                <a:gd name="T3" fmla="*/ 214199 h 1025"/>
                <a:gd name="T4" fmla="*/ 214491 w 1024"/>
                <a:gd name="T5" fmla="*/ 429236 h 1025"/>
                <a:gd name="T6" fmla="*/ 0 w 1024"/>
                <a:gd name="T7" fmla="*/ 214199 h 1025"/>
                <a:gd name="T8" fmla="*/ 214491 w 1024"/>
                <a:gd name="T9" fmla="*/ 0 h 1025"/>
                <a:gd name="T10" fmla="*/ 429402 w 1024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 noChangeArrowheads="1"/>
            </p:cNvSpPr>
            <p:nvPr/>
          </p:nvSpPr>
          <p:spPr bwMode="auto">
            <a:xfrm>
              <a:off x="5726113" y="1908175"/>
              <a:ext cx="268287" cy="276225"/>
            </a:xfrm>
            <a:custGeom>
              <a:avLst/>
              <a:gdLst>
                <a:gd name="T0" fmla="*/ 190687 w 641"/>
                <a:gd name="T1" fmla="*/ 102216 h 656"/>
                <a:gd name="T2" fmla="*/ 154645 w 641"/>
                <a:gd name="T3" fmla="*/ 80763 h 656"/>
                <a:gd name="T4" fmla="*/ 49453 w 641"/>
                <a:gd name="T5" fmla="*/ 55525 h 656"/>
                <a:gd name="T6" fmla="*/ 57416 w 641"/>
                <a:gd name="T7" fmla="*/ 207797 h 656"/>
                <a:gd name="T8" fmla="*/ 136205 w 641"/>
                <a:gd name="T9" fmla="*/ 242290 h 656"/>
                <a:gd name="T10" fmla="*/ 207870 w 641"/>
                <a:gd name="T11" fmla="*/ 215789 h 656"/>
                <a:gd name="T12" fmla="*/ 186915 w 641"/>
                <a:gd name="T13" fmla="*/ 114835 h 656"/>
                <a:gd name="T14" fmla="*/ 201583 w 641"/>
                <a:gd name="T15" fmla="*/ 208218 h 656"/>
                <a:gd name="T16" fmla="*/ 181886 w 641"/>
                <a:gd name="T17" fmla="*/ 215369 h 656"/>
                <a:gd name="T18" fmla="*/ 96391 w 641"/>
                <a:gd name="T19" fmla="*/ 168257 h 656"/>
                <a:gd name="T20" fmla="*/ 147101 w 641"/>
                <a:gd name="T21" fmla="*/ 87493 h 656"/>
                <a:gd name="T22" fmla="*/ 142491 w 641"/>
                <a:gd name="T23" fmla="*/ 102637 h 656"/>
                <a:gd name="T24" fmla="*/ 103516 w 641"/>
                <a:gd name="T25" fmla="*/ 116938 h 656"/>
                <a:gd name="T26" fmla="*/ 109802 w 641"/>
                <a:gd name="T27" fmla="*/ 120724 h 656"/>
                <a:gd name="T28" fmla="*/ 151292 w 641"/>
                <a:gd name="T29" fmla="*/ 120724 h 656"/>
                <a:gd name="T30" fmla="*/ 145844 w 641"/>
                <a:gd name="T31" fmla="*/ 159003 h 656"/>
                <a:gd name="T32" fmla="*/ 152130 w 641"/>
                <a:gd name="T33" fmla="*/ 156058 h 656"/>
                <a:gd name="T34" fmla="*/ 166380 w 641"/>
                <a:gd name="T35" fmla="*/ 126193 h 656"/>
                <a:gd name="T36" fmla="*/ 201583 w 641"/>
                <a:gd name="T37" fmla="*/ 208218 h 656"/>
                <a:gd name="T38" fmla="*/ 229243 w 641"/>
                <a:gd name="T39" fmla="*/ 102216 h 656"/>
                <a:gd name="T40" fmla="*/ 219604 w 641"/>
                <a:gd name="T41" fmla="*/ 102216 h 656"/>
                <a:gd name="T42" fmla="*/ 161770 w 641"/>
                <a:gd name="T43" fmla="*/ 44167 h 656"/>
                <a:gd name="T44" fmla="*/ 229243 w 641"/>
                <a:gd name="T45" fmla="*/ 102216 h 656"/>
                <a:gd name="T46" fmla="*/ 268219 w 641"/>
                <a:gd name="T47" fmla="*/ 102216 h 656"/>
                <a:gd name="T48" fmla="*/ 258161 w 641"/>
                <a:gd name="T49" fmla="*/ 102216 h 656"/>
                <a:gd name="T50" fmla="*/ 161770 w 641"/>
                <a:gd name="T51" fmla="*/ 5048 h 656"/>
                <a:gd name="T52" fmla="*/ 268219 w 641"/>
                <a:gd name="T53" fmla="*/ 102216 h 656"/>
                <a:gd name="T54" fmla="*/ 160931 w 641"/>
                <a:gd name="T55" fmla="*/ 252385 h 656"/>
                <a:gd name="T56" fmla="*/ 157998 w 641"/>
                <a:gd name="T57" fmla="*/ 275520 h 656"/>
                <a:gd name="T58" fmla="*/ 20955 w 641"/>
                <a:gd name="T59" fmla="*/ 270893 h 656"/>
                <a:gd name="T60" fmla="*/ 43166 w 641"/>
                <a:gd name="T61" fmla="*/ 206535 h 656"/>
                <a:gd name="T62" fmla="*/ 136205 w 641"/>
                <a:gd name="T63" fmla="*/ 252385 h 656"/>
                <a:gd name="T64" fmla="*/ 160931 w 641"/>
                <a:gd name="T65" fmla="*/ 252385 h 6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41" h="656">
                  <a:moveTo>
                    <a:pt x="455" y="243"/>
                  </a:moveTo>
                  <a:lnTo>
                    <a:pt x="455" y="243"/>
                  </a:lnTo>
                  <a:cubicBezTo>
                    <a:pt x="455" y="211"/>
                    <a:pt x="430" y="185"/>
                    <a:pt x="397" y="185"/>
                  </a:cubicBezTo>
                  <a:cubicBezTo>
                    <a:pt x="387" y="185"/>
                    <a:pt x="377" y="188"/>
                    <a:pt x="369" y="192"/>
                  </a:cubicBezTo>
                  <a:cubicBezTo>
                    <a:pt x="271" y="109"/>
                    <a:pt x="166" y="83"/>
                    <a:pt x="120" y="130"/>
                  </a:cubicBezTo>
                  <a:cubicBezTo>
                    <a:pt x="119" y="130"/>
                    <a:pt x="119" y="131"/>
                    <a:pt x="118" y="132"/>
                  </a:cubicBezTo>
                  <a:lnTo>
                    <a:pt x="117" y="132"/>
                  </a:lnTo>
                  <a:cubicBezTo>
                    <a:pt x="52" y="198"/>
                    <a:pt x="0" y="354"/>
                    <a:pt x="137" y="494"/>
                  </a:cubicBezTo>
                  <a:cubicBezTo>
                    <a:pt x="190" y="548"/>
                    <a:pt x="256" y="576"/>
                    <a:pt x="325" y="576"/>
                  </a:cubicBezTo>
                  <a:cubicBezTo>
                    <a:pt x="399" y="576"/>
                    <a:pt x="466" y="544"/>
                    <a:pt x="495" y="514"/>
                  </a:cubicBezTo>
                  <a:cubicBezTo>
                    <a:pt x="496" y="514"/>
                    <a:pt x="495" y="513"/>
                    <a:pt x="496" y="513"/>
                  </a:cubicBezTo>
                  <a:cubicBezTo>
                    <a:pt x="496" y="512"/>
                    <a:pt x="497" y="512"/>
                    <a:pt x="497" y="512"/>
                  </a:cubicBezTo>
                  <a:cubicBezTo>
                    <a:pt x="542" y="467"/>
                    <a:pt x="521" y="369"/>
                    <a:pt x="446" y="273"/>
                  </a:cubicBezTo>
                  <a:cubicBezTo>
                    <a:pt x="451" y="264"/>
                    <a:pt x="455" y="253"/>
                    <a:pt x="455" y="243"/>
                  </a:cubicBezTo>
                  <a:close/>
                  <a:moveTo>
                    <a:pt x="481" y="495"/>
                  </a:moveTo>
                  <a:lnTo>
                    <a:pt x="481" y="495"/>
                  </a:lnTo>
                  <a:cubicBezTo>
                    <a:pt x="470" y="505"/>
                    <a:pt x="455" y="512"/>
                    <a:pt x="434" y="512"/>
                  </a:cubicBezTo>
                  <a:cubicBezTo>
                    <a:pt x="377" y="512"/>
                    <a:pt x="297" y="468"/>
                    <a:pt x="230" y="400"/>
                  </a:cubicBezTo>
                  <a:cubicBezTo>
                    <a:pt x="137" y="306"/>
                    <a:pt x="93" y="189"/>
                    <a:pt x="136" y="145"/>
                  </a:cubicBezTo>
                  <a:cubicBezTo>
                    <a:pt x="173" y="109"/>
                    <a:pt x="265" y="136"/>
                    <a:pt x="351" y="208"/>
                  </a:cubicBezTo>
                  <a:cubicBezTo>
                    <a:pt x="344" y="218"/>
                    <a:pt x="340" y="230"/>
                    <a:pt x="340" y="243"/>
                  </a:cubicBezTo>
                  <a:cubicBezTo>
                    <a:pt x="340" y="243"/>
                    <a:pt x="340" y="243"/>
                    <a:pt x="340" y="24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0" y="266"/>
                    <a:pt x="246" y="272"/>
                    <a:pt x="247" y="278"/>
                  </a:cubicBezTo>
                  <a:cubicBezTo>
                    <a:pt x="249" y="284"/>
                    <a:pt x="254" y="287"/>
                    <a:pt x="259" y="287"/>
                  </a:cubicBezTo>
                  <a:cubicBezTo>
                    <a:pt x="260" y="287"/>
                    <a:pt x="261" y="287"/>
                    <a:pt x="262" y="287"/>
                  </a:cubicBezTo>
                  <a:cubicBezTo>
                    <a:pt x="345" y="267"/>
                    <a:pt x="345" y="267"/>
                    <a:pt x="345" y="267"/>
                  </a:cubicBezTo>
                  <a:cubicBezTo>
                    <a:pt x="348" y="274"/>
                    <a:pt x="354" y="282"/>
                    <a:pt x="361" y="287"/>
                  </a:cubicBezTo>
                  <a:cubicBezTo>
                    <a:pt x="340" y="365"/>
                    <a:pt x="340" y="365"/>
                    <a:pt x="340" y="365"/>
                  </a:cubicBezTo>
                  <a:cubicBezTo>
                    <a:pt x="338" y="371"/>
                    <a:pt x="342" y="377"/>
                    <a:pt x="348" y="378"/>
                  </a:cubicBezTo>
                  <a:cubicBezTo>
                    <a:pt x="349" y="379"/>
                    <a:pt x="350" y="379"/>
                    <a:pt x="351" y="379"/>
                  </a:cubicBezTo>
                  <a:cubicBezTo>
                    <a:pt x="357" y="379"/>
                    <a:pt x="361" y="376"/>
                    <a:pt x="363" y="371"/>
                  </a:cubicBezTo>
                  <a:cubicBezTo>
                    <a:pt x="382" y="298"/>
                    <a:pt x="382" y="298"/>
                    <a:pt x="382" y="298"/>
                  </a:cubicBezTo>
                  <a:cubicBezTo>
                    <a:pt x="387" y="299"/>
                    <a:pt x="392" y="300"/>
                    <a:pt x="397" y="300"/>
                  </a:cubicBezTo>
                  <a:cubicBezTo>
                    <a:pt x="410" y="300"/>
                    <a:pt x="420" y="296"/>
                    <a:pt x="430" y="290"/>
                  </a:cubicBezTo>
                  <a:cubicBezTo>
                    <a:pt x="494" y="374"/>
                    <a:pt x="516" y="460"/>
                    <a:pt x="481" y="495"/>
                  </a:cubicBezTo>
                  <a:close/>
                  <a:moveTo>
                    <a:pt x="547" y="243"/>
                  </a:moveTo>
                  <a:lnTo>
                    <a:pt x="547" y="243"/>
                  </a:lnTo>
                  <a:cubicBezTo>
                    <a:pt x="547" y="249"/>
                    <a:pt x="542" y="254"/>
                    <a:pt x="536" y="254"/>
                  </a:cubicBezTo>
                  <a:cubicBezTo>
                    <a:pt x="529" y="254"/>
                    <a:pt x="524" y="249"/>
                    <a:pt x="524" y="243"/>
                  </a:cubicBezTo>
                  <a:cubicBezTo>
                    <a:pt x="524" y="172"/>
                    <a:pt x="467" y="116"/>
                    <a:pt x="397" y="116"/>
                  </a:cubicBezTo>
                  <a:cubicBezTo>
                    <a:pt x="391" y="116"/>
                    <a:pt x="386" y="111"/>
                    <a:pt x="386" y="105"/>
                  </a:cubicBezTo>
                  <a:cubicBezTo>
                    <a:pt x="386" y="98"/>
                    <a:pt x="391" y="93"/>
                    <a:pt x="397" y="93"/>
                  </a:cubicBezTo>
                  <a:cubicBezTo>
                    <a:pt x="479" y="93"/>
                    <a:pt x="547" y="160"/>
                    <a:pt x="547" y="243"/>
                  </a:cubicBezTo>
                  <a:close/>
                  <a:moveTo>
                    <a:pt x="640" y="243"/>
                  </a:moveTo>
                  <a:lnTo>
                    <a:pt x="640" y="243"/>
                  </a:lnTo>
                  <a:cubicBezTo>
                    <a:pt x="640" y="249"/>
                    <a:pt x="634" y="254"/>
                    <a:pt x="627" y="254"/>
                  </a:cubicBezTo>
                  <a:cubicBezTo>
                    <a:pt x="621" y="254"/>
                    <a:pt x="616" y="249"/>
                    <a:pt x="616" y="243"/>
                  </a:cubicBezTo>
                  <a:cubicBezTo>
                    <a:pt x="616" y="122"/>
                    <a:pt x="518" y="23"/>
                    <a:pt x="397" y="23"/>
                  </a:cubicBezTo>
                  <a:cubicBezTo>
                    <a:pt x="391" y="23"/>
                    <a:pt x="386" y="18"/>
                    <a:pt x="386" y="12"/>
                  </a:cubicBezTo>
                  <a:cubicBezTo>
                    <a:pt x="386" y="6"/>
                    <a:pt x="391" y="0"/>
                    <a:pt x="397" y="0"/>
                  </a:cubicBezTo>
                  <a:cubicBezTo>
                    <a:pt x="531" y="0"/>
                    <a:pt x="640" y="109"/>
                    <a:pt x="640" y="243"/>
                  </a:cubicBezTo>
                  <a:close/>
                  <a:moveTo>
                    <a:pt x="384" y="600"/>
                  </a:moveTo>
                  <a:lnTo>
                    <a:pt x="384" y="600"/>
                  </a:lnTo>
                  <a:cubicBezTo>
                    <a:pt x="387" y="614"/>
                    <a:pt x="389" y="632"/>
                    <a:pt x="389" y="644"/>
                  </a:cubicBezTo>
                  <a:cubicBezTo>
                    <a:pt x="389" y="650"/>
                    <a:pt x="384" y="655"/>
                    <a:pt x="377" y="655"/>
                  </a:cubicBezTo>
                  <a:cubicBezTo>
                    <a:pt x="62" y="655"/>
                    <a:pt x="62" y="655"/>
                    <a:pt x="62" y="655"/>
                  </a:cubicBezTo>
                  <a:cubicBezTo>
                    <a:pt x="55" y="655"/>
                    <a:pt x="50" y="650"/>
                    <a:pt x="50" y="644"/>
                  </a:cubicBezTo>
                  <a:cubicBezTo>
                    <a:pt x="50" y="603"/>
                    <a:pt x="70" y="542"/>
                    <a:pt x="98" y="498"/>
                  </a:cubicBezTo>
                  <a:cubicBezTo>
                    <a:pt x="101" y="496"/>
                    <a:pt x="102" y="493"/>
                    <a:pt x="103" y="491"/>
                  </a:cubicBezTo>
                  <a:cubicBezTo>
                    <a:pt x="109" y="497"/>
                    <a:pt x="114" y="504"/>
                    <a:pt x="120" y="511"/>
                  </a:cubicBezTo>
                  <a:cubicBezTo>
                    <a:pt x="179" y="569"/>
                    <a:pt x="249" y="600"/>
                    <a:pt x="325" y="600"/>
                  </a:cubicBezTo>
                  <a:cubicBezTo>
                    <a:pt x="345" y="600"/>
                    <a:pt x="364" y="598"/>
                    <a:pt x="383" y="594"/>
                  </a:cubicBezTo>
                  <a:cubicBezTo>
                    <a:pt x="383" y="596"/>
                    <a:pt x="384" y="597"/>
                    <a:pt x="384" y="6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25888" y="1831975"/>
            <a:ext cx="428625" cy="430213"/>
            <a:chOff x="3925888" y="1831975"/>
            <a:chExt cx="428625" cy="430213"/>
          </a:xfrm>
        </p:grpSpPr>
        <p:sp>
          <p:nvSpPr>
            <p:cNvPr id="4111" name="Freeform 15"/>
            <p:cNvSpPr>
              <a:spLocks noChangeArrowheads="1"/>
            </p:cNvSpPr>
            <p:nvPr/>
          </p:nvSpPr>
          <p:spPr bwMode="auto">
            <a:xfrm>
              <a:off x="3925888" y="1831975"/>
              <a:ext cx="428625" cy="430213"/>
            </a:xfrm>
            <a:custGeom>
              <a:avLst/>
              <a:gdLst>
                <a:gd name="T0" fmla="*/ 429402 w 1024"/>
                <a:gd name="T1" fmla="*/ 214199 h 1025"/>
                <a:gd name="T2" fmla="*/ 429402 w 1024"/>
                <a:gd name="T3" fmla="*/ 214199 h 1025"/>
                <a:gd name="T4" fmla="*/ 214491 w 1024"/>
                <a:gd name="T5" fmla="*/ 429236 h 1025"/>
                <a:gd name="T6" fmla="*/ 0 w 1024"/>
                <a:gd name="T7" fmla="*/ 214199 h 1025"/>
                <a:gd name="T8" fmla="*/ 214491 w 1024"/>
                <a:gd name="T9" fmla="*/ 0 h 1025"/>
                <a:gd name="T10" fmla="*/ 429402 w 1024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8" y="1024"/>
                    <a:pt x="0" y="795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 noChangeArrowheads="1"/>
            </p:cNvSpPr>
            <p:nvPr/>
          </p:nvSpPr>
          <p:spPr bwMode="auto">
            <a:xfrm>
              <a:off x="3990975" y="1941513"/>
              <a:ext cx="296863" cy="212725"/>
            </a:xfrm>
            <a:custGeom>
              <a:avLst/>
              <a:gdLst>
                <a:gd name="T0" fmla="*/ 262622 w 711"/>
                <a:gd name="T1" fmla="*/ 182610 h 505"/>
                <a:gd name="T2" fmla="*/ 262622 w 711"/>
                <a:gd name="T3" fmla="*/ 182610 h 505"/>
                <a:gd name="T4" fmla="*/ 232417 w 711"/>
                <a:gd name="T5" fmla="*/ 212553 h 505"/>
                <a:gd name="T6" fmla="*/ 202211 w 711"/>
                <a:gd name="T7" fmla="*/ 182610 h 505"/>
                <a:gd name="T8" fmla="*/ 232417 w 711"/>
                <a:gd name="T9" fmla="*/ 152245 h 505"/>
                <a:gd name="T10" fmla="*/ 262622 w 711"/>
                <a:gd name="T11" fmla="*/ 182610 h 505"/>
                <a:gd name="T12" fmla="*/ 297862 w 711"/>
                <a:gd name="T13" fmla="*/ 108807 h 505"/>
                <a:gd name="T14" fmla="*/ 297862 w 711"/>
                <a:gd name="T15" fmla="*/ 108807 h 505"/>
                <a:gd name="T16" fmla="*/ 297443 w 711"/>
                <a:gd name="T17" fmla="*/ 109650 h 505"/>
                <a:gd name="T18" fmla="*/ 297443 w 711"/>
                <a:gd name="T19" fmla="*/ 169537 h 505"/>
                <a:gd name="T20" fmla="*/ 290311 w 711"/>
                <a:gd name="T21" fmla="*/ 177128 h 505"/>
                <a:gd name="T22" fmla="*/ 273530 w 711"/>
                <a:gd name="T23" fmla="*/ 177128 h 505"/>
                <a:gd name="T24" fmla="*/ 271852 w 711"/>
                <a:gd name="T25" fmla="*/ 175441 h 505"/>
                <a:gd name="T26" fmla="*/ 232417 w 711"/>
                <a:gd name="T27" fmla="*/ 142124 h 505"/>
                <a:gd name="T28" fmla="*/ 192981 w 711"/>
                <a:gd name="T29" fmla="*/ 174597 h 505"/>
                <a:gd name="T30" fmla="*/ 192142 w 711"/>
                <a:gd name="T31" fmla="*/ 176284 h 505"/>
                <a:gd name="T32" fmla="*/ 187108 w 711"/>
                <a:gd name="T33" fmla="*/ 175863 h 505"/>
                <a:gd name="T34" fmla="*/ 183332 w 711"/>
                <a:gd name="T35" fmla="*/ 169537 h 505"/>
                <a:gd name="T36" fmla="*/ 183332 w 711"/>
                <a:gd name="T37" fmla="*/ 44704 h 505"/>
                <a:gd name="T38" fmla="*/ 190464 w 711"/>
                <a:gd name="T39" fmla="*/ 37112 h 505"/>
                <a:gd name="T40" fmla="*/ 234514 w 711"/>
                <a:gd name="T41" fmla="*/ 37112 h 505"/>
                <a:gd name="T42" fmla="*/ 253393 w 711"/>
                <a:gd name="T43" fmla="*/ 38378 h 505"/>
                <a:gd name="T44" fmla="*/ 258427 w 711"/>
                <a:gd name="T45" fmla="*/ 42173 h 505"/>
                <a:gd name="T46" fmla="*/ 291989 w 711"/>
                <a:gd name="T47" fmla="*/ 81394 h 505"/>
                <a:gd name="T48" fmla="*/ 297443 w 711"/>
                <a:gd name="T49" fmla="*/ 91516 h 505"/>
                <a:gd name="T50" fmla="*/ 297443 w 711"/>
                <a:gd name="T51" fmla="*/ 91938 h 505"/>
                <a:gd name="T52" fmla="*/ 297862 w 711"/>
                <a:gd name="T53" fmla="*/ 108807 h 505"/>
                <a:gd name="T54" fmla="*/ 278145 w 711"/>
                <a:gd name="T55" fmla="*/ 102903 h 505"/>
                <a:gd name="T56" fmla="*/ 278145 w 711"/>
                <a:gd name="T57" fmla="*/ 102903 h 505"/>
                <a:gd name="T58" fmla="*/ 278145 w 711"/>
                <a:gd name="T59" fmla="*/ 94046 h 505"/>
                <a:gd name="T60" fmla="*/ 251715 w 711"/>
                <a:gd name="T61" fmla="*/ 67477 h 505"/>
                <a:gd name="T62" fmla="*/ 221929 w 711"/>
                <a:gd name="T63" fmla="*/ 67477 h 505"/>
                <a:gd name="T64" fmla="*/ 218992 w 711"/>
                <a:gd name="T65" fmla="*/ 70429 h 505"/>
                <a:gd name="T66" fmla="*/ 218992 w 711"/>
                <a:gd name="T67" fmla="*/ 99951 h 505"/>
                <a:gd name="T68" fmla="*/ 221929 w 711"/>
                <a:gd name="T69" fmla="*/ 102903 h 505"/>
                <a:gd name="T70" fmla="*/ 278145 w 711"/>
                <a:gd name="T71" fmla="*/ 102903 h 505"/>
                <a:gd name="T72" fmla="*/ 78871 w 711"/>
                <a:gd name="T73" fmla="*/ 152245 h 505"/>
                <a:gd name="T74" fmla="*/ 78871 w 711"/>
                <a:gd name="T75" fmla="*/ 152245 h 505"/>
                <a:gd name="T76" fmla="*/ 48665 w 711"/>
                <a:gd name="T77" fmla="*/ 182610 h 505"/>
                <a:gd name="T78" fmla="*/ 78871 w 711"/>
                <a:gd name="T79" fmla="*/ 212553 h 505"/>
                <a:gd name="T80" fmla="*/ 109076 w 711"/>
                <a:gd name="T81" fmla="*/ 182610 h 505"/>
                <a:gd name="T82" fmla="*/ 78871 w 711"/>
                <a:gd name="T83" fmla="*/ 152245 h 505"/>
                <a:gd name="T84" fmla="*/ 168649 w 711"/>
                <a:gd name="T85" fmla="*/ 0 h 505"/>
                <a:gd name="T86" fmla="*/ 168649 w 711"/>
                <a:gd name="T87" fmla="*/ 0 h 505"/>
                <a:gd name="T88" fmla="*/ 4195 w 711"/>
                <a:gd name="T89" fmla="*/ 0 h 505"/>
                <a:gd name="T90" fmla="*/ 0 w 711"/>
                <a:gd name="T91" fmla="*/ 3796 h 505"/>
                <a:gd name="T92" fmla="*/ 0 w 711"/>
                <a:gd name="T93" fmla="*/ 170380 h 505"/>
                <a:gd name="T94" fmla="*/ 4195 w 711"/>
                <a:gd name="T95" fmla="*/ 174597 h 505"/>
                <a:gd name="T96" fmla="*/ 39855 w 711"/>
                <a:gd name="T97" fmla="*/ 174597 h 505"/>
                <a:gd name="T98" fmla="*/ 78871 w 711"/>
                <a:gd name="T99" fmla="*/ 142124 h 505"/>
                <a:gd name="T100" fmla="*/ 117886 w 711"/>
                <a:gd name="T101" fmla="*/ 174597 h 505"/>
                <a:gd name="T102" fmla="*/ 168649 w 711"/>
                <a:gd name="T103" fmla="*/ 174597 h 505"/>
                <a:gd name="T104" fmla="*/ 172844 w 711"/>
                <a:gd name="T105" fmla="*/ 170380 h 505"/>
                <a:gd name="T106" fmla="*/ 172844 w 711"/>
                <a:gd name="T107" fmla="*/ 3796 h 505"/>
                <a:gd name="T108" fmla="*/ 168649 w 711"/>
                <a:gd name="T109" fmla="*/ 0 h 5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11" h="505">
                  <a:moveTo>
                    <a:pt x="626" y="433"/>
                  </a:moveTo>
                  <a:lnTo>
                    <a:pt x="626" y="433"/>
                  </a:lnTo>
                  <a:cubicBezTo>
                    <a:pt x="626" y="472"/>
                    <a:pt x="594" y="504"/>
                    <a:pt x="554" y="504"/>
                  </a:cubicBezTo>
                  <a:cubicBezTo>
                    <a:pt x="515" y="504"/>
                    <a:pt x="482" y="472"/>
                    <a:pt x="482" y="433"/>
                  </a:cubicBezTo>
                  <a:cubicBezTo>
                    <a:pt x="482" y="393"/>
                    <a:pt x="515" y="361"/>
                    <a:pt x="554" y="361"/>
                  </a:cubicBezTo>
                  <a:cubicBezTo>
                    <a:pt x="594" y="361"/>
                    <a:pt x="626" y="393"/>
                    <a:pt x="626" y="433"/>
                  </a:cubicBezTo>
                  <a:close/>
                  <a:moveTo>
                    <a:pt x="710" y="258"/>
                  </a:moveTo>
                  <a:lnTo>
                    <a:pt x="710" y="258"/>
                  </a:lnTo>
                  <a:cubicBezTo>
                    <a:pt x="710" y="259"/>
                    <a:pt x="709" y="260"/>
                    <a:pt x="709" y="260"/>
                  </a:cubicBezTo>
                  <a:cubicBezTo>
                    <a:pt x="709" y="402"/>
                    <a:pt x="709" y="402"/>
                    <a:pt x="709" y="402"/>
                  </a:cubicBezTo>
                  <a:cubicBezTo>
                    <a:pt x="709" y="412"/>
                    <a:pt x="702" y="420"/>
                    <a:pt x="692" y="420"/>
                  </a:cubicBezTo>
                  <a:cubicBezTo>
                    <a:pt x="652" y="420"/>
                    <a:pt x="652" y="420"/>
                    <a:pt x="652" y="420"/>
                  </a:cubicBezTo>
                  <a:cubicBezTo>
                    <a:pt x="650" y="420"/>
                    <a:pt x="649" y="418"/>
                    <a:pt x="648" y="416"/>
                  </a:cubicBezTo>
                  <a:cubicBezTo>
                    <a:pt x="640" y="371"/>
                    <a:pt x="601" y="337"/>
                    <a:pt x="554" y="337"/>
                  </a:cubicBezTo>
                  <a:cubicBezTo>
                    <a:pt x="508" y="337"/>
                    <a:pt x="470" y="370"/>
                    <a:pt x="460" y="414"/>
                  </a:cubicBezTo>
                  <a:cubicBezTo>
                    <a:pt x="460" y="416"/>
                    <a:pt x="459" y="417"/>
                    <a:pt x="458" y="418"/>
                  </a:cubicBezTo>
                  <a:cubicBezTo>
                    <a:pt x="456" y="418"/>
                    <a:pt x="447" y="418"/>
                    <a:pt x="446" y="417"/>
                  </a:cubicBezTo>
                  <a:cubicBezTo>
                    <a:pt x="441" y="414"/>
                    <a:pt x="437" y="409"/>
                    <a:pt x="437" y="402"/>
                  </a:cubicBezTo>
                  <a:cubicBezTo>
                    <a:pt x="437" y="106"/>
                    <a:pt x="437" y="106"/>
                    <a:pt x="437" y="106"/>
                  </a:cubicBezTo>
                  <a:cubicBezTo>
                    <a:pt x="437" y="95"/>
                    <a:pt x="445" y="88"/>
                    <a:pt x="454" y="88"/>
                  </a:cubicBezTo>
                  <a:cubicBezTo>
                    <a:pt x="559" y="88"/>
                    <a:pt x="559" y="88"/>
                    <a:pt x="559" y="88"/>
                  </a:cubicBezTo>
                  <a:cubicBezTo>
                    <a:pt x="574" y="87"/>
                    <a:pt x="598" y="88"/>
                    <a:pt x="604" y="91"/>
                  </a:cubicBezTo>
                  <a:cubicBezTo>
                    <a:pt x="606" y="92"/>
                    <a:pt x="610" y="95"/>
                    <a:pt x="616" y="100"/>
                  </a:cubicBezTo>
                  <a:cubicBezTo>
                    <a:pt x="696" y="193"/>
                    <a:pt x="696" y="193"/>
                    <a:pt x="696" y="193"/>
                  </a:cubicBezTo>
                  <a:cubicBezTo>
                    <a:pt x="703" y="199"/>
                    <a:pt x="708" y="208"/>
                    <a:pt x="709" y="217"/>
                  </a:cubicBezTo>
                  <a:cubicBezTo>
                    <a:pt x="709" y="218"/>
                    <a:pt x="709" y="218"/>
                    <a:pt x="709" y="218"/>
                  </a:cubicBezTo>
                  <a:lnTo>
                    <a:pt x="710" y="258"/>
                  </a:lnTo>
                  <a:close/>
                  <a:moveTo>
                    <a:pt x="663" y="244"/>
                  </a:moveTo>
                  <a:lnTo>
                    <a:pt x="663" y="244"/>
                  </a:lnTo>
                  <a:cubicBezTo>
                    <a:pt x="663" y="223"/>
                    <a:pt x="663" y="223"/>
                    <a:pt x="663" y="223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529" y="160"/>
                    <a:pt x="529" y="160"/>
                    <a:pt x="529" y="160"/>
                  </a:cubicBezTo>
                  <a:cubicBezTo>
                    <a:pt x="525" y="160"/>
                    <a:pt x="522" y="163"/>
                    <a:pt x="522" y="167"/>
                  </a:cubicBezTo>
                  <a:cubicBezTo>
                    <a:pt x="522" y="237"/>
                    <a:pt x="522" y="237"/>
                    <a:pt x="522" y="237"/>
                  </a:cubicBezTo>
                  <a:cubicBezTo>
                    <a:pt x="522" y="241"/>
                    <a:pt x="525" y="244"/>
                    <a:pt x="529" y="244"/>
                  </a:cubicBezTo>
                  <a:lnTo>
                    <a:pt x="663" y="244"/>
                  </a:lnTo>
                  <a:close/>
                  <a:moveTo>
                    <a:pt x="188" y="361"/>
                  </a:moveTo>
                  <a:lnTo>
                    <a:pt x="188" y="361"/>
                  </a:lnTo>
                  <a:cubicBezTo>
                    <a:pt x="148" y="361"/>
                    <a:pt x="116" y="393"/>
                    <a:pt x="116" y="433"/>
                  </a:cubicBezTo>
                  <a:cubicBezTo>
                    <a:pt x="116" y="472"/>
                    <a:pt x="148" y="504"/>
                    <a:pt x="188" y="504"/>
                  </a:cubicBezTo>
                  <a:cubicBezTo>
                    <a:pt x="227" y="504"/>
                    <a:pt x="260" y="472"/>
                    <a:pt x="260" y="433"/>
                  </a:cubicBezTo>
                  <a:cubicBezTo>
                    <a:pt x="260" y="393"/>
                    <a:pt x="227" y="361"/>
                    <a:pt x="188" y="361"/>
                  </a:cubicBezTo>
                  <a:close/>
                  <a:moveTo>
                    <a:pt x="402" y="0"/>
                  </a:moveTo>
                  <a:lnTo>
                    <a:pt x="402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0"/>
                    <a:pt x="4" y="414"/>
                    <a:pt x="10" y="414"/>
                  </a:cubicBezTo>
                  <a:cubicBezTo>
                    <a:pt x="95" y="414"/>
                    <a:pt x="95" y="414"/>
                    <a:pt x="95" y="414"/>
                  </a:cubicBezTo>
                  <a:cubicBezTo>
                    <a:pt x="103" y="370"/>
                    <a:pt x="142" y="337"/>
                    <a:pt x="188" y="337"/>
                  </a:cubicBezTo>
                  <a:cubicBezTo>
                    <a:pt x="235" y="337"/>
                    <a:pt x="273" y="370"/>
                    <a:pt x="281" y="414"/>
                  </a:cubicBezTo>
                  <a:cubicBezTo>
                    <a:pt x="402" y="414"/>
                    <a:pt x="402" y="414"/>
                    <a:pt x="402" y="414"/>
                  </a:cubicBezTo>
                  <a:cubicBezTo>
                    <a:pt x="407" y="414"/>
                    <a:pt x="412" y="410"/>
                    <a:pt x="412" y="404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12" y="4"/>
                    <a:pt x="407" y="0"/>
                    <a:pt x="4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23975" y="1831975"/>
            <a:ext cx="430213" cy="430213"/>
            <a:chOff x="1323975" y="1831975"/>
            <a:chExt cx="430213" cy="430213"/>
          </a:xfrm>
        </p:grpSpPr>
        <p:sp>
          <p:nvSpPr>
            <p:cNvPr id="4108" name="Freeform 12"/>
            <p:cNvSpPr>
              <a:spLocks noChangeArrowheads="1"/>
            </p:cNvSpPr>
            <p:nvPr/>
          </p:nvSpPr>
          <p:spPr bwMode="auto">
            <a:xfrm>
              <a:off x="1323975" y="1831975"/>
              <a:ext cx="430213" cy="430213"/>
            </a:xfrm>
            <a:custGeom>
              <a:avLst/>
              <a:gdLst>
                <a:gd name="T0" fmla="*/ 429402 w 1023"/>
                <a:gd name="T1" fmla="*/ 214199 h 1025"/>
                <a:gd name="T2" fmla="*/ 429402 w 1023"/>
                <a:gd name="T3" fmla="*/ 214199 h 1025"/>
                <a:gd name="T4" fmla="*/ 214701 w 1023"/>
                <a:gd name="T5" fmla="*/ 429236 h 1025"/>
                <a:gd name="T6" fmla="*/ 0 w 1023"/>
                <a:gd name="T7" fmla="*/ 214199 h 1025"/>
                <a:gd name="T8" fmla="*/ 214701 w 1023"/>
                <a:gd name="T9" fmla="*/ 0 h 1025"/>
                <a:gd name="T10" fmla="*/ 429402 w 1023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8" y="1024"/>
                    <a:pt x="0" y="795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 noChangeArrowheads="1"/>
            </p:cNvSpPr>
            <p:nvPr/>
          </p:nvSpPr>
          <p:spPr bwMode="auto">
            <a:xfrm>
              <a:off x="1408113" y="1928813"/>
              <a:ext cx="254000" cy="255587"/>
            </a:xfrm>
            <a:custGeom>
              <a:avLst/>
              <a:gdLst>
                <a:gd name="T0" fmla="*/ 251713 w 603"/>
                <a:gd name="T1" fmla="*/ 116054 h 610"/>
                <a:gd name="T2" fmla="*/ 137222 w 603"/>
                <a:gd name="T3" fmla="*/ 93849 h 610"/>
                <a:gd name="T4" fmla="*/ 170054 w 603"/>
                <a:gd name="T5" fmla="*/ 95106 h 610"/>
                <a:gd name="T6" fmla="*/ 253397 w 603"/>
                <a:gd name="T7" fmla="*/ 113959 h 610"/>
                <a:gd name="T8" fmla="*/ 169633 w 603"/>
                <a:gd name="T9" fmla="*/ 40640 h 610"/>
                <a:gd name="T10" fmla="*/ 253397 w 603"/>
                <a:gd name="T11" fmla="*/ 20529 h 610"/>
                <a:gd name="T12" fmla="*/ 85027 w 603"/>
                <a:gd name="T13" fmla="*/ 20529 h 610"/>
                <a:gd name="T14" fmla="*/ 253397 w 603"/>
                <a:gd name="T15" fmla="*/ 64940 h 610"/>
                <a:gd name="T16" fmla="*/ 253397 w 603"/>
                <a:gd name="T17" fmla="*/ 34774 h 610"/>
                <a:gd name="T18" fmla="*/ 84606 w 603"/>
                <a:gd name="T19" fmla="*/ 34355 h 610"/>
                <a:gd name="T20" fmla="*/ 169633 w 603"/>
                <a:gd name="T21" fmla="*/ 85050 h 610"/>
                <a:gd name="T22" fmla="*/ 253397 w 603"/>
                <a:gd name="T23" fmla="*/ 162140 h 610"/>
                <a:gd name="T24" fmla="*/ 253397 w 603"/>
                <a:gd name="T25" fmla="*/ 126947 h 610"/>
                <a:gd name="T26" fmla="*/ 178472 w 603"/>
                <a:gd name="T27" fmla="*/ 171358 h 610"/>
                <a:gd name="T28" fmla="*/ 253397 w 603"/>
                <a:gd name="T29" fmla="*/ 162978 h 610"/>
                <a:gd name="T30" fmla="*/ 253397 w 603"/>
                <a:gd name="T31" fmla="*/ 162140 h 610"/>
                <a:gd name="T32" fmla="*/ 168370 w 603"/>
                <a:gd name="T33" fmla="*/ 171358 h 610"/>
                <a:gd name="T34" fmla="*/ 0 w 603"/>
                <a:gd name="T35" fmla="*/ 171358 h 610"/>
                <a:gd name="T36" fmla="*/ 168370 w 603"/>
                <a:gd name="T37" fmla="*/ 171358 h 610"/>
                <a:gd name="T38" fmla="*/ 110282 w 603"/>
                <a:gd name="T39" fmla="*/ 174290 h 610"/>
                <a:gd name="T40" fmla="*/ 87552 w 603"/>
                <a:gd name="T41" fmla="*/ 163816 h 610"/>
                <a:gd name="T42" fmla="*/ 69453 w 603"/>
                <a:gd name="T43" fmla="*/ 155018 h 610"/>
                <a:gd name="T44" fmla="*/ 89657 w 603"/>
                <a:gd name="T45" fmla="*/ 140773 h 610"/>
                <a:gd name="T46" fmla="*/ 114492 w 603"/>
                <a:gd name="T47" fmla="*/ 144963 h 610"/>
                <a:gd name="T48" fmla="*/ 91762 w 603"/>
                <a:gd name="T49" fmla="*/ 127785 h 610"/>
                <a:gd name="T50" fmla="*/ 85448 w 603"/>
                <a:gd name="T51" fmla="*/ 108931 h 610"/>
                <a:gd name="T52" fmla="*/ 79134 w 603"/>
                <a:gd name="T53" fmla="*/ 128204 h 610"/>
                <a:gd name="T54" fmla="*/ 57667 w 603"/>
                <a:gd name="T55" fmla="*/ 160045 h 610"/>
                <a:gd name="T56" fmla="*/ 83764 w 603"/>
                <a:gd name="T57" fmla="*/ 175966 h 610"/>
                <a:gd name="T58" fmla="*/ 101864 w 603"/>
                <a:gd name="T59" fmla="*/ 183927 h 610"/>
                <a:gd name="T60" fmla="*/ 103969 w 603"/>
                <a:gd name="T61" fmla="*/ 193563 h 610"/>
                <a:gd name="T62" fmla="*/ 61034 w 603"/>
                <a:gd name="T63" fmla="*/ 193982 h 610"/>
                <a:gd name="T64" fmla="*/ 53037 w 603"/>
                <a:gd name="T65" fmla="*/ 204037 h 610"/>
                <a:gd name="T66" fmla="*/ 79134 w 603"/>
                <a:gd name="T67" fmla="*/ 229175 h 610"/>
                <a:gd name="T68" fmla="*/ 91762 w 603"/>
                <a:gd name="T69" fmla="*/ 229175 h 610"/>
                <a:gd name="T70" fmla="*/ 116175 w 603"/>
                <a:gd name="T71" fmla="*/ 196496 h 610"/>
                <a:gd name="T72" fmla="*/ 110282 w 603"/>
                <a:gd name="T73" fmla="*/ 174290 h 6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03" h="610">
                  <a:moveTo>
                    <a:pt x="598" y="277"/>
                  </a:moveTo>
                  <a:lnTo>
                    <a:pt x="598" y="277"/>
                  </a:lnTo>
                  <a:cubicBezTo>
                    <a:pt x="576" y="298"/>
                    <a:pt x="500" y="318"/>
                    <a:pt x="403" y="317"/>
                  </a:cubicBezTo>
                  <a:cubicBezTo>
                    <a:pt x="387" y="279"/>
                    <a:pt x="361" y="248"/>
                    <a:pt x="326" y="224"/>
                  </a:cubicBezTo>
                  <a:cubicBezTo>
                    <a:pt x="346" y="226"/>
                    <a:pt x="367" y="227"/>
                    <a:pt x="390" y="227"/>
                  </a:cubicBezTo>
                  <a:cubicBezTo>
                    <a:pt x="394" y="227"/>
                    <a:pt x="399" y="227"/>
                    <a:pt x="404" y="227"/>
                  </a:cubicBezTo>
                  <a:cubicBezTo>
                    <a:pt x="483" y="225"/>
                    <a:pt x="560" y="214"/>
                    <a:pt x="602" y="188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2" y="273"/>
                    <a:pt x="600" y="275"/>
                    <a:pt x="598" y="277"/>
                  </a:cubicBezTo>
                  <a:close/>
                  <a:moveTo>
                    <a:pt x="403" y="97"/>
                  </a:moveTo>
                  <a:lnTo>
                    <a:pt x="403" y="97"/>
                  </a:lnTo>
                  <a:cubicBezTo>
                    <a:pt x="541" y="97"/>
                    <a:pt x="602" y="66"/>
                    <a:pt x="602" y="49"/>
                  </a:cubicBezTo>
                  <a:cubicBezTo>
                    <a:pt x="602" y="33"/>
                    <a:pt x="541" y="0"/>
                    <a:pt x="403" y="0"/>
                  </a:cubicBezTo>
                  <a:cubicBezTo>
                    <a:pt x="266" y="0"/>
                    <a:pt x="202" y="33"/>
                    <a:pt x="202" y="49"/>
                  </a:cubicBezTo>
                  <a:cubicBezTo>
                    <a:pt x="202" y="66"/>
                    <a:pt x="266" y="97"/>
                    <a:pt x="403" y="97"/>
                  </a:cubicBezTo>
                  <a:close/>
                  <a:moveTo>
                    <a:pt x="602" y="155"/>
                  </a:moveTo>
                  <a:lnTo>
                    <a:pt x="602" y="155"/>
                  </a:lnTo>
                  <a:cubicBezTo>
                    <a:pt x="602" y="83"/>
                    <a:pt x="602" y="83"/>
                    <a:pt x="602" y="83"/>
                  </a:cubicBezTo>
                  <a:cubicBezTo>
                    <a:pt x="561" y="108"/>
                    <a:pt x="488" y="121"/>
                    <a:pt x="403" y="121"/>
                  </a:cubicBezTo>
                  <a:cubicBezTo>
                    <a:pt x="319" y="121"/>
                    <a:pt x="241" y="108"/>
                    <a:pt x="201" y="82"/>
                  </a:cubicBezTo>
                  <a:cubicBezTo>
                    <a:pt x="201" y="177"/>
                    <a:pt x="201" y="177"/>
                    <a:pt x="201" y="177"/>
                  </a:cubicBezTo>
                  <a:cubicBezTo>
                    <a:pt x="219" y="184"/>
                    <a:pt x="297" y="206"/>
                    <a:pt x="403" y="203"/>
                  </a:cubicBezTo>
                  <a:cubicBezTo>
                    <a:pt x="539" y="201"/>
                    <a:pt x="602" y="173"/>
                    <a:pt x="602" y="155"/>
                  </a:cubicBezTo>
                  <a:close/>
                  <a:moveTo>
                    <a:pt x="602" y="387"/>
                  </a:moveTo>
                  <a:lnTo>
                    <a:pt x="602" y="387"/>
                  </a:lnTo>
                  <a:cubicBezTo>
                    <a:pt x="602" y="303"/>
                    <a:pt x="602" y="303"/>
                    <a:pt x="602" y="303"/>
                  </a:cubicBezTo>
                  <a:cubicBezTo>
                    <a:pt x="565" y="325"/>
                    <a:pt x="496" y="341"/>
                    <a:pt x="413" y="341"/>
                  </a:cubicBezTo>
                  <a:cubicBezTo>
                    <a:pt x="420" y="363"/>
                    <a:pt x="424" y="386"/>
                    <a:pt x="424" y="409"/>
                  </a:cubicBezTo>
                  <a:cubicBezTo>
                    <a:pt x="424" y="418"/>
                    <a:pt x="423" y="427"/>
                    <a:pt x="422" y="437"/>
                  </a:cubicBezTo>
                  <a:cubicBezTo>
                    <a:pt x="547" y="433"/>
                    <a:pt x="602" y="403"/>
                    <a:pt x="602" y="389"/>
                  </a:cubicBezTo>
                  <a:cubicBezTo>
                    <a:pt x="602" y="388"/>
                    <a:pt x="602" y="388"/>
                    <a:pt x="602" y="388"/>
                  </a:cubicBezTo>
                  <a:cubicBezTo>
                    <a:pt x="602" y="387"/>
                    <a:pt x="602" y="387"/>
                    <a:pt x="602" y="387"/>
                  </a:cubicBezTo>
                  <a:close/>
                  <a:moveTo>
                    <a:pt x="400" y="409"/>
                  </a:moveTo>
                  <a:lnTo>
                    <a:pt x="400" y="409"/>
                  </a:lnTo>
                  <a:cubicBezTo>
                    <a:pt x="400" y="520"/>
                    <a:pt x="311" y="609"/>
                    <a:pt x="200" y="609"/>
                  </a:cubicBezTo>
                  <a:cubicBezTo>
                    <a:pt x="90" y="609"/>
                    <a:pt x="0" y="520"/>
                    <a:pt x="0" y="409"/>
                  </a:cubicBezTo>
                  <a:cubicBezTo>
                    <a:pt x="0" y="299"/>
                    <a:pt x="90" y="209"/>
                    <a:pt x="200" y="209"/>
                  </a:cubicBezTo>
                  <a:cubicBezTo>
                    <a:pt x="311" y="209"/>
                    <a:pt x="400" y="299"/>
                    <a:pt x="400" y="409"/>
                  </a:cubicBezTo>
                  <a:close/>
                  <a:moveTo>
                    <a:pt x="262" y="416"/>
                  </a:moveTo>
                  <a:lnTo>
                    <a:pt x="262" y="416"/>
                  </a:lnTo>
                  <a:cubicBezTo>
                    <a:pt x="254" y="408"/>
                    <a:pt x="246" y="405"/>
                    <a:pt x="238" y="401"/>
                  </a:cubicBezTo>
                  <a:cubicBezTo>
                    <a:pt x="227" y="397"/>
                    <a:pt x="217" y="394"/>
                    <a:pt x="208" y="391"/>
                  </a:cubicBezTo>
                  <a:cubicBezTo>
                    <a:pt x="198" y="389"/>
                    <a:pt x="189" y="386"/>
                    <a:pt x="180" y="382"/>
                  </a:cubicBezTo>
                  <a:cubicBezTo>
                    <a:pt x="172" y="378"/>
                    <a:pt x="167" y="374"/>
                    <a:pt x="165" y="370"/>
                  </a:cubicBezTo>
                  <a:cubicBezTo>
                    <a:pt x="162" y="363"/>
                    <a:pt x="163" y="353"/>
                    <a:pt x="168" y="346"/>
                  </a:cubicBezTo>
                  <a:cubicBezTo>
                    <a:pt x="179" y="334"/>
                    <a:pt x="201" y="335"/>
                    <a:pt x="213" y="336"/>
                  </a:cubicBezTo>
                  <a:cubicBezTo>
                    <a:pt x="235" y="339"/>
                    <a:pt x="249" y="348"/>
                    <a:pt x="250" y="349"/>
                  </a:cubicBezTo>
                  <a:cubicBezTo>
                    <a:pt x="257" y="354"/>
                    <a:pt x="267" y="353"/>
                    <a:pt x="272" y="346"/>
                  </a:cubicBezTo>
                  <a:cubicBezTo>
                    <a:pt x="277" y="340"/>
                    <a:pt x="275" y="330"/>
                    <a:pt x="269" y="325"/>
                  </a:cubicBezTo>
                  <a:cubicBezTo>
                    <a:pt x="267" y="323"/>
                    <a:pt x="247" y="310"/>
                    <a:pt x="218" y="305"/>
                  </a:cubicBezTo>
                  <a:cubicBezTo>
                    <a:pt x="218" y="274"/>
                    <a:pt x="218" y="274"/>
                    <a:pt x="218" y="274"/>
                  </a:cubicBezTo>
                  <a:cubicBezTo>
                    <a:pt x="218" y="266"/>
                    <a:pt x="212" y="260"/>
                    <a:pt x="203" y="260"/>
                  </a:cubicBezTo>
                  <a:cubicBezTo>
                    <a:pt x="195" y="260"/>
                    <a:pt x="188" y="266"/>
                    <a:pt x="188" y="274"/>
                  </a:cubicBezTo>
                  <a:cubicBezTo>
                    <a:pt x="188" y="306"/>
                    <a:pt x="188" y="306"/>
                    <a:pt x="188" y="306"/>
                  </a:cubicBezTo>
                  <a:cubicBezTo>
                    <a:pt x="169" y="309"/>
                    <a:pt x="155" y="315"/>
                    <a:pt x="145" y="326"/>
                  </a:cubicBezTo>
                  <a:cubicBezTo>
                    <a:pt x="132" y="342"/>
                    <a:pt x="128" y="364"/>
                    <a:pt x="137" y="382"/>
                  </a:cubicBezTo>
                  <a:cubicBezTo>
                    <a:pt x="142" y="394"/>
                    <a:pt x="152" y="403"/>
                    <a:pt x="168" y="411"/>
                  </a:cubicBezTo>
                  <a:cubicBezTo>
                    <a:pt x="178" y="415"/>
                    <a:pt x="189" y="418"/>
                    <a:pt x="199" y="420"/>
                  </a:cubicBezTo>
                  <a:cubicBezTo>
                    <a:pt x="208" y="423"/>
                    <a:pt x="217" y="426"/>
                    <a:pt x="226" y="429"/>
                  </a:cubicBezTo>
                  <a:cubicBezTo>
                    <a:pt x="231" y="432"/>
                    <a:pt x="238" y="434"/>
                    <a:pt x="242" y="439"/>
                  </a:cubicBezTo>
                  <a:cubicBezTo>
                    <a:pt x="247" y="443"/>
                    <a:pt x="249" y="450"/>
                    <a:pt x="248" y="458"/>
                  </a:cubicBezTo>
                  <a:cubicBezTo>
                    <a:pt x="247" y="459"/>
                    <a:pt x="247" y="460"/>
                    <a:pt x="247" y="462"/>
                  </a:cubicBezTo>
                  <a:cubicBezTo>
                    <a:pt x="243" y="477"/>
                    <a:pt x="225" y="485"/>
                    <a:pt x="210" y="485"/>
                  </a:cubicBezTo>
                  <a:cubicBezTo>
                    <a:pt x="188" y="487"/>
                    <a:pt x="166" y="478"/>
                    <a:pt x="145" y="463"/>
                  </a:cubicBezTo>
                  <a:cubicBezTo>
                    <a:pt x="139" y="457"/>
                    <a:pt x="129" y="458"/>
                    <a:pt x="124" y="465"/>
                  </a:cubicBezTo>
                  <a:cubicBezTo>
                    <a:pt x="119" y="472"/>
                    <a:pt x="120" y="481"/>
                    <a:pt x="126" y="487"/>
                  </a:cubicBezTo>
                  <a:cubicBezTo>
                    <a:pt x="144" y="501"/>
                    <a:pt x="166" y="510"/>
                    <a:pt x="188" y="514"/>
                  </a:cubicBezTo>
                  <a:cubicBezTo>
                    <a:pt x="188" y="547"/>
                    <a:pt x="188" y="547"/>
                    <a:pt x="188" y="547"/>
                  </a:cubicBezTo>
                  <a:cubicBezTo>
                    <a:pt x="188" y="555"/>
                    <a:pt x="195" y="562"/>
                    <a:pt x="203" y="562"/>
                  </a:cubicBezTo>
                  <a:cubicBezTo>
                    <a:pt x="212" y="562"/>
                    <a:pt x="218" y="555"/>
                    <a:pt x="218" y="547"/>
                  </a:cubicBezTo>
                  <a:cubicBezTo>
                    <a:pt x="218" y="515"/>
                    <a:pt x="218" y="515"/>
                    <a:pt x="218" y="515"/>
                  </a:cubicBezTo>
                  <a:cubicBezTo>
                    <a:pt x="241" y="513"/>
                    <a:pt x="269" y="499"/>
                    <a:pt x="276" y="469"/>
                  </a:cubicBezTo>
                  <a:cubicBezTo>
                    <a:pt x="277" y="467"/>
                    <a:pt x="277" y="465"/>
                    <a:pt x="277" y="463"/>
                  </a:cubicBezTo>
                  <a:cubicBezTo>
                    <a:pt x="280" y="444"/>
                    <a:pt x="274" y="426"/>
                    <a:pt x="262" y="4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89813" y="1831975"/>
            <a:ext cx="430212" cy="430213"/>
            <a:chOff x="7389813" y="1831975"/>
            <a:chExt cx="430212" cy="430213"/>
          </a:xfrm>
        </p:grpSpPr>
        <p:sp>
          <p:nvSpPr>
            <p:cNvPr id="4115" name="Freeform 19"/>
            <p:cNvSpPr>
              <a:spLocks noChangeArrowheads="1"/>
            </p:cNvSpPr>
            <p:nvPr/>
          </p:nvSpPr>
          <p:spPr bwMode="auto">
            <a:xfrm>
              <a:off x="7389813" y="1831975"/>
              <a:ext cx="430212" cy="430213"/>
            </a:xfrm>
            <a:custGeom>
              <a:avLst/>
              <a:gdLst>
                <a:gd name="T0" fmla="*/ 429402 w 1024"/>
                <a:gd name="T1" fmla="*/ 214199 h 1025"/>
                <a:gd name="T2" fmla="*/ 429402 w 1024"/>
                <a:gd name="T3" fmla="*/ 214199 h 1025"/>
                <a:gd name="T4" fmla="*/ 214491 w 1024"/>
                <a:gd name="T5" fmla="*/ 429236 h 1025"/>
                <a:gd name="T6" fmla="*/ 0 w 1024"/>
                <a:gd name="T7" fmla="*/ 214199 h 1025"/>
                <a:gd name="T8" fmla="*/ 214491 w 1024"/>
                <a:gd name="T9" fmla="*/ 0 h 1025"/>
                <a:gd name="T10" fmla="*/ 429402 w 1024"/>
                <a:gd name="T11" fmla="*/ 214199 h 1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 noChangeArrowheads="1"/>
            </p:cNvSpPr>
            <p:nvPr/>
          </p:nvSpPr>
          <p:spPr bwMode="auto">
            <a:xfrm>
              <a:off x="7466013" y="1903413"/>
              <a:ext cx="279400" cy="288925"/>
            </a:xfrm>
            <a:custGeom>
              <a:avLst/>
              <a:gdLst>
                <a:gd name="T0" fmla="*/ 279336 w 668"/>
                <a:gd name="T1" fmla="*/ 145504 h 687"/>
                <a:gd name="T2" fmla="*/ 279336 w 668"/>
                <a:gd name="T3" fmla="*/ 145504 h 687"/>
                <a:gd name="T4" fmla="*/ 277661 w 668"/>
                <a:gd name="T5" fmla="*/ 147607 h 687"/>
                <a:gd name="T6" fmla="*/ 187201 w 668"/>
                <a:gd name="T7" fmla="*/ 206902 h 687"/>
                <a:gd name="T8" fmla="*/ 185526 w 668"/>
                <a:gd name="T9" fmla="*/ 207323 h 687"/>
                <a:gd name="T10" fmla="*/ 181757 w 668"/>
                <a:gd name="T11" fmla="*/ 206061 h 687"/>
                <a:gd name="T12" fmla="*/ 169193 w 668"/>
                <a:gd name="T13" fmla="*/ 185875 h 687"/>
                <a:gd name="T14" fmla="*/ 168356 w 668"/>
                <a:gd name="T15" fmla="*/ 183352 h 687"/>
                <a:gd name="T16" fmla="*/ 170031 w 668"/>
                <a:gd name="T17" fmla="*/ 180829 h 687"/>
                <a:gd name="T18" fmla="*/ 260909 w 668"/>
                <a:gd name="T19" fmla="*/ 121113 h 687"/>
                <a:gd name="T20" fmla="*/ 265935 w 668"/>
                <a:gd name="T21" fmla="*/ 122375 h 687"/>
                <a:gd name="T22" fmla="*/ 278499 w 668"/>
                <a:gd name="T23" fmla="*/ 142140 h 687"/>
                <a:gd name="T24" fmla="*/ 279336 w 668"/>
                <a:gd name="T25" fmla="*/ 145504 h 687"/>
                <a:gd name="T26" fmla="*/ 103442 w 668"/>
                <a:gd name="T27" fmla="*/ 85789 h 687"/>
                <a:gd name="T28" fmla="*/ 103442 w 668"/>
                <a:gd name="T29" fmla="*/ 85789 h 687"/>
                <a:gd name="T30" fmla="*/ 106793 w 668"/>
                <a:gd name="T31" fmla="*/ 87471 h 687"/>
                <a:gd name="T32" fmla="*/ 108468 w 668"/>
                <a:gd name="T33" fmla="*/ 87050 h 687"/>
                <a:gd name="T34" fmla="*/ 199346 w 668"/>
                <a:gd name="T35" fmla="*/ 27335 h 687"/>
                <a:gd name="T36" fmla="*/ 201022 w 668"/>
                <a:gd name="T37" fmla="*/ 24811 h 687"/>
                <a:gd name="T38" fmla="*/ 200184 w 668"/>
                <a:gd name="T39" fmla="*/ 22288 h 687"/>
                <a:gd name="T40" fmla="*/ 187620 w 668"/>
                <a:gd name="T41" fmla="*/ 2103 h 687"/>
                <a:gd name="T42" fmla="*/ 182176 w 668"/>
                <a:gd name="T43" fmla="*/ 1262 h 687"/>
                <a:gd name="T44" fmla="*/ 91716 w 668"/>
                <a:gd name="T45" fmla="*/ 60977 h 687"/>
                <a:gd name="T46" fmla="*/ 90041 w 668"/>
                <a:gd name="T47" fmla="*/ 63080 h 687"/>
                <a:gd name="T48" fmla="*/ 90878 w 668"/>
                <a:gd name="T49" fmla="*/ 66024 h 687"/>
                <a:gd name="T50" fmla="*/ 103442 w 668"/>
                <a:gd name="T51" fmla="*/ 85789 h 687"/>
                <a:gd name="T52" fmla="*/ 259653 w 668"/>
                <a:gd name="T53" fmla="*/ 256946 h 687"/>
                <a:gd name="T54" fmla="*/ 259653 w 668"/>
                <a:gd name="T55" fmla="*/ 256946 h 687"/>
                <a:gd name="T56" fmla="*/ 259653 w 668"/>
                <a:gd name="T57" fmla="*/ 256946 h 687"/>
                <a:gd name="T58" fmla="*/ 138621 w 668"/>
                <a:gd name="T59" fmla="*/ 257366 h 687"/>
                <a:gd name="T60" fmla="*/ 136108 w 668"/>
                <a:gd name="T61" fmla="*/ 258207 h 687"/>
                <a:gd name="T62" fmla="*/ 134852 w 668"/>
                <a:gd name="T63" fmla="*/ 260730 h 687"/>
                <a:gd name="T64" fmla="*/ 135271 w 668"/>
                <a:gd name="T65" fmla="*/ 285121 h 687"/>
                <a:gd name="T66" fmla="*/ 138621 w 668"/>
                <a:gd name="T67" fmla="*/ 288485 h 687"/>
                <a:gd name="T68" fmla="*/ 138621 w 668"/>
                <a:gd name="T69" fmla="*/ 288485 h 687"/>
                <a:gd name="T70" fmla="*/ 259653 w 668"/>
                <a:gd name="T71" fmla="*/ 288065 h 687"/>
                <a:gd name="T72" fmla="*/ 262166 w 668"/>
                <a:gd name="T73" fmla="*/ 287224 h 687"/>
                <a:gd name="T74" fmla="*/ 263422 w 668"/>
                <a:gd name="T75" fmla="*/ 284701 h 687"/>
                <a:gd name="T76" fmla="*/ 263003 w 668"/>
                <a:gd name="T77" fmla="*/ 260310 h 687"/>
                <a:gd name="T78" fmla="*/ 259653 w 668"/>
                <a:gd name="T79" fmla="*/ 256946 h 687"/>
                <a:gd name="T80" fmla="*/ 133596 w 668"/>
                <a:gd name="T81" fmla="*/ 118170 h 687"/>
                <a:gd name="T82" fmla="*/ 133596 w 668"/>
                <a:gd name="T83" fmla="*/ 118170 h 687"/>
                <a:gd name="T84" fmla="*/ 1675 w 668"/>
                <a:gd name="T85" fmla="*/ 204799 h 687"/>
                <a:gd name="T86" fmla="*/ 0 w 668"/>
                <a:gd name="T87" fmla="*/ 206902 h 687"/>
                <a:gd name="T88" fmla="*/ 419 w 668"/>
                <a:gd name="T89" fmla="*/ 210266 h 687"/>
                <a:gd name="T90" fmla="*/ 14658 w 668"/>
                <a:gd name="T91" fmla="*/ 231714 h 687"/>
                <a:gd name="T92" fmla="*/ 18008 w 668"/>
                <a:gd name="T93" fmla="*/ 233396 h 687"/>
                <a:gd name="T94" fmla="*/ 20102 w 668"/>
                <a:gd name="T95" fmla="*/ 232555 h 687"/>
                <a:gd name="T96" fmla="*/ 151604 w 668"/>
                <a:gd name="T97" fmla="*/ 145925 h 687"/>
                <a:gd name="T98" fmla="*/ 133596 w 668"/>
                <a:gd name="T99" fmla="*/ 118170 h 687"/>
                <a:gd name="T100" fmla="*/ 125220 w 668"/>
                <a:gd name="T101" fmla="*/ 87891 h 687"/>
                <a:gd name="T102" fmla="*/ 125220 w 668"/>
                <a:gd name="T103" fmla="*/ 87891 h 687"/>
                <a:gd name="T104" fmla="*/ 176313 w 668"/>
                <a:gd name="T105" fmla="*/ 165269 h 687"/>
                <a:gd name="T106" fmla="*/ 244157 w 668"/>
                <a:gd name="T107" fmla="*/ 120693 h 687"/>
                <a:gd name="T108" fmla="*/ 193064 w 668"/>
                <a:gd name="T109" fmla="*/ 42894 h 687"/>
                <a:gd name="T110" fmla="*/ 125220 w 668"/>
                <a:gd name="T111" fmla="*/ 87891 h 6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68" h="687">
                  <a:moveTo>
                    <a:pt x="667" y="346"/>
                  </a:moveTo>
                  <a:lnTo>
                    <a:pt x="667" y="346"/>
                  </a:lnTo>
                  <a:cubicBezTo>
                    <a:pt x="666" y="348"/>
                    <a:pt x="665" y="350"/>
                    <a:pt x="663" y="351"/>
                  </a:cubicBezTo>
                  <a:cubicBezTo>
                    <a:pt x="447" y="492"/>
                    <a:pt x="447" y="492"/>
                    <a:pt x="447" y="492"/>
                  </a:cubicBezTo>
                  <a:cubicBezTo>
                    <a:pt x="446" y="493"/>
                    <a:pt x="444" y="493"/>
                    <a:pt x="443" y="493"/>
                  </a:cubicBezTo>
                  <a:cubicBezTo>
                    <a:pt x="439" y="493"/>
                    <a:pt x="436" y="492"/>
                    <a:pt x="434" y="490"/>
                  </a:cubicBezTo>
                  <a:cubicBezTo>
                    <a:pt x="404" y="442"/>
                    <a:pt x="404" y="442"/>
                    <a:pt x="404" y="442"/>
                  </a:cubicBezTo>
                  <a:cubicBezTo>
                    <a:pt x="402" y="440"/>
                    <a:pt x="402" y="438"/>
                    <a:pt x="402" y="436"/>
                  </a:cubicBezTo>
                  <a:cubicBezTo>
                    <a:pt x="403" y="433"/>
                    <a:pt x="404" y="432"/>
                    <a:pt x="406" y="430"/>
                  </a:cubicBezTo>
                  <a:cubicBezTo>
                    <a:pt x="623" y="288"/>
                    <a:pt x="623" y="288"/>
                    <a:pt x="623" y="288"/>
                  </a:cubicBezTo>
                  <a:cubicBezTo>
                    <a:pt x="627" y="286"/>
                    <a:pt x="632" y="287"/>
                    <a:pt x="635" y="291"/>
                  </a:cubicBezTo>
                  <a:cubicBezTo>
                    <a:pt x="665" y="338"/>
                    <a:pt x="665" y="338"/>
                    <a:pt x="665" y="338"/>
                  </a:cubicBezTo>
                  <a:cubicBezTo>
                    <a:pt x="667" y="340"/>
                    <a:pt x="667" y="342"/>
                    <a:pt x="667" y="346"/>
                  </a:cubicBezTo>
                  <a:close/>
                  <a:moveTo>
                    <a:pt x="247" y="204"/>
                  </a:moveTo>
                  <a:lnTo>
                    <a:pt x="247" y="204"/>
                  </a:lnTo>
                  <a:cubicBezTo>
                    <a:pt x="249" y="207"/>
                    <a:pt x="252" y="208"/>
                    <a:pt x="255" y="208"/>
                  </a:cubicBezTo>
                  <a:cubicBezTo>
                    <a:pt x="256" y="208"/>
                    <a:pt x="258" y="208"/>
                    <a:pt x="259" y="207"/>
                  </a:cubicBezTo>
                  <a:cubicBezTo>
                    <a:pt x="476" y="65"/>
                    <a:pt x="476" y="65"/>
                    <a:pt x="476" y="65"/>
                  </a:cubicBezTo>
                  <a:cubicBezTo>
                    <a:pt x="478" y="63"/>
                    <a:pt x="479" y="62"/>
                    <a:pt x="480" y="59"/>
                  </a:cubicBezTo>
                  <a:cubicBezTo>
                    <a:pt x="480" y="57"/>
                    <a:pt x="480" y="55"/>
                    <a:pt x="478" y="53"/>
                  </a:cubicBezTo>
                  <a:cubicBezTo>
                    <a:pt x="448" y="5"/>
                    <a:pt x="448" y="5"/>
                    <a:pt x="448" y="5"/>
                  </a:cubicBezTo>
                  <a:cubicBezTo>
                    <a:pt x="445" y="1"/>
                    <a:pt x="439" y="0"/>
                    <a:pt x="435" y="3"/>
                  </a:cubicBezTo>
                  <a:cubicBezTo>
                    <a:pt x="219" y="145"/>
                    <a:pt x="219" y="145"/>
                    <a:pt x="219" y="145"/>
                  </a:cubicBezTo>
                  <a:cubicBezTo>
                    <a:pt x="217" y="146"/>
                    <a:pt x="216" y="148"/>
                    <a:pt x="215" y="150"/>
                  </a:cubicBezTo>
                  <a:cubicBezTo>
                    <a:pt x="215" y="153"/>
                    <a:pt x="215" y="155"/>
                    <a:pt x="217" y="157"/>
                  </a:cubicBezTo>
                  <a:lnTo>
                    <a:pt x="247" y="204"/>
                  </a:lnTo>
                  <a:close/>
                  <a:moveTo>
                    <a:pt x="620" y="611"/>
                  </a:moveTo>
                  <a:lnTo>
                    <a:pt x="620" y="611"/>
                  </a:lnTo>
                  <a:cubicBezTo>
                    <a:pt x="331" y="612"/>
                    <a:pt x="331" y="612"/>
                    <a:pt x="331" y="612"/>
                  </a:cubicBezTo>
                  <a:cubicBezTo>
                    <a:pt x="329" y="612"/>
                    <a:pt x="327" y="613"/>
                    <a:pt x="325" y="614"/>
                  </a:cubicBezTo>
                  <a:cubicBezTo>
                    <a:pt x="323" y="616"/>
                    <a:pt x="322" y="618"/>
                    <a:pt x="322" y="620"/>
                  </a:cubicBezTo>
                  <a:cubicBezTo>
                    <a:pt x="323" y="678"/>
                    <a:pt x="323" y="678"/>
                    <a:pt x="323" y="678"/>
                  </a:cubicBezTo>
                  <a:cubicBezTo>
                    <a:pt x="323" y="683"/>
                    <a:pt x="326" y="686"/>
                    <a:pt x="331" y="686"/>
                  </a:cubicBezTo>
                  <a:cubicBezTo>
                    <a:pt x="620" y="685"/>
                    <a:pt x="620" y="685"/>
                    <a:pt x="620" y="685"/>
                  </a:cubicBezTo>
                  <a:cubicBezTo>
                    <a:pt x="622" y="685"/>
                    <a:pt x="625" y="685"/>
                    <a:pt x="626" y="683"/>
                  </a:cubicBezTo>
                  <a:cubicBezTo>
                    <a:pt x="628" y="681"/>
                    <a:pt x="629" y="679"/>
                    <a:pt x="629" y="677"/>
                  </a:cubicBezTo>
                  <a:cubicBezTo>
                    <a:pt x="628" y="619"/>
                    <a:pt x="628" y="619"/>
                    <a:pt x="628" y="619"/>
                  </a:cubicBezTo>
                  <a:cubicBezTo>
                    <a:pt x="628" y="615"/>
                    <a:pt x="625" y="611"/>
                    <a:pt x="620" y="611"/>
                  </a:cubicBezTo>
                  <a:close/>
                  <a:moveTo>
                    <a:pt x="319" y="281"/>
                  </a:moveTo>
                  <a:lnTo>
                    <a:pt x="319" y="281"/>
                  </a:lnTo>
                  <a:cubicBezTo>
                    <a:pt x="4" y="487"/>
                    <a:pt x="4" y="487"/>
                    <a:pt x="4" y="487"/>
                  </a:cubicBezTo>
                  <a:cubicBezTo>
                    <a:pt x="2" y="488"/>
                    <a:pt x="1" y="490"/>
                    <a:pt x="0" y="492"/>
                  </a:cubicBezTo>
                  <a:cubicBezTo>
                    <a:pt x="0" y="494"/>
                    <a:pt x="0" y="497"/>
                    <a:pt x="1" y="500"/>
                  </a:cubicBezTo>
                  <a:cubicBezTo>
                    <a:pt x="35" y="551"/>
                    <a:pt x="35" y="551"/>
                    <a:pt x="35" y="551"/>
                  </a:cubicBezTo>
                  <a:cubicBezTo>
                    <a:pt x="37" y="553"/>
                    <a:pt x="40" y="555"/>
                    <a:pt x="43" y="555"/>
                  </a:cubicBezTo>
                  <a:cubicBezTo>
                    <a:pt x="44" y="555"/>
                    <a:pt x="46" y="554"/>
                    <a:pt x="48" y="553"/>
                  </a:cubicBezTo>
                  <a:cubicBezTo>
                    <a:pt x="362" y="347"/>
                    <a:pt x="362" y="347"/>
                    <a:pt x="362" y="347"/>
                  </a:cubicBezTo>
                  <a:lnTo>
                    <a:pt x="319" y="281"/>
                  </a:lnTo>
                  <a:close/>
                  <a:moveTo>
                    <a:pt x="299" y="209"/>
                  </a:moveTo>
                  <a:lnTo>
                    <a:pt x="299" y="209"/>
                  </a:lnTo>
                  <a:cubicBezTo>
                    <a:pt x="421" y="393"/>
                    <a:pt x="421" y="393"/>
                    <a:pt x="421" y="39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461" y="102"/>
                    <a:pt x="461" y="102"/>
                    <a:pt x="461" y="102"/>
                  </a:cubicBezTo>
                  <a:lnTo>
                    <a:pt x="299" y="2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6" name="Group 3"/>
          <p:cNvGrpSpPr>
            <a:grpSpLocks/>
          </p:cNvGrpSpPr>
          <p:nvPr/>
        </p:nvGrpSpPr>
        <p:grpSpPr bwMode="auto">
          <a:xfrm>
            <a:off x="460375" y="2351088"/>
            <a:ext cx="409575" cy="66675"/>
            <a:chOff x="460905" y="2351053"/>
            <a:chExt cx="409442" cy="66670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460905" y="2351053"/>
              <a:ext cx="44436" cy="65082"/>
            </a:xfrm>
            <a:custGeom>
              <a:avLst/>
              <a:gdLst>
                <a:gd name="T0" fmla="*/ 0 w 105"/>
                <a:gd name="T1" fmla="*/ 0 h 155"/>
                <a:gd name="T2" fmla="*/ 104 w 105"/>
                <a:gd name="T3" fmla="*/ 0 h 155"/>
                <a:gd name="T4" fmla="*/ 104 w 105"/>
                <a:gd name="T5" fmla="*/ 20 h 155"/>
                <a:gd name="T6" fmla="*/ 21 w 105"/>
                <a:gd name="T7" fmla="*/ 20 h 155"/>
                <a:gd name="T8" fmla="*/ 21 w 105"/>
                <a:gd name="T9" fmla="*/ 66 h 155"/>
                <a:gd name="T10" fmla="*/ 93 w 105"/>
                <a:gd name="T11" fmla="*/ 66 h 155"/>
                <a:gd name="T12" fmla="*/ 93 w 105"/>
                <a:gd name="T13" fmla="*/ 84 h 155"/>
                <a:gd name="T14" fmla="*/ 21 w 105"/>
                <a:gd name="T15" fmla="*/ 84 h 155"/>
                <a:gd name="T16" fmla="*/ 21 w 105"/>
                <a:gd name="T17" fmla="*/ 154 h 155"/>
                <a:gd name="T18" fmla="*/ 0 w 105"/>
                <a:gd name="T19" fmla="*/ 154 h 155"/>
                <a:gd name="T20" fmla="*/ 0 w 10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5">
                  <a:moveTo>
                    <a:pt x="0" y="0"/>
                  </a:moveTo>
                  <a:lnTo>
                    <a:pt x="104" y="0"/>
                  </a:lnTo>
                  <a:lnTo>
                    <a:pt x="104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3" name="Freeform 31"/>
            <p:cNvSpPr>
              <a:spLocks noChangeArrowheads="1"/>
            </p:cNvSpPr>
            <p:nvPr/>
          </p:nvSpPr>
          <p:spPr bwMode="auto">
            <a:xfrm>
              <a:off x="513276" y="2351053"/>
              <a:ext cx="9522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4" name="Freeform 32"/>
            <p:cNvSpPr>
              <a:spLocks noChangeArrowheads="1"/>
            </p:cNvSpPr>
            <p:nvPr/>
          </p:nvSpPr>
          <p:spPr bwMode="auto">
            <a:xfrm>
              <a:off x="533906" y="2368514"/>
              <a:ext cx="39675" cy="47621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5" name="Freeform 33"/>
            <p:cNvSpPr>
              <a:spLocks noChangeArrowheads="1"/>
            </p:cNvSpPr>
            <p:nvPr/>
          </p:nvSpPr>
          <p:spPr bwMode="auto">
            <a:xfrm>
              <a:off x="581516" y="2368514"/>
              <a:ext cx="44436" cy="49209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3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4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1" y="103"/>
                  </a:cubicBezTo>
                  <a:cubicBezTo>
                    <a:pt x="102" y="103"/>
                    <a:pt x="104" y="103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6" name="Freeform 34"/>
            <p:cNvSpPr>
              <a:spLocks noChangeArrowheads="1"/>
            </p:cNvSpPr>
            <p:nvPr/>
          </p:nvSpPr>
          <p:spPr bwMode="auto">
            <a:xfrm>
              <a:off x="633887" y="2368514"/>
              <a:ext cx="38088" cy="4762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7" name="Freeform 35"/>
            <p:cNvSpPr>
              <a:spLocks noChangeArrowheads="1"/>
            </p:cNvSpPr>
            <p:nvPr/>
          </p:nvSpPr>
          <p:spPr bwMode="auto">
            <a:xfrm>
              <a:off x="681496" y="2368514"/>
              <a:ext cx="41262" cy="49209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9 w 99"/>
                <a:gd name="T5" fmla="*/ 60 h 120"/>
                <a:gd name="T6" fmla="*/ 50 w 99"/>
                <a:gd name="T7" fmla="*/ 103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60 h 120"/>
                <a:gd name="T16" fmla="*/ 51 w 99"/>
                <a:gd name="T17" fmla="*/ 0 h 120"/>
                <a:gd name="T18" fmla="*/ 98 w 99"/>
                <a:gd name="T19" fmla="*/ 41 h 120"/>
                <a:gd name="T20" fmla="*/ 79 w 99"/>
                <a:gd name="T21" fmla="*/ 41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0" y="103"/>
                    <a:pt x="50" y="103"/>
                  </a:cubicBezTo>
                  <a:cubicBezTo>
                    <a:pt x="67" y="103"/>
                    <a:pt x="78" y="9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103"/>
                    <a:pt x="78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7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8" name="Freeform 36"/>
            <p:cNvSpPr>
              <a:spLocks noChangeArrowheads="1"/>
            </p:cNvSpPr>
            <p:nvPr/>
          </p:nvSpPr>
          <p:spPr bwMode="auto">
            <a:xfrm>
              <a:off x="730692" y="2351053"/>
              <a:ext cx="7935" cy="65082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09" name="Freeform 37"/>
            <p:cNvSpPr>
              <a:spLocks noChangeArrowheads="1"/>
            </p:cNvSpPr>
            <p:nvPr/>
          </p:nvSpPr>
          <p:spPr bwMode="auto">
            <a:xfrm>
              <a:off x="748150" y="2368514"/>
              <a:ext cx="44436" cy="49209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69 w 107"/>
                <a:gd name="T9" fmla="*/ 46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8 h 120"/>
                <a:gd name="T16" fmla="*/ 6 w 107"/>
                <a:gd name="T17" fmla="*/ 38 h 120"/>
                <a:gd name="T18" fmla="*/ 6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3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5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0" name="Freeform 38"/>
            <p:cNvSpPr>
              <a:spLocks noChangeArrowheads="1"/>
            </p:cNvSpPr>
            <p:nvPr/>
          </p:nvSpPr>
          <p:spPr bwMode="auto">
            <a:xfrm>
              <a:off x="800520" y="2351053"/>
              <a:ext cx="7935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1" name="Freeform 39"/>
            <p:cNvSpPr>
              <a:spLocks noChangeArrowheads="1"/>
            </p:cNvSpPr>
            <p:nvPr/>
          </p:nvSpPr>
          <p:spPr bwMode="auto">
            <a:xfrm>
              <a:off x="848129" y="2352640"/>
              <a:ext cx="22218" cy="63495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27" name="Group 20"/>
          <p:cNvGrpSpPr>
            <a:grpSpLocks/>
          </p:cNvGrpSpPr>
          <p:nvPr/>
        </p:nvGrpSpPr>
        <p:grpSpPr bwMode="auto">
          <a:xfrm>
            <a:off x="1330325" y="2351088"/>
            <a:ext cx="422275" cy="66675"/>
            <a:chOff x="1329811" y="2351053"/>
            <a:chExt cx="422411" cy="66670"/>
          </a:xfrm>
        </p:grpSpPr>
        <p:sp>
          <p:nvSpPr>
            <p:cNvPr id="3112" name="Freeform 40"/>
            <p:cNvSpPr>
              <a:spLocks noChangeArrowheads="1"/>
            </p:cNvSpPr>
            <p:nvPr/>
          </p:nvSpPr>
          <p:spPr bwMode="auto">
            <a:xfrm>
              <a:off x="1329811" y="2351053"/>
              <a:ext cx="44464" cy="65082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3" name="Freeform 41"/>
            <p:cNvSpPr>
              <a:spLocks noChangeArrowheads="1"/>
            </p:cNvSpPr>
            <p:nvPr/>
          </p:nvSpPr>
          <p:spPr bwMode="auto">
            <a:xfrm>
              <a:off x="1380627" y="2351053"/>
              <a:ext cx="7941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4" name="Freeform 42"/>
            <p:cNvSpPr>
              <a:spLocks noChangeArrowheads="1"/>
            </p:cNvSpPr>
            <p:nvPr/>
          </p:nvSpPr>
          <p:spPr bwMode="auto">
            <a:xfrm>
              <a:off x="1399683" y="2368514"/>
              <a:ext cx="39701" cy="47621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2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5" name="Freeform 43"/>
            <p:cNvSpPr>
              <a:spLocks noChangeArrowheads="1"/>
            </p:cNvSpPr>
            <p:nvPr/>
          </p:nvSpPr>
          <p:spPr bwMode="auto">
            <a:xfrm>
              <a:off x="1448912" y="2368514"/>
              <a:ext cx="44464" cy="49209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6" name="Freeform 44"/>
            <p:cNvSpPr>
              <a:spLocks noChangeArrowheads="1"/>
            </p:cNvSpPr>
            <p:nvPr/>
          </p:nvSpPr>
          <p:spPr bwMode="auto">
            <a:xfrm>
              <a:off x="1499729" y="2368514"/>
              <a:ext cx="41288" cy="47621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7" name="Freeform 45"/>
            <p:cNvSpPr>
              <a:spLocks noChangeArrowheads="1"/>
            </p:cNvSpPr>
            <p:nvPr/>
          </p:nvSpPr>
          <p:spPr bwMode="auto">
            <a:xfrm>
              <a:off x="1548957" y="2368514"/>
              <a:ext cx="42877" cy="49209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3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1" y="103"/>
                    <a:pt x="50" y="103"/>
                  </a:cubicBezTo>
                  <a:cubicBezTo>
                    <a:pt x="67" y="103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6" y="103"/>
                    <a:pt x="79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7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8" name="Freeform 46"/>
            <p:cNvSpPr>
              <a:spLocks noChangeArrowheads="1"/>
            </p:cNvSpPr>
            <p:nvPr/>
          </p:nvSpPr>
          <p:spPr bwMode="auto">
            <a:xfrm>
              <a:off x="1598185" y="2351053"/>
              <a:ext cx="9528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19" name="Freeform 47"/>
            <p:cNvSpPr>
              <a:spLocks noChangeArrowheads="1"/>
            </p:cNvSpPr>
            <p:nvPr/>
          </p:nvSpPr>
          <p:spPr bwMode="auto">
            <a:xfrm>
              <a:off x="1615653" y="2368514"/>
              <a:ext cx="44464" cy="49209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4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0" y="103"/>
                  </a:cubicBezTo>
                  <a:cubicBezTo>
                    <a:pt x="101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4"/>
                    <a:pt x="51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0" name="Freeform 48"/>
            <p:cNvSpPr>
              <a:spLocks noChangeArrowheads="1"/>
            </p:cNvSpPr>
            <p:nvPr/>
          </p:nvSpPr>
          <p:spPr bwMode="auto">
            <a:xfrm>
              <a:off x="1666469" y="2351053"/>
              <a:ext cx="9528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1" name="Freeform 49"/>
            <p:cNvSpPr>
              <a:spLocks noChangeArrowheads="1"/>
            </p:cNvSpPr>
            <p:nvPr/>
          </p:nvSpPr>
          <p:spPr bwMode="auto">
            <a:xfrm>
              <a:off x="1709346" y="2352640"/>
              <a:ext cx="42876" cy="63495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7 w 103"/>
                <a:gd name="T27" fmla="*/ 98 h 151"/>
                <a:gd name="T28" fmla="*/ 21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6"/>
                    <a:pt x="91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28" name="Group 19"/>
          <p:cNvGrpSpPr>
            <a:grpSpLocks/>
          </p:cNvGrpSpPr>
          <p:nvPr/>
        </p:nvGrpSpPr>
        <p:grpSpPr bwMode="auto">
          <a:xfrm>
            <a:off x="2162175" y="2349500"/>
            <a:ext cx="490538" cy="68263"/>
            <a:chOff x="2161665" y="2349201"/>
            <a:chExt cx="490959" cy="68522"/>
          </a:xfrm>
        </p:grpSpPr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2161665" y="2349201"/>
              <a:ext cx="58788" cy="68522"/>
            </a:xfrm>
            <a:custGeom>
              <a:avLst/>
              <a:gdLst>
                <a:gd name="T0" fmla="*/ 71 w 142"/>
                <a:gd name="T1" fmla="*/ 162 h 163"/>
                <a:gd name="T2" fmla="*/ 71 w 142"/>
                <a:gd name="T3" fmla="*/ 162 h 163"/>
                <a:gd name="T4" fmla="*/ 0 w 142"/>
                <a:gd name="T5" fmla="*/ 81 h 163"/>
                <a:gd name="T6" fmla="*/ 75 w 142"/>
                <a:gd name="T7" fmla="*/ 0 h 163"/>
                <a:gd name="T8" fmla="*/ 138 w 142"/>
                <a:gd name="T9" fmla="*/ 51 h 163"/>
                <a:gd name="T10" fmla="*/ 118 w 142"/>
                <a:gd name="T11" fmla="*/ 51 h 163"/>
                <a:gd name="T12" fmla="*/ 75 w 142"/>
                <a:gd name="T13" fmla="*/ 19 h 163"/>
                <a:gd name="T14" fmla="*/ 22 w 142"/>
                <a:gd name="T15" fmla="*/ 80 h 163"/>
                <a:gd name="T16" fmla="*/ 73 w 142"/>
                <a:gd name="T17" fmla="*/ 143 h 163"/>
                <a:gd name="T18" fmla="*/ 121 w 142"/>
                <a:gd name="T19" fmla="*/ 95 h 163"/>
                <a:gd name="T20" fmla="*/ 121 w 142"/>
                <a:gd name="T21" fmla="*/ 92 h 163"/>
                <a:gd name="T22" fmla="*/ 73 w 142"/>
                <a:gd name="T23" fmla="*/ 92 h 163"/>
                <a:gd name="T24" fmla="*/ 73 w 142"/>
                <a:gd name="T25" fmla="*/ 75 h 163"/>
                <a:gd name="T26" fmla="*/ 141 w 142"/>
                <a:gd name="T27" fmla="*/ 75 h 163"/>
                <a:gd name="T28" fmla="*/ 141 w 142"/>
                <a:gd name="T29" fmla="*/ 158 h 163"/>
                <a:gd name="T30" fmla="*/ 126 w 142"/>
                <a:gd name="T31" fmla="*/ 158 h 163"/>
                <a:gd name="T32" fmla="*/ 122 w 142"/>
                <a:gd name="T33" fmla="*/ 137 h 163"/>
                <a:gd name="T34" fmla="*/ 71 w 142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63">
                  <a:moveTo>
                    <a:pt x="71" y="162"/>
                  </a:moveTo>
                  <a:lnTo>
                    <a:pt x="71" y="162"/>
                  </a:lnTo>
                  <a:cubicBezTo>
                    <a:pt x="31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10" y="0"/>
                    <a:pt x="134" y="19"/>
                    <a:pt x="13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4" y="30"/>
                    <a:pt x="98" y="19"/>
                    <a:pt x="75" y="19"/>
                  </a:cubicBezTo>
                  <a:cubicBezTo>
                    <a:pt x="42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2" y="143"/>
                    <a:pt x="121" y="125"/>
                    <a:pt x="121" y="95"/>
                  </a:cubicBezTo>
                  <a:cubicBezTo>
                    <a:pt x="121" y="94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41" y="158"/>
                    <a:pt x="141" y="158"/>
                    <a:pt x="141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3" y="162"/>
                    <a:pt x="71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3" name="Freeform 51"/>
            <p:cNvSpPr>
              <a:spLocks noChangeArrowheads="1"/>
            </p:cNvSpPr>
            <p:nvPr/>
          </p:nvSpPr>
          <p:spPr bwMode="auto">
            <a:xfrm>
              <a:off x="2229987" y="2368323"/>
              <a:ext cx="44488" cy="49400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7 w 108"/>
                <a:gd name="T17" fmla="*/ 60 h 120"/>
                <a:gd name="T18" fmla="*/ 54 w 108"/>
                <a:gd name="T19" fmla="*/ 17 h 120"/>
                <a:gd name="T20" fmla="*/ 18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4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8"/>
                    <a:pt x="31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4" name="Freeform 52"/>
            <p:cNvSpPr>
              <a:spLocks noChangeArrowheads="1"/>
            </p:cNvSpPr>
            <p:nvPr/>
          </p:nvSpPr>
          <p:spPr bwMode="auto">
            <a:xfrm>
              <a:off x="2277652" y="2369917"/>
              <a:ext cx="42899" cy="47806"/>
            </a:xfrm>
            <a:custGeom>
              <a:avLst/>
              <a:gdLst>
                <a:gd name="T0" fmla="*/ 0 w 103"/>
                <a:gd name="T1" fmla="*/ 0 h 113"/>
                <a:gd name="T2" fmla="*/ 21 w 103"/>
                <a:gd name="T3" fmla="*/ 0 h 113"/>
                <a:gd name="T4" fmla="*/ 51 w 103"/>
                <a:gd name="T5" fmla="*/ 89 h 113"/>
                <a:gd name="T6" fmla="*/ 83 w 103"/>
                <a:gd name="T7" fmla="*/ 0 h 113"/>
                <a:gd name="T8" fmla="*/ 102 w 103"/>
                <a:gd name="T9" fmla="*/ 0 h 113"/>
                <a:gd name="T10" fmla="*/ 62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1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2325318" y="2368323"/>
              <a:ext cx="41310" cy="49400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6" name="Freeform 54"/>
            <p:cNvSpPr>
              <a:spLocks noChangeArrowheads="1"/>
            </p:cNvSpPr>
            <p:nvPr/>
          </p:nvSpPr>
          <p:spPr bwMode="auto">
            <a:xfrm>
              <a:off x="2376162" y="2368323"/>
              <a:ext cx="22244" cy="47806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8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8" y="19"/>
                  </a:cubicBezTo>
                  <a:cubicBezTo>
                    <a:pt x="29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7" name="Freeform 55"/>
            <p:cNvSpPr>
              <a:spLocks noChangeArrowheads="1"/>
            </p:cNvSpPr>
            <p:nvPr/>
          </p:nvSpPr>
          <p:spPr bwMode="auto">
            <a:xfrm>
              <a:off x="2406350" y="2368323"/>
              <a:ext cx="38133" cy="47806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3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8" name="Freeform 56"/>
            <p:cNvSpPr>
              <a:spLocks noChangeArrowheads="1"/>
            </p:cNvSpPr>
            <p:nvPr/>
          </p:nvSpPr>
          <p:spPr bwMode="auto">
            <a:xfrm>
              <a:off x="2458783" y="2368323"/>
              <a:ext cx="63554" cy="47806"/>
            </a:xfrm>
            <a:custGeom>
              <a:avLst/>
              <a:gdLst>
                <a:gd name="T0" fmla="*/ 135 w 155"/>
                <a:gd name="T1" fmla="*/ 45 h 115"/>
                <a:gd name="T2" fmla="*/ 135 w 155"/>
                <a:gd name="T3" fmla="*/ 45 h 115"/>
                <a:gd name="T4" fmla="*/ 116 w 155"/>
                <a:gd name="T5" fmla="*/ 16 h 115"/>
                <a:gd name="T6" fmla="*/ 87 w 155"/>
                <a:gd name="T7" fmla="*/ 47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7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2 h 115"/>
                <a:gd name="T24" fmla="*/ 18 w 155"/>
                <a:gd name="T25" fmla="*/ 2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7 h 115"/>
                <a:gd name="T32" fmla="*/ 119 w 155"/>
                <a:gd name="T33" fmla="*/ 0 h 115"/>
                <a:gd name="T34" fmla="*/ 150 w 155"/>
                <a:gd name="T35" fmla="*/ 14 h 115"/>
                <a:gd name="T36" fmla="*/ 154 w 155"/>
                <a:gd name="T37" fmla="*/ 43 h 115"/>
                <a:gd name="T38" fmla="*/ 154 w 155"/>
                <a:gd name="T39" fmla="*/ 46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6"/>
                    <a:pt x="116" y="16"/>
                  </a:cubicBezTo>
                  <a:cubicBezTo>
                    <a:pt x="97" y="16"/>
                    <a:pt x="87" y="28"/>
                    <a:pt x="87" y="47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7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2" y="0"/>
                  </a:cubicBezTo>
                  <a:cubicBezTo>
                    <a:pt x="67" y="0"/>
                    <a:pt x="76" y="5"/>
                    <a:pt x="83" y="17"/>
                  </a:cubicBezTo>
                  <a:cubicBezTo>
                    <a:pt x="93" y="5"/>
                    <a:pt x="103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2"/>
                    <a:pt x="154" y="32"/>
                    <a:pt x="154" y="43"/>
                  </a:cubicBezTo>
                  <a:cubicBezTo>
                    <a:pt x="154" y="44"/>
                    <a:pt x="154" y="45"/>
                    <a:pt x="154" y="46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29" name="Freeform 57"/>
            <p:cNvSpPr>
              <a:spLocks noChangeArrowheads="1"/>
            </p:cNvSpPr>
            <p:nvPr/>
          </p:nvSpPr>
          <p:spPr bwMode="auto">
            <a:xfrm>
              <a:off x="2531870" y="2368323"/>
              <a:ext cx="42899" cy="49400"/>
            </a:xfrm>
            <a:custGeom>
              <a:avLst/>
              <a:gdLst>
                <a:gd name="T0" fmla="*/ 100 w 102"/>
                <a:gd name="T1" fmla="*/ 80 h 120"/>
                <a:gd name="T2" fmla="*/ 100 w 102"/>
                <a:gd name="T3" fmla="*/ 80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100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80"/>
                  </a:moveTo>
                  <a:lnTo>
                    <a:pt x="100" y="80"/>
                  </a:lnTo>
                  <a:cubicBezTo>
                    <a:pt x="96" y="105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3"/>
                    <a:pt x="52" y="103"/>
                  </a:cubicBezTo>
                  <a:cubicBezTo>
                    <a:pt x="68" y="103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71" y="17"/>
                    <a:pt x="51" y="17"/>
                  </a:cubicBezTo>
                  <a:cubicBezTo>
                    <a:pt x="32" y="17"/>
                    <a:pt x="22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2584302" y="2368323"/>
              <a:ext cx="38133" cy="47806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1" name="Freeform 59"/>
            <p:cNvSpPr>
              <a:spLocks noChangeArrowheads="1"/>
            </p:cNvSpPr>
            <p:nvPr/>
          </p:nvSpPr>
          <p:spPr bwMode="auto">
            <a:xfrm>
              <a:off x="2628791" y="2357169"/>
              <a:ext cx="23833" cy="60554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5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29" name="Group 18"/>
          <p:cNvGrpSpPr>
            <a:grpSpLocks/>
          </p:cNvGrpSpPr>
          <p:nvPr/>
        </p:nvGrpSpPr>
        <p:grpSpPr bwMode="auto">
          <a:xfrm>
            <a:off x="3067050" y="2351088"/>
            <a:ext cx="393700" cy="66675"/>
            <a:chOff x="3067624" y="2351053"/>
            <a:chExt cx="392768" cy="66671"/>
          </a:xfrm>
        </p:grpSpPr>
        <p:sp>
          <p:nvSpPr>
            <p:cNvPr id="3132" name="Freeform 60"/>
            <p:cNvSpPr>
              <a:spLocks noChangeArrowheads="1"/>
            </p:cNvSpPr>
            <p:nvPr/>
          </p:nvSpPr>
          <p:spPr bwMode="auto">
            <a:xfrm>
              <a:off x="3067624" y="2351053"/>
              <a:ext cx="47512" cy="65083"/>
            </a:xfrm>
            <a:custGeom>
              <a:avLst/>
              <a:gdLst>
                <a:gd name="T0" fmla="*/ 0 w 113"/>
                <a:gd name="T1" fmla="*/ 0 h 155"/>
                <a:gd name="T2" fmla="*/ 110 w 113"/>
                <a:gd name="T3" fmla="*/ 0 h 155"/>
                <a:gd name="T4" fmla="*/ 110 w 113"/>
                <a:gd name="T5" fmla="*/ 20 h 155"/>
                <a:gd name="T6" fmla="*/ 21 w 113"/>
                <a:gd name="T7" fmla="*/ 20 h 155"/>
                <a:gd name="T8" fmla="*/ 21 w 113"/>
                <a:gd name="T9" fmla="*/ 66 h 155"/>
                <a:gd name="T10" fmla="*/ 104 w 113"/>
                <a:gd name="T11" fmla="*/ 66 h 155"/>
                <a:gd name="T12" fmla="*/ 104 w 113"/>
                <a:gd name="T13" fmla="*/ 83 h 155"/>
                <a:gd name="T14" fmla="*/ 21 w 113"/>
                <a:gd name="T15" fmla="*/ 83 h 155"/>
                <a:gd name="T16" fmla="*/ 21 w 113"/>
                <a:gd name="T17" fmla="*/ 134 h 155"/>
                <a:gd name="T18" fmla="*/ 112 w 113"/>
                <a:gd name="T19" fmla="*/ 134 h 155"/>
                <a:gd name="T20" fmla="*/ 112 w 113"/>
                <a:gd name="T21" fmla="*/ 154 h 155"/>
                <a:gd name="T22" fmla="*/ 0 w 113"/>
                <a:gd name="T23" fmla="*/ 154 h 155"/>
                <a:gd name="T24" fmla="*/ 0 w 11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0"/>
                  </a:moveTo>
                  <a:lnTo>
                    <a:pt x="110" y="0"/>
                  </a:lnTo>
                  <a:lnTo>
                    <a:pt x="110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104" y="66"/>
                  </a:lnTo>
                  <a:lnTo>
                    <a:pt x="104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3121471" y="2351053"/>
              <a:ext cx="44345" cy="66671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39 h 158"/>
                <a:gd name="T8" fmla="*/ 48 w 105"/>
                <a:gd name="T9" fmla="*/ 157 h 158"/>
                <a:gd name="T10" fmla="*/ 0 w 105"/>
                <a:gd name="T11" fmla="*/ 98 h 158"/>
                <a:gd name="T12" fmla="*/ 48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3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4" y="38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3176903" y="2370102"/>
              <a:ext cx="39593" cy="47622"/>
            </a:xfrm>
            <a:custGeom>
              <a:avLst/>
              <a:gdLst>
                <a:gd name="T0" fmla="*/ 20 w 94"/>
                <a:gd name="T1" fmla="*/ 68 h 115"/>
                <a:gd name="T2" fmla="*/ 20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6 w 94"/>
                <a:gd name="T15" fmla="*/ 112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20 w 94"/>
                <a:gd name="T29" fmla="*/ 0 h 115"/>
                <a:gd name="T30" fmla="*/ 20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3224415" y="2368514"/>
              <a:ext cx="42761" cy="49210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60 h 120"/>
                <a:gd name="T6" fmla="*/ 50 w 100"/>
                <a:gd name="T7" fmla="*/ 103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1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2"/>
                    <a:pt x="20" y="60"/>
                  </a:cubicBezTo>
                  <a:cubicBezTo>
                    <a:pt x="20" y="87"/>
                    <a:pt x="32" y="103"/>
                    <a:pt x="50" y="103"/>
                  </a:cubicBezTo>
                  <a:cubicBezTo>
                    <a:pt x="68" y="103"/>
                    <a:pt x="78" y="93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6"/>
                    <a:pt x="9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9" y="27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3273510" y="2368514"/>
              <a:ext cx="44345" cy="49210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8 w 106"/>
                <a:gd name="T45" fmla="*/ 86 h 120"/>
                <a:gd name="T46" fmla="*/ 39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4"/>
                    <a:pt x="38" y="50"/>
                  </a:cubicBezTo>
                  <a:cubicBezTo>
                    <a:pt x="53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3"/>
                    <a:pt x="100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6"/>
                  </a:cubicBezTo>
                  <a:cubicBezTo>
                    <a:pt x="18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4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3317855" y="2357403"/>
              <a:ext cx="23757" cy="60321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3349530" y="2351053"/>
              <a:ext cx="9502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3365367" y="2368514"/>
              <a:ext cx="44345" cy="49210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3420799" y="2368514"/>
              <a:ext cx="39593" cy="47622"/>
            </a:xfrm>
            <a:custGeom>
              <a:avLst/>
              <a:gdLst>
                <a:gd name="T0" fmla="*/ 75 w 94"/>
                <a:gd name="T1" fmla="*/ 45 h 115"/>
                <a:gd name="T2" fmla="*/ 75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30" name="Group 17"/>
          <p:cNvGrpSpPr>
            <a:grpSpLocks/>
          </p:cNvGrpSpPr>
          <p:nvPr/>
        </p:nvGrpSpPr>
        <p:grpSpPr bwMode="auto">
          <a:xfrm>
            <a:off x="3910013" y="2351088"/>
            <a:ext cx="442912" cy="66675"/>
            <a:chOff x="3910594" y="2351053"/>
            <a:chExt cx="442790" cy="66671"/>
          </a:xfrm>
        </p:grpSpPr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3910594" y="2351053"/>
              <a:ext cx="53960" cy="6508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5 h 155"/>
                <a:gd name="T20" fmla="*/ 56 w 126"/>
                <a:gd name="T21" fmla="*/ 135 h 155"/>
                <a:gd name="T22" fmla="*/ 103 w 126"/>
                <a:gd name="T23" fmla="*/ 76 h 155"/>
                <a:gd name="T24" fmla="*/ 56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99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87" y="135"/>
                    <a:pt x="103" y="114"/>
                    <a:pt x="103" y="76"/>
                  </a:cubicBezTo>
                  <a:cubicBezTo>
                    <a:pt x="103" y="38"/>
                    <a:pt x="86" y="18"/>
                    <a:pt x="56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3972489" y="2351053"/>
              <a:ext cx="6348" cy="6508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3988360" y="2368514"/>
              <a:ext cx="39677" cy="49210"/>
            </a:xfrm>
            <a:custGeom>
              <a:avLst/>
              <a:gdLst>
                <a:gd name="T0" fmla="*/ 18 w 93"/>
                <a:gd name="T1" fmla="*/ 80 h 120"/>
                <a:gd name="T2" fmla="*/ 18 w 93"/>
                <a:gd name="T3" fmla="*/ 80 h 120"/>
                <a:gd name="T4" fmla="*/ 47 w 93"/>
                <a:gd name="T5" fmla="*/ 103 h 120"/>
                <a:gd name="T6" fmla="*/ 73 w 93"/>
                <a:gd name="T7" fmla="*/ 85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5 h 120"/>
                <a:gd name="T20" fmla="*/ 70 w 93"/>
                <a:gd name="T21" fmla="*/ 35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8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80"/>
                  </a:moveTo>
                  <a:lnTo>
                    <a:pt x="18" y="80"/>
                  </a:lnTo>
                  <a:cubicBezTo>
                    <a:pt x="20" y="94"/>
                    <a:pt x="29" y="103"/>
                    <a:pt x="47" y="103"/>
                  </a:cubicBezTo>
                  <a:cubicBezTo>
                    <a:pt x="64" y="103"/>
                    <a:pt x="73" y="95"/>
                    <a:pt x="73" y="85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2"/>
                    <a:pt x="3" y="33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0" y="105"/>
                    <a:pt x="0" y="80"/>
                  </a:cubicBezTo>
                  <a:lnTo>
                    <a:pt x="18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4031211" y="2357403"/>
              <a:ext cx="23805" cy="60321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4062952" y="2368514"/>
              <a:ext cx="22219" cy="47622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4091519" y="2351053"/>
              <a:ext cx="9522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4112150" y="2351053"/>
              <a:ext cx="44438" cy="66671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1 w 104"/>
                <a:gd name="T23" fmla="*/ 141 h 158"/>
                <a:gd name="T24" fmla="*/ 51 w 104"/>
                <a:gd name="T25" fmla="*/ 141 h 158"/>
                <a:gd name="T26" fmla="*/ 84 w 104"/>
                <a:gd name="T27" fmla="*/ 100 h 158"/>
                <a:gd name="T28" fmla="*/ 51 w 104"/>
                <a:gd name="T29" fmla="*/ 55 h 158"/>
                <a:gd name="T30" fmla="*/ 17 w 104"/>
                <a:gd name="T31" fmla="*/ 97 h 158"/>
                <a:gd name="T32" fmla="*/ 51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8" y="38"/>
                    <a:pt x="54" y="38"/>
                  </a:cubicBezTo>
                  <a:cubicBezTo>
                    <a:pt x="83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0" y="141"/>
                    <a:pt x="84" y="125"/>
                    <a:pt x="84" y="100"/>
                  </a:cubicBezTo>
                  <a:cubicBezTo>
                    <a:pt x="84" y="71"/>
                    <a:pt x="72" y="55"/>
                    <a:pt x="51" y="55"/>
                  </a:cubicBezTo>
                  <a:cubicBezTo>
                    <a:pt x="29" y="55"/>
                    <a:pt x="17" y="70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4164524" y="2370102"/>
              <a:ext cx="38090" cy="47622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4210548" y="2357403"/>
              <a:ext cx="23806" cy="60321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4242290" y="2351053"/>
              <a:ext cx="9522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4258160" y="2368514"/>
              <a:ext cx="47612" cy="49210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3 h 120"/>
                <a:gd name="T14" fmla="*/ 54 w 109"/>
                <a:gd name="T15" fmla="*/ 103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5" y="103"/>
                    <a:pt x="88" y="88"/>
                    <a:pt x="88" y="60"/>
                  </a:cubicBezTo>
                  <a:cubicBezTo>
                    <a:pt x="88" y="32"/>
                    <a:pt x="75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4313708" y="2368514"/>
              <a:ext cx="39676" cy="47622"/>
            </a:xfrm>
            <a:custGeom>
              <a:avLst/>
              <a:gdLst>
                <a:gd name="T0" fmla="*/ 74 w 93"/>
                <a:gd name="T1" fmla="*/ 45 h 115"/>
                <a:gd name="T2" fmla="*/ 74 w 93"/>
                <a:gd name="T3" fmla="*/ 45 h 115"/>
                <a:gd name="T4" fmla="*/ 51 w 93"/>
                <a:gd name="T5" fmla="*/ 16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2 h 115"/>
                <a:gd name="T14" fmla="*/ 17 w 93"/>
                <a:gd name="T15" fmla="*/ 2 h 115"/>
                <a:gd name="T16" fmla="*/ 17 w 93"/>
                <a:gd name="T17" fmla="*/ 18 h 115"/>
                <a:gd name="T18" fmla="*/ 53 w 93"/>
                <a:gd name="T19" fmla="*/ 0 h 115"/>
                <a:gd name="T20" fmla="*/ 87 w 93"/>
                <a:gd name="T21" fmla="*/ 14 h 115"/>
                <a:gd name="T22" fmla="*/ 92 w 93"/>
                <a:gd name="T23" fmla="*/ 41 h 115"/>
                <a:gd name="T24" fmla="*/ 92 w 93"/>
                <a:gd name="T25" fmla="*/ 46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1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2" y="5"/>
                    <a:pt x="87" y="14"/>
                  </a:cubicBezTo>
                  <a:cubicBezTo>
                    <a:pt x="92" y="21"/>
                    <a:pt x="92" y="31"/>
                    <a:pt x="92" y="41"/>
                  </a:cubicBezTo>
                  <a:cubicBezTo>
                    <a:pt x="92" y="43"/>
                    <a:pt x="92" y="44"/>
                    <a:pt x="92" y="46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31" name="Group 16"/>
          <p:cNvGrpSpPr>
            <a:grpSpLocks/>
          </p:cNvGrpSpPr>
          <p:nvPr/>
        </p:nvGrpSpPr>
        <p:grpSpPr bwMode="auto">
          <a:xfrm>
            <a:off x="4711700" y="2351088"/>
            <a:ext cx="561975" cy="85725"/>
            <a:chOff x="4710951" y="2351053"/>
            <a:chExt cx="563214" cy="85190"/>
          </a:xfrm>
        </p:grpSpPr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4710951" y="2351053"/>
              <a:ext cx="60458" cy="64681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9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5 w 146"/>
                <a:gd name="T23" fmla="*/ 154 h 155"/>
                <a:gd name="T24" fmla="*/ 125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1 w 146"/>
                <a:gd name="T31" fmla="*/ 154 h 155"/>
                <a:gd name="T32" fmla="*/ 23 w 146"/>
                <a:gd name="T33" fmla="*/ 36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3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4780955" y="2368406"/>
              <a:ext cx="44548" cy="4890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4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4833459" y="2368406"/>
              <a:ext cx="39774" cy="47328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3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4882779" y="2369984"/>
              <a:ext cx="41366" cy="47328"/>
            </a:xfrm>
            <a:custGeom>
              <a:avLst/>
              <a:gdLst>
                <a:gd name="T0" fmla="*/ 20 w 95"/>
                <a:gd name="T1" fmla="*/ 68 h 115"/>
                <a:gd name="T2" fmla="*/ 20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2 h 115"/>
                <a:gd name="T14" fmla="*/ 76 w 95"/>
                <a:gd name="T15" fmla="*/ 112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2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7"/>
                    <a:pt x="42" y="97"/>
                  </a:cubicBezTo>
                  <a:cubicBezTo>
                    <a:pt x="64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4928919" y="2351053"/>
              <a:ext cx="25456" cy="66259"/>
            </a:xfrm>
            <a:custGeom>
              <a:avLst/>
              <a:gdLst>
                <a:gd name="T0" fmla="*/ 17 w 58"/>
                <a:gd name="T1" fmla="*/ 59 h 157"/>
                <a:gd name="T2" fmla="*/ 17 w 58"/>
                <a:gd name="T3" fmla="*/ 59 h 157"/>
                <a:gd name="T4" fmla="*/ 0 w 58"/>
                <a:gd name="T5" fmla="*/ 59 h 157"/>
                <a:gd name="T6" fmla="*/ 0 w 58"/>
                <a:gd name="T7" fmla="*/ 44 h 157"/>
                <a:gd name="T8" fmla="*/ 17 w 58"/>
                <a:gd name="T9" fmla="*/ 44 h 157"/>
                <a:gd name="T10" fmla="*/ 17 w 58"/>
                <a:gd name="T11" fmla="*/ 28 h 157"/>
                <a:gd name="T12" fmla="*/ 43 w 58"/>
                <a:gd name="T13" fmla="*/ 0 h 157"/>
                <a:gd name="T14" fmla="*/ 57 w 58"/>
                <a:gd name="T15" fmla="*/ 1 h 157"/>
                <a:gd name="T16" fmla="*/ 57 w 58"/>
                <a:gd name="T17" fmla="*/ 19 h 157"/>
                <a:gd name="T18" fmla="*/ 48 w 58"/>
                <a:gd name="T19" fmla="*/ 18 h 157"/>
                <a:gd name="T20" fmla="*/ 37 w 58"/>
                <a:gd name="T21" fmla="*/ 34 h 157"/>
                <a:gd name="T22" fmla="*/ 37 w 58"/>
                <a:gd name="T23" fmla="*/ 44 h 157"/>
                <a:gd name="T24" fmla="*/ 57 w 58"/>
                <a:gd name="T25" fmla="*/ 44 h 157"/>
                <a:gd name="T26" fmla="*/ 57 w 58"/>
                <a:gd name="T27" fmla="*/ 59 h 157"/>
                <a:gd name="T28" fmla="*/ 37 w 58"/>
                <a:gd name="T29" fmla="*/ 59 h 157"/>
                <a:gd name="T30" fmla="*/ 37 w 58"/>
                <a:gd name="T31" fmla="*/ 156 h 157"/>
                <a:gd name="T32" fmla="*/ 17 w 58"/>
                <a:gd name="T33" fmla="*/ 156 h 157"/>
                <a:gd name="T34" fmla="*/ 17 w 58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57">
                  <a:moveTo>
                    <a:pt x="17" y="59"/>
                  </a:moveTo>
                  <a:lnTo>
                    <a:pt x="17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9"/>
                    <a:pt x="26" y="0"/>
                    <a:pt x="43" y="0"/>
                  </a:cubicBezTo>
                  <a:cubicBezTo>
                    <a:pt x="46" y="0"/>
                    <a:pt x="51" y="1"/>
                    <a:pt x="57" y="1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3" y="18"/>
                    <a:pt x="51" y="18"/>
                    <a:pt x="48" y="18"/>
                  </a:cubicBezTo>
                  <a:cubicBezTo>
                    <a:pt x="39" y="18"/>
                    <a:pt x="37" y="23"/>
                    <a:pt x="37" y="3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17" y="156"/>
                    <a:pt x="17" y="156"/>
                    <a:pt x="17" y="156"/>
                  </a:cubicBezTo>
                  <a:lnTo>
                    <a:pt x="17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4955965" y="2368406"/>
              <a:ext cx="44548" cy="4890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005287" y="2368406"/>
              <a:ext cx="41366" cy="48906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8 w 99"/>
                <a:gd name="T5" fmla="*/ 60 h 120"/>
                <a:gd name="T6" fmla="*/ 50 w 99"/>
                <a:gd name="T7" fmla="*/ 103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60 h 120"/>
                <a:gd name="T16" fmla="*/ 51 w 99"/>
                <a:gd name="T17" fmla="*/ 0 h 120"/>
                <a:gd name="T18" fmla="*/ 98 w 99"/>
                <a:gd name="T19" fmla="*/ 41 h 120"/>
                <a:gd name="T20" fmla="*/ 79 w 99"/>
                <a:gd name="T21" fmla="*/ 41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2"/>
                    <a:pt x="18" y="60"/>
                  </a:cubicBezTo>
                  <a:cubicBezTo>
                    <a:pt x="18" y="87"/>
                    <a:pt x="30" y="103"/>
                    <a:pt x="50" y="103"/>
                  </a:cubicBezTo>
                  <a:cubicBezTo>
                    <a:pt x="66" y="103"/>
                    <a:pt x="78" y="9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3"/>
                    <a:pt x="78" y="119"/>
                    <a:pt x="49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7"/>
                    <a:pt x="67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048243" y="2357363"/>
              <a:ext cx="23866" cy="59949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080063" y="2369984"/>
              <a:ext cx="38184" cy="47328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4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130975" y="2368406"/>
              <a:ext cx="22274" cy="47328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159613" y="2351053"/>
              <a:ext cx="9546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5180297" y="2368406"/>
              <a:ext cx="39774" cy="47328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5229617" y="2368406"/>
              <a:ext cx="44548" cy="67837"/>
            </a:xfrm>
            <a:custGeom>
              <a:avLst/>
              <a:gdLst>
                <a:gd name="T0" fmla="*/ 50 w 104"/>
                <a:gd name="T1" fmla="*/ 119 h 163"/>
                <a:gd name="T2" fmla="*/ 50 w 104"/>
                <a:gd name="T3" fmla="*/ 119 h 163"/>
                <a:gd name="T4" fmla="*/ 0 w 104"/>
                <a:gd name="T5" fmla="*/ 60 h 163"/>
                <a:gd name="T6" fmla="*/ 50 w 104"/>
                <a:gd name="T7" fmla="*/ 0 h 163"/>
                <a:gd name="T8" fmla="*/ 85 w 104"/>
                <a:gd name="T9" fmla="*/ 18 h 163"/>
                <a:gd name="T10" fmla="*/ 85 w 104"/>
                <a:gd name="T11" fmla="*/ 4 h 163"/>
                <a:gd name="T12" fmla="*/ 103 w 104"/>
                <a:gd name="T13" fmla="*/ 4 h 163"/>
                <a:gd name="T14" fmla="*/ 103 w 104"/>
                <a:gd name="T15" fmla="*/ 113 h 163"/>
                <a:gd name="T16" fmla="*/ 51 w 104"/>
                <a:gd name="T17" fmla="*/ 162 h 163"/>
                <a:gd name="T18" fmla="*/ 4 w 104"/>
                <a:gd name="T19" fmla="*/ 130 h 163"/>
                <a:gd name="T20" fmla="*/ 4 w 104"/>
                <a:gd name="T21" fmla="*/ 129 h 163"/>
                <a:gd name="T22" fmla="*/ 23 w 104"/>
                <a:gd name="T23" fmla="*/ 129 h 163"/>
                <a:gd name="T24" fmla="*/ 23 w 104"/>
                <a:gd name="T25" fmla="*/ 130 h 163"/>
                <a:gd name="T26" fmla="*/ 52 w 104"/>
                <a:gd name="T27" fmla="*/ 146 h 163"/>
                <a:gd name="T28" fmla="*/ 85 w 104"/>
                <a:gd name="T29" fmla="*/ 117 h 163"/>
                <a:gd name="T30" fmla="*/ 85 w 104"/>
                <a:gd name="T31" fmla="*/ 103 h 163"/>
                <a:gd name="T32" fmla="*/ 50 w 104"/>
                <a:gd name="T33" fmla="*/ 119 h 163"/>
                <a:gd name="T34" fmla="*/ 19 w 104"/>
                <a:gd name="T35" fmla="*/ 60 h 163"/>
                <a:gd name="T36" fmla="*/ 19 w 104"/>
                <a:gd name="T37" fmla="*/ 60 h 163"/>
                <a:gd name="T38" fmla="*/ 52 w 104"/>
                <a:gd name="T39" fmla="*/ 103 h 163"/>
                <a:gd name="T40" fmla="*/ 85 w 104"/>
                <a:gd name="T41" fmla="*/ 61 h 163"/>
                <a:gd name="T42" fmla="*/ 52 w 104"/>
                <a:gd name="T43" fmla="*/ 17 h 163"/>
                <a:gd name="T44" fmla="*/ 19 w 104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3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6"/>
                    <a:pt x="0" y="60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3" y="147"/>
                    <a:pt x="88" y="162"/>
                    <a:pt x="51" y="162"/>
                  </a:cubicBezTo>
                  <a:cubicBezTo>
                    <a:pt x="21" y="162"/>
                    <a:pt x="4" y="149"/>
                    <a:pt x="4" y="130"/>
                  </a:cubicBezTo>
                  <a:lnTo>
                    <a:pt x="4" y="129"/>
                  </a:ln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9"/>
                    <a:pt x="23" y="130"/>
                  </a:cubicBezTo>
                  <a:cubicBezTo>
                    <a:pt x="23" y="141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7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6" y="114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3"/>
                    <a:pt x="52" y="103"/>
                  </a:cubicBezTo>
                  <a:cubicBezTo>
                    <a:pt x="75" y="103"/>
                    <a:pt x="85" y="89"/>
                    <a:pt x="85" y="61"/>
                  </a:cubicBezTo>
                  <a:cubicBezTo>
                    <a:pt x="85" y="32"/>
                    <a:pt x="74" y="17"/>
                    <a:pt x="52" y="17"/>
                  </a:cubicBezTo>
                  <a:cubicBezTo>
                    <a:pt x="31" y="17"/>
                    <a:pt x="19" y="33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32" name="Group 15"/>
          <p:cNvGrpSpPr>
            <a:grpSpLocks/>
          </p:cNvGrpSpPr>
          <p:nvPr/>
        </p:nvGrpSpPr>
        <p:grpSpPr bwMode="auto">
          <a:xfrm>
            <a:off x="5651500" y="2351088"/>
            <a:ext cx="404813" cy="66675"/>
            <a:chOff x="5652112" y="2351053"/>
            <a:chExt cx="403884" cy="66670"/>
          </a:xfrm>
        </p:grpSpPr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5652112" y="2351053"/>
              <a:ext cx="50683" cy="65082"/>
            </a:xfrm>
            <a:custGeom>
              <a:avLst/>
              <a:gdLst>
                <a:gd name="T0" fmla="*/ 47 w 118"/>
                <a:gd name="T1" fmla="*/ 19 h 155"/>
                <a:gd name="T2" fmla="*/ 0 w 118"/>
                <a:gd name="T3" fmla="*/ 19 h 155"/>
                <a:gd name="T4" fmla="*/ 0 w 118"/>
                <a:gd name="T5" fmla="*/ 0 h 155"/>
                <a:gd name="T6" fmla="*/ 117 w 118"/>
                <a:gd name="T7" fmla="*/ 0 h 155"/>
                <a:gd name="T8" fmla="*/ 117 w 118"/>
                <a:gd name="T9" fmla="*/ 19 h 155"/>
                <a:gd name="T10" fmla="*/ 68 w 118"/>
                <a:gd name="T11" fmla="*/ 19 h 155"/>
                <a:gd name="T12" fmla="*/ 68 w 118"/>
                <a:gd name="T13" fmla="*/ 154 h 155"/>
                <a:gd name="T14" fmla="*/ 47 w 118"/>
                <a:gd name="T15" fmla="*/ 154 h 155"/>
                <a:gd name="T16" fmla="*/ 47 w 118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5">
                  <a:moveTo>
                    <a:pt x="4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9"/>
                  </a:lnTo>
                  <a:lnTo>
                    <a:pt x="68" y="19"/>
                  </a:lnTo>
                  <a:lnTo>
                    <a:pt x="68" y="154"/>
                  </a:lnTo>
                  <a:lnTo>
                    <a:pt x="47" y="154"/>
                  </a:lnTo>
                  <a:lnTo>
                    <a:pt x="47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5694877" y="2368514"/>
              <a:ext cx="42764" cy="49209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69" y="17"/>
                    <a:pt x="51" y="17"/>
                  </a:cubicBezTo>
                  <a:cubicBezTo>
                    <a:pt x="32" y="17"/>
                    <a:pt x="20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5747143" y="2351053"/>
              <a:ext cx="9503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5764566" y="2368514"/>
              <a:ext cx="42764" cy="49209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3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3"/>
                    <a:pt x="51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5813665" y="2368514"/>
              <a:ext cx="42765" cy="49209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3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1" y="103"/>
                    <a:pt x="50" y="103"/>
                  </a:cubicBezTo>
                  <a:cubicBezTo>
                    <a:pt x="67" y="103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7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5859598" y="2368514"/>
              <a:ext cx="44348" cy="49209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60"/>
                  </a:cubicBezTo>
                  <a:cubicBezTo>
                    <a:pt x="20" y="88"/>
                    <a:pt x="31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5915032" y="2368514"/>
              <a:ext cx="64939" cy="47621"/>
            </a:xfrm>
            <a:custGeom>
              <a:avLst/>
              <a:gdLst>
                <a:gd name="T0" fmla="*/ 137 w 156"/>
                <a:gd name="T1" fmla="*/ 45 h 115"/>
                <a:gd name="T2" fmla="*/ 137 w 156"/>
                <a:gd name="T3" fmla="*/ 45 h 115"/>
                <a:gd name="T4" fmla="*/ 116 w 156"/>
                <a:gd name="T5" fmla="*/ 16 h 115"/>
                <a:gd name="T6" fmla="*/ 87 w 156"/>
                <a:gd name="T7" fmla="*/ 47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5 h 115"/>
                <a:gd name="T14" fmla="*/ 47 w 156"/>
                <a:gd name="T15" fmla="*/ 16 h 115"/>
                <a:gd name="T16" fmla="*/ 19 w 156"/>
                <a:gd name="T17" fmla="*/ 47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3 w 156"/>
                <a:gd name="T29" fmla="*/ 0 h 115"/>
                <a:gd name="T30" fmla="*/ 84 w 156"/>
                <a:gd name="T31" fmla="*/ 17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6 h 115"/>
                <a:gd name="T40" fmla="*/ 155 w 156"/>
                <a:gd name="T41" fmla="*/ 114 h 115"/>
                <a:gd name="T42" fmla="*/ 137 w 156"/>
                <a:gd name="T43" fmla="*/ 114 h 115"/>
                <a:gd name="T44" fmla="*/ 137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7" y="45"/>
                  </a:moveTo>
                  <a:lnTo>
                    <a:pt x="137" y="45"/>
                  </a:lnTo>
                  <a:cubicBezTo>
                    <a:pt x="137" y="26"/>
                    <a:pt x="133" y="16"/>
                    <a:pt x="116" y="16"/>
                  </a:cubicBezTo>
                  <a:cubicBezTo>
                    <a:pt x="98" y="16"/>
                    <a:pt x="87" y="28"/>
                    <a:pt x="87" y="47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5" y="16"/>
                    <a:pt x="47" y="16"/>
                  </a:cubicBezTo>
                  <a:cubicBezTo>
                    <a:pt x="29" y="16"/>
                    <a:pt x="19" y="28"/>
                    <a:pt x="19" y="47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67" y="0"/>
                    <a:pt x="76" y="5"/>
                    <a:pt x="84" y="17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5" y="5"/>
                    <a:pt x="150" y="14"/>
                  </a:cubicBezTo>
                  <a:cubicBezTo>
                    <a:pt x="154" y="22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5991057" y="2368514"/>
              <a:ext cx="64939" cy="47621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6 h 115"/>
                <a:gd name="T6" fmla="*/ 86 w 156"/>
                <a:gd name="T7" fmla="*/ 47 h 115"/>
                <a:gd name="T8" fmla="*/ 86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6 w 156"/>
                <a:gd name="T15" fmla="*/ 16 h 115"/>
                <a:gd name="T16" fmla="*/ 18 w 156"/>
                <a:gd name="T17" fmla="*/ 47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7 w 156"/>
                <a:gd name="T25" fmla="*/ 2 h 115"/>
                <a:gd name="T26" fmla="*/ 17 w 156"/>
                <a:gd name="T27" fmla="*/ 18 h 115"/>
                <a:gd name="T28" fmla="*/ 53 w 156"/>
                <a:gd name="T29" fmla="*/ 0 h 115"/>
                <a:gd name="T30" fmla="*/ 83 w 156"/>
                <a:gd name="T31" fmla="*/ 17 h 115"/>
                <a:gd name="T32" fmla="*/ 118 w 156"/>
                <a:gd name="T33" fmla="*/ 0 h 115"/>
                <a:gd name="T34" fmla="*/ 149 w 156"/>
                <a:gd name="T35" fmla="*/ 14 h 115"/>
                <a:gd name="T36" fmla="*/ 155 w 156"/>
                <a:gd name="T37" fmla="*/ 43 h 115"/>
                <a:gd name="T38" fmla="*/ 155 w 156"/>
                <a:gd name="T39" fmla="*/ 46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5" y="16"/>
                  </a:cubicBezTo>
                  <a:cubicBezTo>
                    <a:pt x="97" y="16"/>
                    <a:pt x="86" y="28"/>
                    <a:pt x="86" y="47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6"/>
                    <a:pt x="64" y="16"/>
                    <a:pt x="46" y="16"/>
                  </a:cubicBezTo>
                  <a:cubicBezTo>
                    <a:pt x="29" y="16"/>
                    <a:pt x="18" y="28"/>
                    <a:pt x="18" y="47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7"/>
                  </a:cubicBezTo>
                  <a:cubicBezTo>
                    <a:pt x="92" y="5"/>
                    <a:pt x="104" y="0"/>
                    <a:pt x="118" y="0"/>
                  </a:cubicBezTo>
                  <a:cubicBezTo>
                    <a:pt x="134" y="0"/>
                    <a:pt x="144" y="5"/>
                    <a:pt x="149" y="14"/>
                  </a:cubicBezTo>
                  <a:cubicBezTo>
                    <a:pt x="154" y="22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33" name="Group 14"/>
          <p:cNvGrpSpPr>
            <a:grpSpLocks/>
          </p:cNvGrpSpPr>
          <p:nvPr/>
        </p:nvGrpSpPr>
        <p:grpSpPr bwMode="auto">
          <a:xfrm>
            <a:off x="6513513" y="2351088"/>
            <a:ext cx="423862" cy="66675"/>
            <a:chOff x="6513607" y="2351053"/>
            <a:chExt cx="424264" cy="66670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6513607" y="2351053"/>
              <a:ext cx="49259" cy="65082"/>
            </a:xfrm>
            <a:custGeom>
              <a:avLst/>
              <a:gdLst>
                <a:gd name="T0" fmla="*/ 0 w 121"/>
                <a:gd name="T1" fmla="*/ 0 h 155"/>
                <a:gd name="T2" fmla="*/ 20 w 121"/>
                <a:gd name="T3" fmla="*/ 0 h 155"/>
                <a:gd name="T4" fmla="*/ 20 w 121"/>
                <a:gd name="T5" fmla="*/ 63 h 155"/>
                <a:gd name="T6" fmla="*/ 99 w 121"/>
                <a:gd name="T7" fmla="*/ 63 h 155"/>
                <a:gd name="T8" fmla="*/ 99 w 121"/>
                <a:gd name="T9" fmla="*/ 0 h 155"/>
                <a:gd name="T10" fmla="*/ 120 w 121"/>
                <a:gd name="T11" fmla="*/ 0 h 155"/>
                <a:gd name="T12" fmla="*/ 120 w 121"/>
                <a:gd name="T13" fmla="*/ 154 h 155"/>
                <a:gd name="T14" fmla="*/ 99 w 121"/>
                <a:gd name="T15" fmla="*/ 154 h 155"/>
                <a:gd name="T16" fmla="*/ 99 w 121"/>
                <a:gd name="T17" fmla="*/ 82 h 155"/>
                <a:gd name="T18" fmla="*/ 20 w 121"/>
                <a:gd name="T19" fmla="*/ 82 h 155"/>
                <a:gd name="T20" fmla="*/ 20 w 121"/>
                <a:gd name="T21" fmla="*/ 154 h 155"/>
                <a:gd name="T22" fmla="*/ 0 w 121"/>
                <a:gd name="T23" fmla="*/ 154 h 155"/>
                <a:gd name="T24" fmla="*/ 0 w 121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20" y="0"/>
                  </a:lnTo>
                  <a:lnTo>
                    <a:pt x="20" y="63"/>
                  </a:lnTo>
                  <a:lnTo>
                    <a:pt x="99" y="63"/>
                  </a:lnTo>
                  <a:lnTo>
                    <a:pt x="99" y="0"/>
                  </a:lnTo>
                  <a:lnTo>
                    <a:pt x="120" y="0"/>
                  </a:lnTo>
                  <a:lnTo>
                    <a:pt x="120" y="154"/>
                  </a:lnTo>
                  <a:lnTo>
                    <a:pt x="99" y="154"/>
                  </a:lnTo>
                  <a:lnTo>
                    <a:pt x="99" y="82"/>
                  </a:lnTo>
                  <a:lnTo>
                    <a:pt x="20" y="8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6573989" y="2368514"/>
              <a:ext cx="42903" cy="49209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3"/>
                    <a:pt x="52" y="103"/>
                  </a:cubicBezTo>
                  <a:cubicBezTo>
                    <a:pt x="68" y="103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6623248" y="2368514"/>
              <a:ext cx="44492" cy="49209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4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0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4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6674096" y="2351053"/>
              <a:ext cx="9534" cy="65082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6689986" y="2357403"/>
              <a:ext cx="23836" cy="60320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6721766" y="2351053"/>
              <a:ext cx="38136" cy="65082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6769436" y="2368514"/>
              <a:ext cx="42904" cy="49209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60 h 120"/>
                <a:gd name="T6" fmla="*/ 50 w 100"/>
                <a:gd name="T7" fmla="*/ 103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60"/>
                  </a:cubicBezTo>
                  <a:cubicBezTo>
                    <a:pt x="19" y="87"/>
                    <a:pt x="31" y="103"/>
                    <a:pt x="50" y="103"/>
                  </a:cubicBezTo>
                  <a:cubicBezTo>
                    <a:pt x="67" y="103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6" y="103"/>
                    <a:pt x="78" y="119"/>
                    <a:pt x="49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7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6815518" y="2368514"/>
              <a:ext cx="44492" cy="49209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3" y="54"/>
                    <a:pt x="37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3"/>
                    <a:pt x="100" y="103"/>
                  </a:cubicBezTo>
                  <a:cubicBezTo>
                    <a:pt x="101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1" y="118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6867955" y="2368514"/>
              <a:ext cx="22246" cy="47621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6894968" y="2368514"/>
              <a:ext cx="42903" cy="49209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3 h 120"/>
                <a:gd name="T18" fmla="*/ 81 w 101"/>
                <a:gd name="T19" fmla="*/ 80 h 120"/>
                <a:gd name="T20" fmla="*/ 99 w 101"/>
                <a:gd name="T21" fmla="*/ 80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1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70" y="17"/>
                    <a:pt x="50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34" name="Group 13"/>
          <p:cNvGrpSpPr>
            <a:grpSpLocks/>
          </p:cNvGrpSpPr>
          <p:nvPr/>
        </p:nvGrpSpPr>
        <p:grpSpPr bwMode="auto">
          <a:xfrm>
            <a:off x="7489825" y="2351088"/>
            <a:ext cx="207963" cy="85725"/>
            <a:chOff x="7489969" y="2351053"/>
            <a:chExt cx="207500" cy="85190"/>
          </a:xfrm>
        </p:grpSpPr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7489969" y="2351053"/>
              <a:ext cx="41183" cy="64681"/>
            </a:xfrm>
            <a:custGeom>
              <a:avLst/>
              <a:gdLst>
                <a:gd name="T0" fmla="*/ 0 w 98"/>
                <a:gd name="T1" fmla="*/ 0 h 155"/>
                <a:gd name="T2" fmla="*/ 21 w 98"/>
                <a:gd name="T3" fmla="*/ 0 h 155"/>
                <a:gd name="T4" fmla="*/ 21 w 98"/>
                <a:gd name="T5" fmla="*/ 134 h 155"/>
                <a:gd name="T6" fmla="*/ 97 w 98"/>
                <a:gd name="T7" fmla="*/ 134 h 155"/>
                <a:gd name="T8" fmla="*/ 97 w 98"/>
                <a:gd name="T9" fmla="*/ 154 h 155"/>
                <a:gd name="T10" fmla="*/ 0 w 98"/>
                <a:gd name="T11" fmla="*/ 154 h 155"/>
                <a:gd name="T12" fmla="*/ 0 w 98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5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7" y="134"/>
                  </a:lnTo>
                  <a:lnTo>
                    <a:pt x="97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7534320" y="2368406"/>
              <a:ext cx="42768" cy="48906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7585007" y="2368406"/>
              <a:ext cx="44351" cy="67837"/>
            </a:xfrm>
            <a:custGeom>
              <a:avLst/>
              <a:gdLst>
                <a:gd name="T0" fmla="*/ 51 w 105"/>
                <a:gd name="T1" fmla="*/ 119 h 163"/>
                <a:gd name="T2" fmla="*/ 51 w 105"/>
                <a:gd name="T3" fmla="*/ 119 h 163"/>
                <a:gd name="T4" fmla="*/ 0 w 105"/>
                <a:gd name="T5" fmla="*/ 60 h 163"/>
                <a:gd name="T6" fmla="*/ 51 w 105"/>
                <a:gd name="T7" fmla="*/ 0 h 163"/>
                <a:gd name="T8" fmla="*/ 87 w 105"/>
                <a:gd name="T9" fmla="*/ 18 h 163"/>
                <a:gd name="T10" fmla="*/ 87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5 w 105"/>
                <a:gd name="T19" fmla="*/ 130 h 163"/>
                <a:gd name="T20" fmla="*/ 5 w 105"/>
                <a:gd name="T21" fmla="*/ 129 h 163"/>
                <a:gd name="T22" fmla="*/ 23 w 105"/>
                <a:gd name="T23" fmla="*/ 129 h 163"/>
                <a:gd name="T24" fmla="*/ 23 w 105"/>
                <a:gd name="T25" fmla="*/ 130 h 163"/>
                <a:gd name="T26" fmla="*/ 53 w 105"/>
                <a:gd name="T27" fmla="*/ 146 h 163"/>
                <a:gd name="T28" fmla="*/ 87 w 105"/>
                <a:gd name="T29" fmla="*/ 117 h 163"/>
                <a:gd name="T30" fmla="*/ 87 w 105"/>
                <a:gd name="T31" fmla="*/ 103 h 163"/>
                <a:gd name="T32" fmla="*/ 51 w 105"/>
                <a:gd name="T33" fmla="*/ 119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3 h 163"/>
                <a:gd name="T40" fmla="*/ 87 w 105"/>
                <a:gd name="T41" fmla="*/ 61 h 163"/>
                <a:gd name="T42" fmla="*/ 53 w 105"/>
                <a:gd name="T43" fmla="*/ 17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6"/>
                    <a:pt x="0" y="60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8"/>
                    <a:pt x="87" y="18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90" y="162"/>
                    <a:pt x="52" y="162"/>
                  </a:cubicBezTo>
                  <a:cubicBezTo>
                    <a:pt x="22" y="162"/>
                    <a:pt x="5" y="149"/>
                    <a:pt x="5" y="130"/>
                  </a:cubicBezTo>
                  <a:lnTo>
                    <a:pt x="5" y="129"/>
                  </a:ln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9"/>
                    <a:pt x="23" y="130"/>
                  </a:cubicBezTo>
                  <a:cubicBezTo>
                    <a:pt x="23" y="141"/>
                    <a:pt x="34" y="146"/>
                    <a:pt x="53" y="146"/>
                  </a:cubicBezTo>
                  <a:cubicBezTo>
                    <a:pt x="77" y="146"/>
                    <a:pt x="87" y="138"/>
                    <a:pt x="87" y="117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77" y="114"/>
                    <a:pt x="66" y="119"/>
                    <a:pt x="51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3" y="103"/>
                    <a:pt x="53" y="103"/>
                  </a:cubicBezTo>
                  <a:cubicBezTo>
                    <a:pt x="76" y="103"/>
                    <a:pt x="87" y="89"/>
                    <a:pt x="87" y="61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3" y="17"/>
                    <a:pt x="20" y="33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7635694" y="2368406"/>
              <a:ext cx="44351" cy="48906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3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4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3"/>
                    <a:pt x="101" y="103"/>
                  </a:cubicBezTo>
                  <a:cubicBezTo>
                    <a:pt x="102" y="103"/>
                    <a:pt x="103" y="103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7687965" y="2351053"/>
              <a:ext cx="9504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23975" y="4498975"/>
            <a:ext cx="430213" cy="430213"/>
            <a:chOff x="1323975" y="4498975"/>
            <a:chExt cx="430213" cy="430213"/>
          </a:xfrm>
        </p:grpSpPr>
        <p:sp>
          <p:nvSpPr>
            <p:cNvPr id="4098" name="Freeform 2"/>
            <p:cNvSpPr>
              <a:spLocks noChangeArrowheads="1"/>
            </p:cNvSpPr>
            <p:nvPr/>
          </p:nvSpPr>
          <p:spPr bwMode="auto">
            <a:xfrm>
              <a:off x="1323975" y="4498975"/>
              <a:ext cx="430213" cy="430213"/>
            </a:xfrm>
            <a:custGeom>
              <a:avLst/>
              <a:gdLst>
                <a:gd name="T0" fmla="*/ 429402 w 1023"/>
                <a:gd name="T1" fmla="*/ 214618 h 1023"/>
                <a:gd name="T2" fmla="*/ 429402 w 1023"/>
                <a:gd name="T3" fmla="*/ 214618 h 1023"/>
                <a:gd name="T4" fmla="*/ 214701 w 1023"/>
                <a:gd name="T5" fmla="*/ 429235 h 1023"/>
                <a:gd name="T6" fmla="*/ 0 w 1023"/>
                <a:gd name="T7" fmla="*/ 214618 h 1023"/>
                <a:gd name="T8" fmla="*/ 214701 w 1023"/>
                <a:gd name="T9" fmla="*/ 0 h 1023"/>
                <a:gd name="T10" fmla="*/ 429402 w 1023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Freeform 117"/>
            <p:cNvSpPr>
              <a:spLocks noChangeArrowheads="1"/>
            </p:cNvSpPr>
            <p:nvPr/>
          </p:nvSpPr>
          <p:spPr bwMode="auto">
            <a:xfrm>
              <a:off x="1395413" y="4543425"/>
              <a:ext cx="282575" cy="331788"/>
            </a:xfrm>
            <a:custGeom>
              <a:avLst/>
              <a:gdLst>
                <a:gd name="T0" fmla="*/ 141309 w 674"/>
                <a:gd name="T1" fmla="*/ 49872 h 791"/>
                <a:gd name="T2" fmla="*/ 141309 w 674"/>
                <a:gd name="T3" fmla="*/ 49872 h 791"/>
                <a:gd name="T4" fmla="*/ 0 w 674"/>
                <a:gd name="T5" fmla="*/ 190267 h 791"/>
                <a:gd name="T6" fmla="*/ 141309 w 674"/>
                <a:gd name="T7" fmla="*/ 331081 h 791"/>
                <a:gd name="T8" fmla="*/ 283038 w 674"/>
                <a:gd name="T9" fmla="*/ 190267 h 791"/>
                <a:gd name="T10" fmla="*/ 141309 w 674"/>
                <a:gd name="T11" fmla="*/ 49872 h 791"/>
                <a:gd name="T12" fmla="*/ 134580 w 674"/>
                <a:gd name="T13" fmla="*/ 83399 h 791"/>
                <a:gd name="T14" fmla="*/ 134580 w 674"/>
                <a:gd name="T15" fmla="*/ 83399 h 791"/>
                <a:gd name="T16" fmla="*/ 141309 w 674"/>
                <a:gd name="T17" fmla="*/ 76274 h 791"/>
                <a:gd name="T18" fmla="*/ 148458 w 674"/>
                <a:gd name="T19" fmla="*/ 83399 h 791"/>
                <a:gd name="T20" fmla="*/ 148458 w 674"/>
                <a:gd name="T21" fmla="*/ 117345 h 791"/>
                <a:gd name="T22" fmla="*/ 141309 w 674"/>
                <a:gd name="T23" fmla="*/ 124470 h 791"/>
                <a:gd name="T24" fmla="*/ 134580 w 674"/>
                <a:gd name="T25" fmla="*/ 117345 h 791"/>
                <a:gd name="T26" fmla="*/ 134580 w 674"/>
                <a:gd name="T27" fmla="*/ 83399 h 791"/>
                <a:gd name="T28" fmla="*/ 33645 w 674"/>
                <a:gd name="T29" fmla="*/ 194877 h 791"/>
                <a:gd name="T30" fmla="*/ 33645 w 674"/>
                <a:gd name="T31" fmla="*/ 194877 h 791"/>
                <a:gd name="T32" fmla="*/ 26916 w 674"/>
                <a:gd name="T33" fmla="*/ 187752 h 791"/>
                <a:gd name="T34" fmla="*/ 33645 w 674"/>
                <a:gd name="T35" fmla="*/ 180628 h 791"/>
                <a:gd name="T36" fmla="*/ 66449 w 674"/>
                <a:gd name="T37" fmla="*/ 180628 h 791"/>
                <a:gd name="T38" fmla="*/ 74019 w 674"/>
                <a:gd name="T39" fmla="*/ 187752 h 791"/>
                <a:gd name="T40" fmla="*/ 66449 w 674"/>
                <a:gd name="T41" fmla="*/ 194877 h 791"/>
                <a:gd name="T42" fmla="*/ 33645 w 674"/>
                <a:gd name="T43" fmla="*/ 194877 h 791"/>
                <a:gd name="T44" fmla="*/ 148458 w 674"/>
                <a:gd name="T45" fmla="*/ 300068 h 791"/>
                <a:gd name="T46" fmla="*/ 148458 w 674"/>
                <a:gd name="T47" fmla="*/ 300068 h 791"/>
                <a:gd name="T48" fmla="*/ 141309 w 674"/>
                <a:gd name="T49" fmla="*/ 307193 h 791"/>
                <a:gd name="T50" fmla="*/ 134580 w 674"/>
                <a:gd name="T51" fmla="*/ 300068 h 791"/>
                <a:gd name="T52" fmla="*/ 134580 w 674"/>
                <a:gd name="T53" fmla="*/ 266960 h 791"/>
                <a:gd name="T54" fmla="*/ 141309 w 674"/>
                <a:gd name="T55" fmla="*/ 259836 h 791"/>
                <a:gd name="T56" fmla="*/ 148458 w 674"/>
                <a:gd name="T57" fmla="*/ 266960 h 791"/>
                <a:gd name="T58" fmla="*/ 148458 w 674"/>
                <a:gd name="T59" fmla="*/ 300068 h 791"/>
                <a:gd name="T60" fmla="*/ 155187 w 674"/>
                <a:gd name="T61" fmla="*/ 204516 h 791"/>
                <a:gd name="T62" fmla="*/ 155187 w 674"/>
                <a:gd name="T63" fmla="*/ 204516 h 791"/>
                <a:gd name="T64" fmla="*/ 76122 w 674"/>
                <a:gd name="T65" fmla="*/ 261093 h 791"/>
                <a:gd name="T66" fmla="*/ 74019 w 674"/>
                <a:gd name="T67" fmla="*/ 261512 h 791"/>
                <a:gd name="T68" fmla="*/ 71496 w 674"/>
                <a:gd name="T69" fmla="*/ 260255 h 791"/>
                <a:gd name="T70" fmla="*/ 71075 w 674"/>
                <a:gd name="T71" fmla="*/ 255645 h 791"/>
                <a:gd name="T72" fmla="*/ 127010 w 674"/>
                <a:gd name="T73" fmla="*/ 177275 h 791"/>
                <a:gd name="T74" fmla="*/ 127851 w 674"/>
                <a:gd name="T75" fmla="*/ 176437 h 791"/>
                <a:gd name="T76" fmla="*/ 206917 w 674"/>
                <a:gd name="T77" fmla="*/ 119860 h 791"/>
                <a:gd name="T78" fmla="*/ 211543 w 674"/>
                <a:gd name="T79" fmla="*/ 120279 h 791"/>
                <a:gd name="T80" fmla="*/ 211963 w 674"/>
                <a:gd name="T81" fmla="*/ 125308 h 791"/>
                <a:gd name="T82" fmla="*/ 156029 w 674"/>
                <a:gd name="T83" fmla="*/ 203678 h 791"/>
                <a:gd name="T84" fmla="*/ 155187 w 674"/>
                <a:gd name="T85" fmla="*/ 204516 h 791"/>
                <a:gd name="T86" fmla="*/ 250235 w 674"/>
                <a:gd name="T87" fmla="*/ 194877 h 791"/>
                <a:gd name="T88" fmla="*/ 250235 w 674"/>
                <a:gd name="T89" fmla="*/ 194877 h 791"/>
                <a:gd name="T90" fmla="*/ 217010 w 674"/>
                <a:gd name="T91" fmla="*/ 194877 h 791"/>
                <a:gd name="T92" fmla="*/ 209861 w 674"/>
                <a:gd name="T93" fmla="*/ 187752 h 791"/>
                <a:gd name="T94" fmla="*/ 217010 w 674"/>
                <a:gd name="T95" fmla="*/ 180628 h 791"/>
                <a:gd name="T96" fmla="*/ 250235 w 674"/>
                <a:gd name="T97" fmla="*/ 180628 h 791"/>
                <a:gd name="T98" fmla="*/ 257384 w 674"/>
                <a:gd name="T99" fmla="*/ 187752 h 791"/>
                <a:gd name="T100" fmla="*/ 250235 w 674"/>
                <a:gd name="T101" fmla="*/ 194877 h 791"/>
                <a:gd name="T102" fmla="*/ 158973 w 674"/>
                <a:gd name="T103" fmla="*/ 19697 h 791"/>
                <a:gd name="T104" fmla="*/ 158973 w 674"/>
                <a:gd name="T105" fmla="*/ 19697 h 791"/>
                <a:gd name="T106" fmla="*/ 139206 w 674"/>
                <a:gd name="T107" fmla="*/ 39394 h 791"/>
                <a:gd name="T108" fmla="*/ 119860 w 674"/>
                <a:gd name="T109" fmla="*/ 19697 h 791"/>
                <a:gd name="T110" fmla="*/ 139206 w 674"/>
                <a:gd name="T111" fmla="*/ 0 h 791"/>
                <a:gd name="T112" fmla="*/ 158973 w 674"/>
                <a:gd name="T113" fmla="*/ 19697 h 7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74" h="791">
                  <a:moveTo>
                    <a:pt x="336" y="119"/>
                  </a:moveTo>
                  <a:lnTo>
                    <a:pt x="336" y="119"/>
                  </a:lnTo>
                  <a:cubicBezTo>
                    <a:pt x="151" y="119"/>
                    <a:pt x="0" y="269"/>
                    <a:pt x="0" y="454"/>
                  </a:cubicBezTo>
                  <a:cubicBezTo>
                    <a:pt x="0" y="640"/>
                    <a:pt x="151" y="790"/>
                    <a:pt x="336" y="790"/>
                  </a:cubicBezTo>
                  <a:cubicBezTo>
                    <a:pt x="522" y="790"/>
                    <a:pt x="673" y="640"/>
                    <a:pt x="673" y="454"/>
                  </a:cubicBezTo>
                  <a:cubicBezTo>
                    <a:pt x="673" y="269"/>
                    <a:pt x="522" y="119"/>
                    <a:pt x="336" y="119"/>
                  </a:cubicBezTo>
                  <a:close/>
                  <a:moveTo>
                    <a:pt x="320" y="199"/>
                  </a:moveTo>
                  <a:lnTo>
                    <a:pt x="320" y="199"/>
                  </a:lnTo>
                  <a:cubicBezTo>
                    <a:pt x="320" y="189"/>
                    <a:pt x="327" y="182"/>
                    <a:pt x="336" y="182"/>
                  </a:cubicBezTo>
                  <a:cubicBezTo>
                    <a:pt x="346" y="182"/>
                    <a:pt x="353" y="189"/>
                    <a:pt x="353" y="199"/>
                  </a:cubicBezTo>
                  <a:cubicBezTo>
                    <a:pt x="353" y="280"/>
                    <a:pt x="353" y="280"/>
                    <a:pt x="353" y="280"/>
                  </a:cubicBezTo>
                  <a:cubicBezTo>
                    <a:pt x="353" y="289"/>
                    <a:pt x="346" y="297"/>
                    <a:pt x="336" y="297"/>
                  </a:cubicBezTo>
                  <a:cubicBezTo>
                    <a:pt x="327" y="297"/>
                    <a:pt x="320" y="289"/>
                    <a:pt x="320" y="280"/>
                  </a:cubicBezTo>
                  <a:lnTo>
                    <a:pt x="320" y="199"/>
                  </a:lnTo>
                  <a:close/>
                  <a:moveTo>
                    <a:pt x="80" y="465"/>
                  </a:moveTo>
                  <a:lnTo>
                    <a:pt x="80" y="465"/>
                  </a:lnTo>
                  <a:cubicBezTo>
                    <a:pt x="71" y="465"/>
                    <a:pt x="64" y="457"/>
                    <a:pt x="64" y="448"/>
                  </a:cubicBezTo>
                  <a:cubicBezTo>
                    <a:pt x="64" y="438"/>
                    <a:pt x="71" y="431"/>
                    <a:pt x="80" y="431"/>
                  </a:cubicBezTo>
                  <a:cubicBezTo>
                    <a:pt x="158" y="431"/>
                    <a:pt x="158" y="431"/>
                    <a:pt x="158" y="431"/>
                  </a:cubicBezTo>
                  <a:cubicBezTo>
                    <a:pt x="168" y="431"/>
                    <a:pt x="176" y="438"/>
                    <a:pt x="176" y="448"/>
                  </a:cubicBezTo>
                  <a:cubicBezTo>
                    <a:pt x="176" y="457"/>
                    <a:pt x="168" y="465"/>
                    <a:pt x="158" y="465"/>
                  </a:cubicBezTo>
                  <a:lnTo>
                    <a:pt x="80" y="465"/>
                  </a:lnTo>
                  <a:close/>
                  <a:moveTo>
                    <a:pt x="353" y="716"/>
                  </a:moveTo>
                  <a:lnTo>
                    <a:pt x="353" y="716"/>
                  </a:lnTo>
                  <a:cubicBezTo>
                    <a:pt x="353" y="726"/>
                    <a:pt x="346" y="733"/>
                    <a:pt x="336" y="733"/>
                  </a:cubicBezTo>
                  <a:cubicBezTo>
                    <a:pt x="327" y="733"/>
                    <a:pt x="320" y="726"/>
                    <a:pt x="320" y="716"/>
                  </a:cubicBezTo>
                  <a:cubicBezTo>
                    <a:pt x="320" y="637"/>
                    <a:pt x="320" y="637"/>
                    <a:pt x="320" y="637"/>
                  </a:cubicBezTo>
                  <a:cubicBezTo>
                    <a:pt x="320" y="628"/>
                    <a:pt x="327" y="620"/>
                    <a:pt x="336" y="620"/>
                  </a:cubicBezTo>
                  <a:cubicBezTo>
                    <a:pt x="346" y="620"/>
                    <a:pt x="353" y="628"/>
                    <a:pt x="353" y="637"/>
                  </a:cubicBezTo>
                  <a:lnTo>
                    <a:pt x="353" y="716"/>
                  </a:lnTo>
                  <a:close/>
                  <a:moveTo>
                    <a:pt x="369" y="488"/>
                  </a:moveTo>
                  <a:lnTo>
                    <a:pt x="369" y="488"/>
                  </a:lnTo>
                  <a:cubicBezTo>
                    <a:pt x="181" y="623"/>
                    <a:pt x="181" y="623"/>
                    <a:pt x="181" y="623"/>
                  </a:cubicBezTo>
                  <a:cubicBezTo>
                    <a:pt x="179" y="624"/>
                    <a:pt x="178" y="624"/>
                    <a:pt x="176" y="624"/>
                  </a:cubicBezTo>
                  <a:cubicBezTo>
                    <a:pt x="174" y="624"/>
                    <a:pt x="172" y="623"/>
                    <a:pt x="170" y="621"/>
                  </a:cubicBezTo>
                  <a:cubicBezTo>
                    <a:pt x="167" y="618"/>
                    <a:pt x="167" y="613"/>
                    <a:pt x="169" y="610"/>
                  </a:cubicBezTo>
                  <a:cubicBezTo>
                    <a:pt x="302" y="423"/>
                    <a:pt x="302" y="423"/>
                    <a:pt x="302" y="423"/>
                  </a:cubicBezTo>
                  <a:cubicBezTo>
                    <a:pt x="303" y="422"/>
                    <a:pt x="304" y="421"/>
                    <a:pt x="304" y="421"/>
                  </a:cubicBezTo>
                  <a:cubicBezTo>
                    <a:pt x="492" y="286"/>
                    <a:pt x="492" y="286"/>
                    <a:pt x="492" y="286"/>
                  </a:cubicBezTo>
                  <a:cubicBezTo>
                    <a:pt x="496" y="284"/>
                    <a:pt x="500" y="284"/>
                    <a:pt x="503" y="287"/>
                  </a:cubicBezTo>
                  <a:cubicBezTo>
                    <a:pt x="506" y="290"/>
                    <a:pt x="507" y="296"/>
                    <a:pt x="504" y="299"/>
                  </a:cubicBezTo>
                  <a:cubicBezTo>
                    <a:pt x="371" y="486"/>
                    <a:pt x="371" y="486"/>
                    <a:pt x="371" y="486"/>
                  </a:cubicBezTo>
                  <a:cubicBezTo>
                    <a:pt x="370" y="487"/>
                    <a:pt x="370" y="488"/>
                    <a:pt x="369" y="488"/>
                  </a:cubicBezTo>
                  <a:close/>
                  <a:moveTo>
                    <a:pt x="595" y="465"/>
                  </a:moveTo>
                  <a:lnTo>
                    <a:pt x="595" y="465"/>
                  </a:lnTo>
                  <a:cubicBezTo>
                    <a:pt x="516" y="465"/>
                    <a:pt x="516" y="465"/>
                    <a:pt x="516" y="465"/>
                  </a:cubicBezTo>
                  <a:cubicBezTo>
                    <a:pt x="506" y="465"/>
                    <a:pt x="499" y="457"/>
                    <a:pt x="499" y="448"/>
                  </a:cubicBezTo>
                  <a:cubicBezTo>
                    <a:pt x="499" y="438"/>
                    <a:pt x="506" y="431"/>
                    <a:pt x="516" y="431"/>
                  </a:cubicBezTo>
                  <a:cubicBezTo>
                    <a:pt x="595" y="431"/>
                    <a:pt x="595" y="431"/>
                    <a:pt x="595" y="431"/>
                  </a:cubicBezTo>
                  <a:cubicBezTo>
                    <a:pt x="604" y="431"/>
                    <a:pt x="612" y="438"/>
                    <a:pt x="612" y="448"/>
                  </a:cubicBezTo>
                  <a:cubicBezTo>
                    <a:pt x="612" y="457"/>
                    <a:pt x="604" y="465"/>
                    <a:pt x="595" y="465"/>
                  </a:cubicBezTo>
                  <a:close/>
                  <a:moveTo>
                    <a:pt x="378" y="47"/>
                  </a:moveTo>
                  <a:lnTo>
                    <a:pt x="378" y="47"/>
                  </a:lnTo>
                  <a:cubicBezTo>
                    <a:pt x="378" y="73"/>
                    <a:pt x="357" y="94"/>
                    <a:pt x="331" y="94"/>
                  </a:cubicBezTo>
                  <a:cubicBezTo>
                    <a:pt x="306" y="94"/>
                    <a:pt x="285" y="73"/>
                    <a:pt x="285" y="47"/>
                  </a:cubicBezTo>
                  <a:cubicBezTo>
                    <a:pt x="285" y="22"/>
                    <a:pt x="306" y="0"/>
                    <a:pt x="331" y="0"/>
                  </a:cubicBezTo>
                  <a:cubicBezTo>
                    <a:pt x="357" y="0"/>
                    <a:pt x="378" y="22"/>
                    <a:pt x="378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89813" y="4498975"/>
            <a:ext cx="430212" cy="430213"/>
            <a:chOff x="7389813" y="4498975"/>
            <a:chExt cx="430212" cy="430213"/>
          </a:xfrm>
        </p:grpSpPr>
        <p:sp>
          <p:nvSpPr>
            <p:cNvPr id="4105" name="Freeform 9"/>
            <p:cNvSpPr>
              <a:spLocks noChangeArrowheads="1"/>
            </p:cNvSpPr>
            <p:nvPr/>
          </p:nvSpPr>
          <p:spPr bwMode="auto">
            <a:xfrm>
              <a:off x="7389813" y="4498975"/>
              <a:ext cx="430212" cy="430213"/>
            </a:xfrm>
            <a:custGeom>
              <a:avLst/>
              <a:gdLst>
                <a:gd name="T0" fmla="*/ 429402 w 1024"/>
                <a:gd name="T1" fmla="*/ 214618 h 1023"/>
                <a:gd name="T2" fmla="*/ 429402 w 1024"/>
                <a:gd name="T3" fmla="*/ 214618 h 1023"/>
                <a:gd name="T4" fmla="*/ 214491 w 1024"/>
                <a:gd name="T5" fmla="*/ 429235 h 1023"/>
                <a:gd name="T6" fmla="*/ 0 w 1024"/>
                <a:gd name="T7" fmla="*/ 214618 h 1023"/>
                <a:gd name="T8" fmla="*/ 214491 w 1024"/>
                <a:gd name="T9" fmla="*/ 0 h 1023"/>
                <a:gd name="T10" fmla="*/ 429402 w 1024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Freeform 118"/>
            <p:cNvSpPr>
              <a:spLocks noChangeArrowheads="1"/>
            </p:cNvSpPr>
            <p:nvPr/>
          </p:nvSpPr>
          <p:spPr bwMode="auto">
            <a:xfrm>
              <a:off x="7531100" y="4562475"/>
              <a:ext cx="147638" cy="295275"/>
            </a:xfrm>
            <a:custGeom>
              <a:avLst/>
              <a:gdLst>
                <a:gd name="T0" fmla="*/ 147795 w 354"/>
                <a:gd name="T1" fmla="*/ 237219 h 707"/>
                <a:gd name="T2" fmla="*/ 147795 w 354"/>
                <a:gd name="T3" fmla="*/ 237219 h 707"/>
                <a:gd name="T4" fmla="*/ 147795 w 354"/>
                <a:gd name="T5" fmla="*/ 295895 h 707"/>
                <a:gd name="T6" fmla="*/ 74107 w 354"/>
                <a:gd name="T7" fmla="*/ 222550 h 707"/>
                <a:gd name="T8" fmla="*/ 0 w 354"/>
                <a:gd name="T9" fmla="*/ 295895 h 707"/>
                <a:gd name="T10" fmla="*/ 0 w 354"/>
                <a:gd name="T11" fmla="*/ 237219 h 707"/>
                <a:gd name="T12" fmla="*/ 43543 w 354"/>
                <a:gd name="T13" fmla="*/ 118609 h 707"/>
                <a:gd name="T14" fmla="*/ 5862 w 354"/>
                <a:gd name="T15" fmla="*/ 118609 h 707"/>
                <a:gd name="T16" fmla="*/ 74107 w 354"/>
                <a:gd name="T17" fmla="*/ 0 h 707"/>
                <a:gd name="T18" fmla="*/ 142771 w 354"/>
                <a:gd name="T19" fmla="*/ 118609 h 707"/>
                <a:gd name="T20" fmla="*/ 104252 w 354"/>
                <a:gd name="T21" fmla="*/ 118609 h 707"/>
                <a:gd name="T22" fmla="*/ 147795 w 354"/>
                <a:gd name="T23" fmla="*/ 237219 h 7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4" h="707">
                  <a:moveTo>
                    <a:pt x="353" y="566"/>
                  </a:moveTo>
                  <a:lnTo>
                    <a:pt x="353" y="566"/>
                  </a:lnTo>
                  <a:cubicBezTo>
                    <a:pt x="353" y="706"/>
                    <a:pt x="353" y="706"/>
                    <a:pt x="353" y="706"/>
                  </a:cubicBezTo>
                  <a:cubicBezTo>
                    <a:pt x="280" y="706"/>
                    <a:pt x="177" y="582"/>
                    <a:pt x="177" y="531"/>
                  </a:cubicBezTo>
                  <a:cubicBezTo>
                    <a:pt x="177" y="582"/>
                    <a:pt x="73" y="706"/>
                    <a:pt x="0" y="706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66"/>
                    <a:pt x="104" y="549"/>
                    <a:pt x="104" y="283"/>
                  </a:cubicBezTo>
                  <a:cubicBezTo>
                    <a:pt x="14" y="283"/>
                    <a:pt x="14" y="283"/>
                    <a:pt x="14" y="283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341" y="283"/>
                    <a:pt x="341" y="283"/>
                    <a:pt x="341" y="283"/>
                  </a:cubicBezTo>
                  <a:cubicBezTo>
                    <a:pt x="249" y="283"/>
                    <a:pt x="249" y="283"/>
                    <a:pt x="249" y="283"/>
                  </a:cubicBezTo>
                  <a:cubicBezTo>
                    <a:pt x="249" y="562"/>
                    <a:pt x="353" y="566"/>
                    <a:pt x="353" y="5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6588" y="4498975"/>
            <a:ext cx="430212" cy="430213"/>
            <a:chOff x="8256588" y="4498975"/>
            <a:chExt cx="430212" cy="430213"/>
          </a:xfrm>
        </p:grpSpPr>
        <p:sp>
          <p:nvSpPr>
            <p:cNvPr id="4106" name="Freeform 10"/>
            <p:cNvSpPr>
              <a:spLocks noChangeArrowheads="1"/>
            </p:cNvSpPr>
            <p:nvPr/>
          </p:nvSpPr>
          <p:spPr bwMode="auto">
            <a:xfrm>
              <a:off x="8256588" y="4498975"/>
              <a:ext cx="430212" cy="430213"/>
            </a:xfrm>
            <a:custGeom>
              <a:avLst/>
              <a:gdLst>
                <a:gd name="T0" fmla="*/ 429402 w 1024"/>
                <a:gd name="T1" fmla="*/ 214618 h 1023"/>
                <a:gd name="T2" fmla="*/ 429402 w 1024"/>
                <a:gd name="T3" fmla="*/ 214618 h 1023"/>
                <a:gd name="T4" fmla="*/ 214491 w 1024"/>
                <a:gd name="T5" fmla="*/ 429235 h 1023"/>
                <a:gd name="T6" fmla="*/ 0 w 1024"/>
                <a:gd name="T7" fmla="*/ 214618 h 1023"/>
                <a:gd name="T8" fmla="*/ 214491 w 1024"/>
                <a:gd name="T9" fmla="*/ 0 h 1023"/>
                <a:gd name="T10" fmla="*/ 429402 w 1024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Freeform 119"/>
            <p:cNvSpPr>
              <a:spLocks noChangeArrowheads="1"/>
            </p:cNvSpPr>
            <p:nvPr/>
          </p:nvSpPr>
          <p:spPr bwMode="auto">
            <a:xfrm>
              <a:off x="8285163" y="4602163"/>
              <a:ext cx="368300" cy="241300"/>
            </a:xfrm>
            <a:custGeom>
              <a:avLst/>
              <a:gdLst>
                <a:gd name="T0" fmla="*/ 338450 w 878"/>
                <a:gd name="T1" fmla="*/ 23570 h 572"/>
                <a:gd name="T2" fmla="*/ 279242 w 878"/>
                <a:gd name="T3" fmla="*/ 71132 h 572"/>
                <a:gd name="T4" fmla="*/ 251528 w 878"/>
                <a:gd name="T5" fmla="*/ 77025 h 572"/>
                <a:gd name="T6" fmla="*/ 201558 w 878"/>
                <a:gd name="T7" fmla="*/ 65660 h 572"/>
                <a:gd name="T8" fmla="*/ 137732 w 878"/>
                <a:gd name="T9" fmla="*/ 73658 h 572"/>
                <a:gd name="T10" fmla="*/ 114216 w 878"/>
                <a:gd name="T11" fmla="*/ 56401 h 572"/>
                <a:gd name="T12" fmla="*/ 41991 w 878"/>
                <a:gd name="T13" fmla="*/ 2105 h 572"/>
                <a:gd name="T14" fmla="*/ 0 w 878"/>
                <a:gd name="T15" fmla="*/ 111959 h 572"/>
                <a:gd name="T16" fmla="*/ 3779 w 878"/>
                <a:gd name="T17" fmla="*/ 133425 h 572"/>
                <a:gd name="T18" fmla="*/ 41571 w 878"/>
                <a:gd name="T19" fmla="*/ 148578 h 572"/>
                <a:gd name="T20" fmla="*/ 50810 w 878"/>
                <a:gd name="T21" fmla="*/ 141423 h 572"/>
                <a:gd name="T22" fmla="*/ 61307 w 878"/>
                <a:gd name="T23" fmla="*/ 176357 h 572"/>
                <a:gd name="T24" fmla="*/ 177623 w 878"/>
                <a:gd name="T25" fmla="*/ 230232 h 572"/>
                <a:gd name="T26" fmla="*/ 189801 w 878"/>
                <a:gd name="T27" fmla="*/ 236967 h 572"/>
                <a:gd name="T28" fmla="*/ 201978 w 878"/>
                <a:gd name="T29" fmla="*/ 234441 h 572"/>
                <a:gd name="T30" fmla="*/ 201978 w 878"/>
                <a:gd name="T31" fmla="*/ 212134 h 572"/>
                <a:gd name="T32" fmla="*/ 209537 w 878"/>
                <a:gd name="T33" fmla="*/ 205399 h 572"/>
                <a:gd name="T34" fmla="*/ 213736 w 878"/>
                <a:gd name="T35" fmla="*/ 232337 h 572"/>
                <a:gd name="T36" fmla="*/ 231372 w 878"/>
                <a:gd name="T37" fmla="*/ 228128 h 572"/>
                <a:gd name="T38" fmla="*/ 233892 w 878"/>
                <a:gd name="T39" fmla="*/ 218026 h 572"/>
                <a:gd name="T40" fmla="*/ 232212 w 878"/>
                <a:gd name="T41" fmla="*/ 192772 h 572"/>
                <a:gd name="T42" fmla="*/ 243550 w 878"/>
                <a:gd name="T43" fmla="*/ 219289 h 572"/>
                <a:gd name="T44" fmla="*/ 242710 w 878"/>
                <a:gd name="T45" fmla="*/ 224761 h 572"/>
                <a:gd name="T46" fmla="*/ 258247 w 878"/>
                <a:gd name="T47" fmla="*/ 219289 h 572"/>
                <a:gd name="T48" fmla="*/ 259926 w 878"/>
                <a:gd name="T49" fmla="*/ 190247 h 572"/>
                <a:gd name="T50" fmla="*/ 267485 w 878"/>
                <a:gd name="T51" fmla="*/ 184775 h 572"/>
                <a:gd name="T52" fmla="*/ 272104 w 878"/>
                <a:gd name="T53" fmla="*/ 212976 h 572"/>
                <a:gd name="T54" fmla="*/ 285961 w 878"/>
                <a:gd name="T55" fmla="*/ 206241 h 572"/>
                <a:gd name="T56" fmla="*/ 291840 w 878"/>
                <a:gd name="T57" fmla="*/ 178883 h 572"/>
                <a:gd name="T58" fmla="*/ 315355 w 878"/>
                <a:gd name="T59" fmla="*/ 142264 h 572"/>
                <a:gd name="T60" fmla="*/ 322913 w 878"/>
                <a:gd name="T61" fmla="*/ 154891 h 572"/>
                <a:gd name="T62" fmla="*/ 368264 w 878"/>
                <a:gd name="T63" fmla="*/ 111959 h 572"/>
                <a:gd name="T64" fmla="*/ 40312 w 878"/>
                <a:gd name="T65" fmla="*/ 138055 h 572"/>
                <a:gd name="T66" fmla="*/ 10498 w 878"/>
                <a:gd name="T67" fmla="*/ 125428 h 572"/>
                <a:gd name="T68" fmla="*/ 40732 w 878"/>
                <a:gd name="T69" fmla="*/ 12627 h 572"/>
                <a:gd name="T70" fmla="*/ 92381 w 878"/>
                <a:gd name="T71" fmla="*/ 70711 h 572"/>
                <a:gd name="T72" fmla="*/ 48290 w 878"/>
                <a:gd name="T73" fmla="*/ 129637 h 572"/>
                <a:gd name="T74" fmla="*/ 164606 w 878"/>
                <a:gd name="T75" fmla="*/ 230232 h 572"/>
                <a:gd name="T76" fmla="*/ 70965 w 878"/>
                <a:gd name="T77" fmla="*/ 176357 h 572"/>
                <a:gd name="T78" fmla="*/ 149489 w 878"/>
                <a:gd name="T79" fmla="*/ 200349 h 572"/>
                <a:gd name="T80" fmla="*/ 164606 w 878"/>
                <a:gd name="T81" fmla="*/ 230232 h 572"/>
                <a:gd name="T82" fmla="*/ 280082 w 878"/>
                <a:gd name="T83" fmla="*/ 151103 h 572"/>
                <a:gd name="T84" fmla="*/ 267065 w 878"/>
                <a:gd name="T85" fmla="*/ 124166 h 572"/>
                <a:gd name="T86" fmla="*/ 264545 w 878"/>
                <a:gd name="T87" fmla="*/ 118694 h 572"/>
                <a:gd name="T88" fmla="*/ 208697 w 878"/>
                <a:gd name="T89" fmla="*/ 94703 h 572"/>
                <a:gd name="T90" fmla="*/ 137312 w 878"/>
                <a:gd name="T91" fmla="*/ 93861 h 572"/>
                <a:gd name="T92" fmla="*/ 203658 w 878"/>
                <a:gd name="T93" fmla="*/ 74920 h 572"/>
                <a:gd name="T94" fmla="*/ 249429 w 878"/>
                <a:gd name="T95" fmla="*/ 86705 h 572"/>
                <a:gd name="T96" fmla="*/ 278403 w 878"/>
                <a:gd name="T97" fmla="*/ 82076 h 572"/>
                <a:gd name="T98" fmla="*/ 280082 w 878"/>
                <a:gd name="T99" fmla="*/ 151103 h 5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78" h="572">
                  <a:moveTo>
                    <a:pt x="806" y="56"/>
                  </a:moveTo>
                  <a:lnTo>
                    <a:pt x="806" y="56"/>
                  </a:lnTo>
                  <a:cubicBezTo>
                    <a:pt x="717" y="117"/>
                    <a:pt x="674" y="147"/>
                    <a:pt x="656" y="158"/>
                  </a:cubicBezTo>
                  <a:cubicBezTo>
                    <a:pt x="659" y="161"/>
                    <a:pt x="662" y="165"/>
                    <a:pt x="665" y="169"/>
                  </a:cubicBezTo>
                  <a:cubicBezTo>
                    <a:pt x="663" y="169"/>
                    <a:pt x="662" y="169"/>
                    <a:pt x="661" y="170"/>
                  </a:cubicBezTo>
                  <a:cubicBezTo>
                    <a:pt x="641" y="183"/>
                    <a:pt x="622" y="187"/>
                    <a:pt x="599" y="183"/>
                  </a:cubicBezTo>
                  <a:cubicBezTo>
                    <a:pt x="546" y="168"/>
                    <a:pt x="546" y="168"/>
                    <a:pt x="546" y="168"/>
                  </a:cubicBezTo>
                  <a:cubicBezTo>
                    <a:pt x="512" y="159"/>
                    <a:pt x="492" y="153"/>
                    <a:pt x="480" y="156"/>
                  </a:cubicBezTo>
                  <a:cubicBezTo>
                    <a:pt x="337" y="184"/>
                    <a:pt x="337" y="184"/>
                    <a:pt x="337" y="184"/>
                  </a:cubicBezTo>
                  <a:cubicBezTo>
                    <a:pt x="336" y="180"/>
                    <a:pt x="333" y="175"/>
                    <a:pt x="328" y="175"/>
                  </a:cubicBezTo>
                  <a:cubicBezTo>
                    <a:pt x="312" y="173"/>
                    <a:pt x="277" y="162"/>
                    <a:pt x="257" y="156"/>
                  </a:cubicBezTo>
                  <a:cubicBezTo>
                    <a:pt x="263" y="146"/>
                    <a:pt x="269" y="139"/>
                    <a:pt x="272" y="134"/>
                  </a:cubicBezTo>
                  <a:cubicBezTo>
                    <a:pt x="275" y="129"/>
                    <a:pt x="273" y="121"/>
                    <a:pt x="269" y="118"/>
                  </a:cubicBezTo>
                  <a:cubicBezTo>
                    <a:pt x="247" y="104"/>
                    <a:pt x="193" y="66"/>
                    <a:pt x="100" y="5"/>
                  </a:cubicBezTo>
                  <a:cubicBezTo>
                    <a:pt x="95" y="0"/>
                    <a:pt x="88" y="3"/>
                    <a:pt x="84" y="7"/>
                  </a:cubicBezTo>
                  <a:cubicBezTo>
                    <a:pt x="29" y="84"/>
                    <a:pt x="0" y="173"/>
                    <a:pt x="0" y="266"/>
                  </a:cubicBezTo>
                  <a:cubicBezTo>
                    <a:pt x="0" y="279"/>
                    <a:pt x="1" y="293"/>
                    <a:pt x="2" y="307"/>
                  </a:cubicBezTo>
                  <a:cubicBezTo>
                    <a:pt x="3" y="311"/>
                    <a:pt x="5" y="315"/>
                    <a:pt x="9" y="317"/>
                  </a:cubicBezTo>
                  <a:cubicBezTo>
                    <a:pt x="33" y="327"/>
                    <a:pt x="69" y="343"/>
                    <a:pt x="95" y="353"/>
                  </a:cubicBezTo>
                  <a:cubicBezTo>
                    <a:pt x="97" y="353"/>
                    <a:pt x="98" y="353"/>
                    <a:pt x="99" y="353"/>
                  </a:cubicBezTo>
                  <a:cubicBezTo>
                    <a:pt x="102" y="353"/>
                    <a:pt x="105" y="352"/>
                    <a:pt x="107" y="350"/>
                  </a:cubicBezTo>
                  <a:cubicBezTo>
                    <a:pt x="112" y="346"/>
                    <a:pt x="116" y="341"/>
                    <a:pt x="121" y="336"/>
                  </a:cubicBezTo>
                  <a:cubicBezTo>
                    <a:pt x="135" y="342"/>
                    <a:pt x="154" y="352"/>
                    <a:pt x="175" y="364"/>
                  </a:cubicBezTo>
                  <a:cubicBezTo>
                    <a:pt x="160" y="378"/>
                    <a:pt x="146" y="402"/>
                    <a:pt x="146" y="419"/>
                  </a:cubicBezTo>
                  <a:cubicBezTo>
                    <a:pt x="146" y="458"/>
                    <a:pt x="374" y="571"/>
                    <a:pt x="391" y="571"/>
                  </a:cubicBezTo>
                  <a:cubicBezTo>
                    <a:pt x="405" y="571"/>
                    <a:pt x="416" y="562"/>
                    <a:pt x="423" y="547"/>
                  </a:cubicBezTo>
                  <a:cubicBezTo>
                    <a:pt x="423" y="548"/>
                    <a:pt x="424" y="549"/>
                    <a:pt x="425" y="549"/>
                  </a:cubicBezTo>
                  <a:cubicBezTo>
                    <a:pt x="431" y="559"/>
                    <a:pt x="442" y="563"/>
                    <a:pt x="452" y="563"/>
                  </a:cubicBezTo>
                  <a:cubicBezTo>
                    <a:pt x="458" y="563"/>
                    <a:pt x="464" y="562"/>
                    <a:pt x="470" y="561"/>
                  </a:cubicBezTo>
                  <a:cubicBezTo>
                    <a:pt x="474" y="561"/>
                    <a:pt x="479" y="559"/>
                    <a:pt x="481" y="557"/>
                  </a:cubicBezTo>
                  <a:cubicBezTo>
                    <a:pt x="484" y="555"/>
                    <a:pt x="484" y="547"/>
                    <a:pt x="485" y="539"/>
                  </a:cubicBezTo>
                  <a:cubicBezTo>
                    <a:pt x="486" y="526"/>
                    <a:pt x="488" y="511"/>
                    <a:pt x="481" y="504"/>
                  </a:cubicBezTo>
                  <a:cubicBezTo>
                    <a:pt x="477" y="499"/>
                    <a:pt x="477" y="492"/>
                    <a:pt x="482" y="488"/>
                  </a:cubicBezTo>
                  <a:cubicBezTo>
                    <a:pt x="486" y="482"/>
                    <a:pt x="494" y="483"/>
                    <a:pt x="499" y="488"/>
                  </a:cubicBezTo>
                  <a:cubicBezTo>
                    <a:pt x="512" y="502"/>
                    <a:pt x="510" y="524"/>
                    <a:pt x="508" y="540"/>
                  </a:cubicBezTo>
                  <a:cubicBezTo>
                    <a:pt x="508" y="544"/>
                    <a:pt x="506" y="549"/>
                    <a:pt x="509" y="552"/>
                  </a:cubicBezTo>
                  <a:cubicBezTo>
                    <a:pt x="511" y="555"/>
                    <a:pt x="534" y="547"/>
                    <a:pt x="549" y="543"/>
                  </a:cubicBezTo>
                  <a:cubicBezTo>
                    <a:pt x="549" y="543"/>
                    <a:pt x="550" y="543"/>
                    <a:pt x="551" y="542"/>
                  </a:cubicBezTo>
                  <a:lnTo>
                    <a:pt x="551" y="541"/>
                  </a:lnTo>
                  <a:cubicBezTo>
                    <a:pt x="554" y="534"/>
                    <a:pt x="556" y="527"/>
                    <a:pt x="557" y="518"/>
                  </a:cubicBezTo>
                  <a:cubicBezTo>
                    <a:pt x="559" y="503"/>
                    <a:pt x="561" y="483"/>
                    <a:pt x="553" y="474"/>
                  </a:cubicBezTo>
                  <a:cubicBezTo>
                    <a:pt x="549" y="470"/>
                    <a:pt x="549" y="463"/>
                    <a:pt x="553" y="458"/>
                  </a:cubicBezTo>
                  <a:cubicBezTo>
                    <a:pt x="558" y="453"/>
                    <a:pt x="565" y="453"/>
                    <a:pt x="570" y="458"/>
                  </a:cubicBezTo>
                  <a:cubicBezTo>
                    <a:pt x="586" y="476"/>
                    <a:pt x="583" y="503"/>
                    <a:pt x="580" y="521"/>
                  </a:cubicBezTo>
                  <a:cubicBezTo>
                    <a:pt x="580" y="524"/>
                    <a:pt x="579" y="528"/>
                    <a:pt x="578" y="532"/>
                  </a:cubicBezTo>
                  <a:cubicBezTo>
                    <a:pt x="578" y="533"/>
                    <a:pt x="578" y="533"/>
                    <a:pt x="578" y="534"/>
                  </a:cubicBezTo>
                  <a:lnTo>
                    <a:pt x="579" y="534"/>
                  </a:lnTo>
                  <a:cubicBezTo>
                    <a:pt x="592" y="530"/>
                    <a:pt x="604" y="525"/>
                    <a:pt x="615" y="521"/>
                  </a:cubicBezTo>
                  <a:cubicBezTo>
                    <a:pt x="617" y="520"/>
                    <a:pt x="619" y="519"/>
                    <a:pt x="619" y="518"/>
                  </a:cubicBezTo>
                  <a:cubicBezTo>
                    <a:pt x="629" y="490"/>
                    <a:pt x="629" y="469"/>
                    <a:pt x="619" y="452"/>
                  </a:cubicBezTo>
                  <a:cubicBezTo>
                    <a:pt x="614" y="447"/>
                    <a:pt x="616" y="440"/>
                    <a:pt x="622" y="436"/>
                  </a:cubicBezTo>
                  <a:cubicBezTo>
                    <a:pt x="627" y="432"/>
                    <a:pt x="634" y="434"/>
                    <a:pt x="637" y="439"/>
                  </a:cubicBezTo>
                  <a:cubicBezTo>
                    <a:pt x="653" y="461"/>
                    <a:pt x="652" y="485"/>
                    <a:pt x="648" y="505"/>
                  </a:cubicBezTo>
                  <a:cubicBezTo>
                    <a:pt x="648" y="505"/>
                    <a:pt x="647" y="506"/>
                    <a:pt x="648" y="506"/>
                  </a:cubicBezTo>
                  <a:cubicBezTo>
                    <a:pt x="648" y="507"/>
                    <a:pt x="649" y="506"/>
                    <a:pt x="650" y="506"/>
                  </a:cubicBezTo>
                  <a:cubicBezTo>
                    <a:pt x="660" y="501"/>
                    <a:pt x="671" y="496"/>
                    <a:pt x="681" y="490"/>
                  </a:cubicBezTo>
                  <a:cubicBezTo>
                    <a:pt x="692" y="483"/>
                    <a:pt x="702" y="468"/>
                    <a:pt x="702" y="453"/>
                  </a:cubicBezTo>
                  <a:cubicBezTo>
                    <a:pt x="702" y="444"/>
                    <a:pt x="699" y="435"/>
                    <a:pt x="695" y="425"/>
                  </a:cubicBezTo>
                  <a:cubicBezTo>
                    <a:pt x="675" y="381"/>
                    <a:pt x="675" y="381"/>
                    <a:pt x="675" y="381"/>
                  </a:cubicBezTo>
                  <a:cubicBezTo>
                    <a:pt x="692" y="369"/>
                    <a:pt x="733" y="345"/>
                    <a:pt x="751" y="338"/>
                  </a:cubicBezTo>
                  <a:cubicBezTo>
                    <a:pt x="753" y="337"/>
                    <a:pt x="755" y="335"/>
                    <a:pt x="756" y="333"/>
                  </a:cubicBezTo>
                  <a:cubicBezTo>
                    <a:pt x="762" y="348"/>
                    <a:pt x="767" y="361"/>
                    <a:pt x="769" y="368"/>
                  </a:cubicBezTo>
                  <a:cubicBezTo>
                    <a:pt x="787" y="361"/>
                    <a:pt x="821" y="346"/>
                    <a:pt x="856" y="330"/>
                  </a:cubicBezTo>
                  <a:cubicBezTo>
                    <a:pt x="865" y="312"/>
                    <a:pt x="877" y="285"/>
                    <a:pt x="877" y="266"/>
                  </a:cubicBezTo>
                  <a:cubicBezTo>
                    <a:pt x="877" y="187"/>
                    <a:pt x="851" y="113"/>
                    <a:pt x="806" y="56"/>
                  </a:cubicBezTo>
                  <a:close/>
                  <a:moveTo>
                    <a:pt x="96" y="328"/>
                  </a:moveTo>
                  <a:lnTo>
                    <a:pt x="96" y="328"/>
                  </a:lnTo>
                  <a:cubicBezTo>
                    <a:pt x="76" y="321"/>
                    <a:pt x="50" y="310"/>
                    <a:pt x="25" y="298"/>
                  </a:cubicBezTo>
                  <a:cubicBezTo>
                    <a:pt x="24" y="288"/>
                    <a:pt x="24" y="276"/>
                    <a:pt x="24" y="266"/>
                  </a:cubicBezTo>
                  <a:cubicBezTo>
                    <a:pt x="24" y="182"/>
                    <a:pt x="49" y="100"/>
                    <a:pt x="97" y="30"/>
                  </a:cubicBezTo>
                  <a:cubicBezTo>
                    <a:pt x="171" y="80"/>
                    <a:pt x="221" y="114"/>
                    <a:pt x="246" y="131"/>
                  </a:cubicBezTo>
                  <a:cubicBezTo>
                    <a:pt x="240" y="140"/>
                    <a:pt x="230" y="153"/>
                    <a:pt x="220" y="168"/>
                  </a:cubicBezTo>
                  <a:cubicBezTo>
                    <a:pt x="209" y="183"/>
                    <a:pt x="192" y="206"/>
                    <a:pt x="173" y="229"/>
                  </a:cubicBezTo>
                  <a:cubicBezTo>
                    <a:pt x="150" y="261"/>
                    <a:pt x="125" y="292"/>
                    <a:pt x="115" y="308"/>
                  </a:cubicBezTo>
                  <a:cubicBezTo>
                    <a:pt x="107" y="315"/>
                    <a:pt x="101" y="322"/>
                    <a:pt x="96" y="328"/>
                  </a:cubicBezTo>
                  <a:close/>
                  <a:moveTo>
                    <a:pt x="392" y="547"/>
                  </a:moveTo>
                  <a:lnTo>
                    <a:pt x="392" y="547"/>
                  </a:lnTo>
                  <a:cubicBezTo>
                    <a:pt x="368" y="544"/>
                    <a:pt x="179" y="442"/>
                    <a:pt x="169" y="419"/>
                  </a:cubicBezTo>
                  <a:cubicBezTo>
                    <a:pt x="169" y="410"/>
                    <a:pt x="183" y="387"/>
                    <a:pt x="197" y="376"/>
                  </a:cubicBezTo>
                  <a:cubicBezTo>
                    <a:pt x="262" y="414"/>
                    <a:pt x="338" y="462"/>
                    <a:pt x="356" y="476"/>
                  </a:cubicBezTo>
                  <a:cubicBezTo>
                    <a:pt x="376" y="493"/>
                    <a:pt x="393" y="512"/>
                    <a:pt x="405" y="526"/>
                  </a:cubicBezTo>
                  <a:cubicBezTo>
                    <a:pt x="403" y="537"/>
                    <a:pt x="398" y="547"/>
                    <a:pt x="392" y="547"/>
                  </a:cubicBezTo>
                  <a:close/>
                  <a:moveTo>
                    <a:pt x="667" y="359"/>
                  </a:moveTo>
                  <a:lnTo>
                    <a:pt x="667" y="359"/>
                  </a:lnTo>
                  <a:cubicBezTo>
                    <a:pt x="659" y="340"/>
                    <a:pt x="646" y="313"/>
                    <a:pt x="637" y="296"/>
                  </a:cubicBezTo>
                  <a:cubicBezTo>
                    <a:pt x="636" y="295"/>
                    <a:pt x="636" y="295"/>
                    <a:pt x="636" y="295"/>
                  </a:cubicBezTo>
                  <a:cubicBezTo>
                    <a:pt x="636" y="295"/>
                    <a:pt x="636" y="295"/>
                    <a:pt x="636" y="294"/>
                  </a:cubicBezTo>
                  <a:cubicBezTo>
                    <a:pt x="633" y="288"/>
                    <a:pt x="630" y="284"/>
                    <a:pt x="630" y="282"/>
                  </a:cubicBezTo>
                  <a:cubicBezTo>
                    <a:pt x="607" y="254"/>
                    <a:pt x="512" y="225"/>
                    <a:pt x="497" y="225"/>
                  </a:cubicBezTo>
                  <a:cubicBezTo>
                    <a:pt x="384" y="236"/>
                    <a:pt x="384" y="236"/>
                    <a:pt x="384" y="236"/>
                  </a:cubicBezTo>
                  <a:cubicBezTo>
                    <a:pt x="331" y="243"/>
                    <a:pt x="329" y="232"/>
                    <a:pt x="327" y="223"/>
                  </a:cubicBezTo>
                  <a:cubicBezTo>
                    <a:pt x="325" y="212"/>
                    <a:pt x="326" y="211"/>
                    <a:pt x="333" y="209"/>
                  </a:cubicBezTo>
                  <a:cubicBezTo>
                    <a:pt x="485" y="178"/>
                    <a:pt x="485" y="178"/>
                    <a:pt x="485" y="178"/>
                  </a:cubicBezTo>
                  <a:cubicBezTo>
                    <a:pt x="493" y="177"/>
                    <a:pt x="522" y="186"/>
                    <a:pt x="540" y="191"/>
                  </a:cubicBezTo>
                  <a:cubicBezTo>
                    <a:pt x="594" y="206"/>
                    <a:pt x="594" y="206"/>
                    <a:pt x="594" y="206"/>
                  </a:cubicBezTo>
                  <a:cubicBezTo>
                    <a:pt x="619" y="211"/>
                    <a:pt x="642" y="207"/>
                    <a:pt x="663" y="195"/>
                  </a:cubicBezTo>
                  <a:cubicBezTo>
                    <a:pt x="700" y="253"/>
                    <a:pt x="725" y="300"/>
                    <a:pt x="732" y="320"/>
                  </a:cubicBezTo>
                  <a:cubicBezTo>
                    <a:pt x="714" y="329"/>
                    <a:pt x="686" y="346"/>
                    <a:pt x="667" y="3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90750" y="4498975"/>
            <a:ext cx="430213" cy="430213"/>
            <a:chOff x="2190750" y="4498975"/>
            <a:chExt cx="430213" cy="430213"/>
          </a:xfrm>
        </p:grpSpPr>
        <p:sp>
          <p:nvSpPr>
            <p:cNvPr id="4099" name="Freeform 3"/>
            <p:cNvSpPr>
              <a:spLocks noChangeArrowheads="1"/>
            </p:cNvSpPr>
            <p:nvPr/>
          </p:nvSpPr>
          <p:spPr bwMode="auto">
            <a:xfrm>
              <a:off x="2190750" y="4498975"/>
              <a:ext cx="430213" cy="430213"/>
            </a:xfrm>
            <a:custGeom>
              <a:avLst/>
              <a:gdLst>
                <a:gd name="T0" fmla="*/ 429402 w 1023"/>
                <a:gd name="T1" fmla="*/ 214618 h 1023"/>
                <a:gd name="T2" fmla="*/ 429402 w 1023"/>
                <a:gd name="T3" fmla="*/ 214618 h 1023"/>
                <a:gd name="T4" fmla="*/ 214701 w 1023"/>
                <a:gd name="T5" fmla="*/ 429235 h 1023"/>
                <a:gd name="T6" fmla="*/ 0 w 1023"/>
                <a:gd name="T7" fmla="*/ 214618 h 1023"/>
                <a:gd name="T8" fmla="*/ 214701 w 1023"/>
                <a:gd name="T9" fmla="*/ 0 h 1023"/>
                <a:gd name="T10" fmla="*/ 429402 w 1023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Freeform 120"/>
            <p:cNvSpPr>
              <a:spLocks noChangeArrowheads="1"/>
            </p:cNvSpPr>
            <p:nvPr/>
          </p:nvSpPr>
          <p:spPr bwMode="auto">
            <a:xfrm>
              <a:off x="2276475" y="4562475"/>
              <a:ext cx="266700" cy="292100"/>
            </a:xfrm>
            <a:custGeom>
              <a:avLst/>
              <a:gdLst>
                <a:gd name="T0" fmla="*/ 44954 w 635"/>
                <a:gd name="T1" fmla="*/ 280838 h 696"/>
                <a:gd name="T2" fmla="*/ 44954 w 635"/>
                <a:gd name="T3" fmla="*/ 280838 h 696"/>
                <a:gd name="T4" fmla="*/ 34031 w 635"/>
                <a:gd name="T5" fmla="*/ 291349 h 696"/>
                <a:gd name="T6" fmla="*/ 27309 w 635"/>
                <a:gd name="T7" fmla="*/ 292190 h 696"/>
                <a:gd name="T8" fmla="*/ 18906 w 635"/>
                <a:gd name="T9" fmla="*/ 290508 h 696"/>
                <a:gd name="T10" fmla="*/ 8823 w 635"/>
                <a:gd name="T11" fmla="*/ 264442 h 696"/>
                <a:gd name="T12" fmla="*/ 35291 w 635"/>
                <a:gd name="T13" fmla="*/ 254352 h 696"/>
                <a:gd name="T14" fmla="*/ 45795 w 635"/>
                <a:gd name="T15" fmla="*/ 265703 h 696"/>
                <a:gd name="T16" fmla="*/ 44954 w 635"/>
                <a:gd name="T17" fmla="*/ 280838 h 696"/>
                <a:gd name="T18" fmla="*/ 266366 w 635"/>
                <a:gd name="T19" fmla="*/ 118558 h 696"/>
                <a:gd name="T20" fmla="*/ 266366 w 635"/>
                <a:gd name="T21" fmla="*/ 118558 h 696"/>
                <a:gd name="T22" fmla="*/ 133183 w 635"/>
                <a:gd name="T23" fmla="*/ 237115 h 696"/>
                <a:gd name="T24" fmla="*/ 107555 w 635"/>
                <a:gd name="T25" fmla="*/ 235013 h 696"/>
                <a:gd name="T26" fmla="*/ 78985 w 635"/>
                <a:gd name="T27" fmla="*/ 245103 h 696"/>
                <a:gd name="T28" fmla="*/ 73104 w 635"/>
                <a:gd name="T29" fmla="*/ 244683 h 696"/>
                <a:gd name="T30" fmla="*/ 44114 w 635"/>
                <a:gd name="T31" fmla="*/ 226605 h 696"/>
                <a:gd name="T32" fmla="*/ 43694 w 635"/>
                <a:gd name="T33" fmla="*/ 226184 h 696"/>
                <a:gd name="T34" fmla="*/ 38232 w 635"/>
                <a:gd name="T35" fmla="*/ 201800 h 696"/>
                <a:gd name="T36" fmla="*/ 0 w 635"/>
                <a:gd name="T37" fmla="*/ 118558 h 696"/>
                <a:gd name="T38" fmla="*/ 133183 w 635"/>
                <a:gd name="T39" fmla="*/ 0 h 696"/>
                <a:gd name="T40" fmla="*/ 266366 w 635"/>
                <a:gd name="T41" fmla="*/ 118558 h 696"/>
                <a:gd name="T42" fmla="*/ 83187 w 635"/>
                <a:gd name="T43" fmla="*/ 118558 h 696"/>
                <a:gd name="T44" fmla="*/ 83187 w 635"/>
                <a:gd name="T45" fmla="*/ 118558 h 696"/>
                <a:gd name="T46" fmla="*/ 74364 w 635"/>
                <a:gd name="T47" fmla="*/ 109729 h 696"/>
                <a:gd name="T48" fmla="*/ 65541 w 635"/>
                <a:gd name="T49" fmla="*/ 118558 h 696"/>
                <a:gd name="T50" fmla="*/ 65541 w 635"/>
                <a:gd name="T51" fmla="*/ 162281 h 696"/>
                <a:gd name="T52" fmla="*/ 74364 w 635"/>
                <a:gd name="T53" fmla="*/ 170689 h 696"/>
                <a:gd name="T54" fmla="*/ 83187 w 635"/>
                <a:gd name="T55" fmla="*/ 162281 h 696"/>
                <a:gd name="T56" fmla="*/ 83187 w 635"/>
                <a:gd name="T57" fmla="*/ 118558 h 696"/>
                <a:gd name="T58" fmla="*/ 117638 w 635"/>
                <a:gd name="T59" fmla="*/ 97537 h 696"/>
                <a:gd name="T60" fmla="*/ 117638 w 635"/>
                <a:gd name="T61" fmla="*/ 97537 h 696"/>
                <a:gd name="T62" fmla="*/ 108815 w 635"/>
                <a:gd name="T63" fmla="*/ 89128 h 696"/>
                <a:gd name="T64" fmla="*/ 99992 w 635"/>
                <a:gd name="T65" fmla="*/ 97537 h 696"/>
                <a:gd name="T66" fmla="*/ 99992 w 635"/>
                <a:gd name="T67" fmla="*/ 162281 h 696"/>
                <a:gd name="T68" fmla="*/ 108815 w 635"/>
                <a:gd name="T69" fmla="*/ 170689 h 696"/>
                <a:gd name="T70" fmla="*/ 117638 w 635"/>
                <a:gd name="T71" fmla="*/ 162281 h 696"/>
                <a:gd name="T72" fmla="*/ 117638 w 635"/>
                <a:gd name="T73" fmla="*/ 97537 h 696"/>
                <a:gd name="T74" fmla="*/ 152089 w 635"/>
                <a:gd name="T75" fmla="*/ 80300 h 696"/>
                <a:gd name="T76" fmla="*/ 152089 w 635"/>
                <a:gd name="T77" fmla="*/ 80300 h 696"/>
                <a:gd name="T78" fmla="*/ 143686 w 635"/>
                <a:gd name="T79" fmla="*/ 71891 h 696"/>
                <a:gd name="T80" fmla="*/ 134863 w 635"/>
                <a:gd name="T81" fmla="*/ 80300 h 696"/>
                <a:gd name="T82" fmla="*/ 134863 w 635"/>
                <a:gd name="T83" fmla="*/ 162281 h 696"/>
                <a:gd name="T84" fmla="*/ 143686 w 635"/>
                <a:gd name="T85" fmla="*/ 170689 h 696"/>
                <a:gd name="T86" fmla="*/ 152089 w 635"/>
                <a:gd name="T87" fmla="*/ 162281 h 696"/>
                <a:gd name="T88" fmla="*/ 152089 w 635"/>
                <a:gd name="T89" fmla="*/ 80300 h 696"/>
                <a:gd name="T90" fmla="*/ 186960 w 635"/>
                <a:gd name="T91" fmla="*/ 64324 h 696"/>
                <a:gd name="T92" fmla="*/ 186960 w 635"/>
                <a:gd name="T93" fmla="*/ 64324 h 696"/>
                <a:gd name="T94" fmla="*/ 178137 w 635"/>
                <a:gd name="T95" fmla="*/ 55495 h 696"/>
                <a:gd name="T96" fmla="*/ 169735 w 635"/>
                <a:gd name="T97" fmla="*/ 64324 h 696"/>
                <a:gd name="T98" fmla="*/ 169735 w 635"/>
                <a:gd name="T99" fmla="*/ 162281 h 696"/>
                <a:gd name="T100" fmla="*/ 178137 w 635"/>
                <a:gd name="T101" fmla="*/ 170689 h 696"/>
                <a:gd name="T102" fmla="*/ 186960 w 635"/>
                <a:gd name="T103" fmla="*/ 162281 h 696"/>
                <a:gd name="T104" fmla="*/ 186960 w 635"/>
                <a:gd name="T105" fmla="*/ 64324 h 6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35" h="696">
                  <a:moveTo>
                    <a:pt x="107" y="668"/>
                  </a:moveTo>
                  <a:lnTo>
                    <a:pt x="107" y="668"/>
                  </a:lnTo>
                  <a:cubicBezTo>
                    <a:pt x="102" y="680"/>
                    <a:pt x="93" y="688"/>
                    <a:pt x="81" y="693"/>
                  </a:cubicBezTo>
                  <a:cubicBezTo>
                    <a:pt x="76" y="694"/>
                    <a:pt x="70" y="695"/>
                    <a:pt x="65" y="695"/>
                  </a:cubicBezTo>
                  <a:cubicBezTo>
                    <a:pt x="57" y="695"/>
                    <a:pt x="51" y="694"/>
                    <a:pt x="45" y="691"/>
                  </a:cubicBezTo>
                  <a:cubicBezTo>
                    <a:pt x="21" y="681"/>
                    <a:pt x="10" y="651"/>
                    <a:pt x="21" y="629"/>
                  </a:cubicBezTo>
                  <a:cubicBezTo>
                    <a:pt x="32" y="605"/>
                    <a:pt x="60" y="594"/>
                    <a:pt x="84" y="605"/>
                  </a:cubicBezTo>
                  <a:cubicBezTo>
                    <a:pt x="96" y="610"/>
                    <a:pt x="105" y="619"/>
                    <a:pt x="109" y="632"/>
                  </a:cubicBezTo>
                  <a:cubicBezTo>
                    <a:pt x="114" y="643"/>
                    <a:pt x="114" y="657"/>
                    <a:pt x="107" y="668"/>
                  </a:cubicBezTo>
                  <a:close/>
                  <a:moveTo>
                    <a:pt x="634" y="282"/>
                  </a:moveTo>
                  <a:lnTo>
                    <a:pt x="634" y="282"/>
                  </a:lnTo>
                  <a:cubicBezTo>
                    <a:pt x="634" y="437"/>
                    <a:pt x="491" y="564"/>
                    <a:pt x="317" y="564"/>
                  </a:cubicBezTo>
                  <a:cubicBezTo>
                    <a:pt x="297" y="564"/>
                    <a:pt x="276" y="562"/>
                    <a:pt x="256" y="559"/>
                  </a:cubicBezTo>
                  <a:cubicBezTo>
                    <a:pt x="237" y="574"/>
                    <a:pt x="213" y="583"/>
                    <a:pt x="188" y="583"/>
                  </a:cubicBezTo>
                  <a:cubicBezTo>
                    <a:pt x="184" y="583"/>
                    <a:pt x="179" y="583"/>
                    <a:pt x="174" y="582"/>
                  </a:cubicBezTo>
                  <a:cubicBezTo>
                    <a:pt x="141" y="580"/>
                    <a:pt x="118" y="558"/>
                    <a:pt x="105" y="539"/>
                  </a:cubicBezTo>
                  <a:cubicBezTo>
                    <a:pt x="105" y="539"/>
                    <a:pt x="105" y="538"/>
                    <a:pt x="104" y="538"/>
                  </a:cubicBezTo>
                  <a:cubicBezTo>
                    <a:pt x="95" y="521"/>
                    <a:pt x="90" y="502"/>
                    <a:pt x="91" y="480"/>
                  </a:cubicBezTo>
                  <a:cubicBezTo>
                    <a:pt x="32" y="427"/>
                    <a:pt x="0" y="357"/>
                    <a:pt x="0" y="282"/>
                  </a:cubicBezTo>
                  <a:cubicBezTo>
                    <a:pt x="0" y="127"/>
                    <a:pt x="142" y="0"/>
                    <a:pt x="317" y="0"/>
                  </a:cubicBezTo>
                  <a:cubicBezTo>
                    <a:pt x="491" y="0"/>
                    <a:pt x="634" y="127"/>
                    <a:pt x="634" y="282"/>
                  </a:cubicBezTo>
                  <a:close/>
                  <a:moveTo>
                    <a:pt x="198" y="282"/>
                  </a:moveTo>
                  <a:lnTo>
                    <a:pt x="198" y="282"/>
                  </a:lnTo>
                  <a:cubicBezTo>
                    <a:pt x="198" y="270"/>
                    <a:pt x="188" y="261"/>
                    <a:pt x="177" y="261"/>
                  </a:cubicBezTo>
                  <a:cubicBezTo>
                    <a:pt x="166" y="261"/>
                    <a:pt x="156" y="270"/>
                    <a:pt x="156" y="282"/>
                  </a:cubicBezTo>
                  <a:cubicBezTo>
                    <a:pt x="156" y="386"/>
                    <a:pt x="156" y="386"/>
                    <a:pt x="156" y="386"/>
                  </a:cubicBezTo>
                  <a:cubicBezTo>
                    <a:pt x="156" y="396"/>
                    <a:pt x="166" y="406"/>
                    <a:pt x="177" y="406"/>
                  </a:cubicBezTo>
                  <a:cubicBezTo>
                    <a:pt x="188" y="406"/>
                    <a:pt x="198" y="396"/>
                    <a:pt x="198" y="386"/>
                  </a:cubicBezTo>
                  <a:lnTo>
                    <a:pt x="198" y="282"/>
                  </a:lnTo>
                  <a:close/>
                  <a:moveTo>
                    <a:pt x="280" y="232"/>
                  </a:moveTo>
                  <a:lnTo>
                    <a:pt x="280" y="232"/>
                  </a:lnTo>
                  <a:cubicBezTo>
                    <a:pt x="280" y="222"/>
                    <a:pt x="271" y="212"/>
                    <a:pt x="259" y="212"/>
                  </a:cubicBezTo>
                  <a:cubicBezTo>
                    <a:pt x="248" y="212"/>
                    <a:pt x="238" y="222"/>
                    <a:pt x="238" y="232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96"/>
                    <a:pt x="248" y="406"/>
                    <a:pt x="259" y="406"/>
                  </a:cubicBezTo>
                  <a:cubicBezTo>
                    <a:pt x="271" y="406"/>
                    <a:pt x="280" y="396"/>
                    <a:pt x="280" y="386"/>
                  </a:cubicBezTo>
                  <a:lnTo>
                    <a:pt x="280" y="232"/>
                  </a:lnTo>
                  <a:close/>
                  <a:moveTo>
                    <a:pt x="362" y="191"/>
                  </a:moveTo>
                  <a:lnTo>
                    <a:pt x="362" y="191"/>
                  </a:lnTo>
                  <a:cubicBezTo>
                    <a:pt x="362" y="180"/>
                    <a:pt x="353" y="171"/>
                    <a:pt x="342" y="171"/>
                  </a:cubicBezTo>
                  <a:cubicBezTo>
                    <a:pt x="330" y="171"/>
                    <a:pt x="321" y="180"/>
                    <a:pt x="321" y="191"/>
                  </a:cubicBezTo>
                  <a:cubicBezTo>
                    <a:pt x="321" y="386"/>
                    <a:pt x="321" y="386"/>
                    <a:pt x="321" y="386"/>
                  </a:cubicBezTo>
                  <a:cubicBezTo>
                    <a:pt x="321" y="396"/>
                    <a:pt x="330" y="406"/>
                    <a:pt x="342" y="406"/>
                  </a:cubicBezTo>
                  <a:cubicBezTo>
                    <a:pt x="353" y="406"/>
                    <a:pt x="362" y="396"/>
                    <a:pt x="362" y="386"/>
                  </a:cubicBezTo>
                  <a:lnTo>
                    <a:pt x="362" y="191"/>
                  </a:lnTo>
                  <a:close/>
                  <a:moveTo>
                    <a:pt x="445" y="153"/>
                  </a:moveTo>
                  <a:lnTo>
                    <a:pt x="445" y="153"/>
                  </a:lnTo>
                  <a:cubicBezTo>
                    <a:pt x="445" y="141"/>
                    <a:pt x="435" y="132"/>
                    <a:pt x="424" y="132"/>
                  </a:cubicBezTo>
                  <a:cubicBezTo>
                    <a:pt x="413" y="132"/>
                    <a:pt x="404" y="141"/>
                    <a:pt x="404" y="153"/>
                  </a:cubicBezTo>
                  <a:cubicBezTo>
                    <a:pt x="404" y="386"/>
                    <a:pt x="404" y="386"/>
                    <a:pt x="404" y="386"/>
                  </a:cubicBezTo>
                  <a:cubicBezTo>
                    <a:pt x="404" y="396"/>
                    <a:pt x="413" y="406"/>
                    <a:pt x="424" y="406"/>
                  </a:cubicBezTo>
                  <a:cubicBezTo>
                    <a:pt x="435" y="406"/>
                    <a:pt x="445" y="396"/>
                    <a:pt x="445" y="386"/>
                  </a:cubicBezTo>
                  <a:lnTo>
                    <a:pt x="445" y="1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4498975"/>
            <a:ext cx="430213" cy="430213"/>
            <a:chOff x="457200" y="4498975"/>
            <a:chExt cx="430213" cy="430213"/>
          </a:xfrm>
        </p:grpSpPr>
        <p:sp>
          <p:nvSpPr>
            <p:cNvPr id="4097" name="Freeform 1"/>
            <p:cNvSpPr>
              <a:spLocks noChangeArrowheads="1"/>
            </p:cNvSpPr>
            <p:nvPr/>
          </p:nvSpPr>
          <p:spPr bwMode="auto">
            <a:xfrm>
              <a:off x="457200" y="4498975"/>
              <a:ext cx="430213" cy="430213"/>
            </a:xfrm>
            <a:custGeom>
              <a:avLst/>
              <a:gdLst>
                <a:gd name="T0" fmla="*/ 429402 w 1023"/>
                <a:gd name="T1" fmla="*/ 214618 h 1023"/>
                <a:gd name="T2" fmla="*/ 429402 w 1023"/>
                <a:gd name="T3" fmla="*/ 214618 h 1023"/>
                <a:gd name="T4" fmla="*/ 214701 w 1023"/>
                <a:gd name="T5" fmla="*/ 429235 h 1023"/>
                <a:gd name="T6" fmla="*/ 0 w 1023"/>
                <a:gd name="T7" fmla="*/ 214618 h 1023"/>
                <a:gd name="T8" fmla="*/ 214701 w 1023"/>
                <a:gd name="T9" fmla="*/ 0 h 1023"/>
                <a:gd name="T10" fmla="*/ 429402 w 1023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121"/>
            <p:cNvSpPr>
              <a:spLocks noChangeArrowheads="1"/>
            </p:cNvSpPr>
            <p:nvPr/>
          </p:nvSpPr>
          <p:spPr bwMode="auto">
            <a:xfrm>
              <a:off x="498475" y="4602163"/>
              <a:ext cx="333375" cy="220662"/>
            </a:xfrm>
            <a:custGeom>
              <a:avLst/>
              <a:gdLst>
                <a:gd name="T0" fmla="*/ 241385 w 793"/>
                <a:gd name="T1" fmla="*/ 32743 h 525"/>
                <a:gd name="T2" fmla="*/ 170316 w 793"/>
                <a:gd name="T3" fmla="*/ 0 h 525"/>
                <a:gd name="T4" fmla="*/ 166531 w 793"/>
                <a:gd name="T5" fmla="*/ 0 h 525"/>
                <a:gd name="T6" fmla="*/ 95461 w 793"/>
                <a:gd name="T7" fmla="*/ 32743 h 525"/>
                <a:gd name="T8" fmla="*/ 95461 w 793"/>
                <a:gd name="T9" fmla="*/ 219963 h 525"/>
                <a:gd name="T10" fmla="*/ 241385 w 793"/>
                <a:gd name="T11" fmla="*/ 32743 h 525"/>
                <a:gd name="T12" fmla="*/ 197650 w 793"/>
                <a:gd name="T13" fmla="*/ 127612 h 525"/>
                <a:gd name="T14" fmla="*/ 172839 w 793"/>
                <a:gd name="T15" fmla="*/ 147762 h 525"/>
                <a:gd name="T16" fmla="*/ 168213 w 793"/>
                <a:gd name="T17" fmla="*/ 167491 h 525"/>
                <a:gd name="T18" fmla="*/ 162746 w 793"/>
                <a:gd name="T19" fmla="*/ 147342 h 525"/>
                <a:gd name="T20" fmla="*/ 136252 w 793"/>
                <a:gd name="T21" fmla="*/ 129291 h 525"/>
                <a:gd name="T22" fmla="*/ 142560 w 793"/>
                <a:gd name="T23" fmla="*/ 128872 h 525"/>
                <a:gd name="T24" fmla="*/ 170736 w 793"/>
                <a:gd name="T25" fmla="*/ 138526 h 525"/>
                <a:gd name="T26" fmla="*/ 187978 w 793"/>
                <a:gd name="T27" fmla="*/ 125513 h 525"/>
                <a:gd name="T28" fmla="*/ 178306 w 793"/>
                <a:gd name="T29" fmla="*/ 112080 h 525"/>
                <a:gd name="T30" fmla="*/ 153915 w 793"/>
                <a:gd name="T31" fmla="*/ 103685 h 525"/>
                <a:gd name="T32" fmla="*/ 144663 w 793"/>
                <a:gd name="T33" fmla="*/ 70942 h 525"/>
                <a:gd name="T34" fmla="*/ 162746 w 793"/>
                <a:gd name="T35" fmla="*/ 48274 h 525"/>
                <a:gd name="T36" fmla="*/ 172839 w 793"/>
                <a:gd name="T37" fmla="*/ 48274 h 525"/>
                <a:gd name="T38" fmla="*/ 172839 w 793"/>
                <a:gd name="T39" fmla="*/ 62547 h 525"/>
                <a:gd name="T40" fmla="*/ 173680 w 793"/>
                <a:gd name="T41" fmla="*/ 63386 h 525"/>
                <a:gd name="T42" fmla="*/ 195547 w 793"/>
                <a:gd name="T43" fmla="*/ 77659 h 525"/>
                <a:gd name="T44" fmla="*/ 189239 w 793"/>
                <a:gd name="T45" fmla="*/ 78918 h 525"/>
                <a:gd name="T46" fmla="*/ 166951 w 793"/>
                <a:gd name="T47" fmla="*/ 72202 h 525"/>
                <a:gd name="T48" fmla="*/ 150551 w 793"/>
                <a:gd name="T49" fmla="*/ 88993 h 525"/>
                <a:gd name="T50" fmla="*/ 169474 w 793"/>
                <a:gd name="T51" fmla="*/ 99067 h 525"/>
                <a:gd name="T52" fmla="*/ 191763 w 793"/>
                <a:gd name="T53" fmla="*/ 108722 h 525"/>
                <a:gd name="T54" fmla="*/ 15980 w 793"/>
                <a:gd name="T55" fmla="*/ 79758 h 525"/>
                <a:gd name="T56" fmla="*/ 4626 w 793"/>
                <a:gd name="T57" fmla="*/ 79758 h 525"/>
                <a:gd name="T58" fmla="*/ 4626 w 793"/>
                <a:gd name="T59" fmla="*/ 70103 h 525"/>
                <a:gd name="T60" fmla="*/ 85789 w 793"/>
                <a:gd name="T61" fmla="*/ 75140 h 525"/>
                <a:gd name="T62" fmla="*/ 85789 w 793"/>
                <a:gd name="T63" fmla="*/ 97808 h 525"/>
                <a:gd name="T64" fmla="*/ 44997 w 793"/>
                <a:gd name="T65" fmla="*/ 102426 h 525"/>
                <a:gd name="T66" fmla="*/ 85789 w 793"/>
                <a:gd name="T67" fmla="*/ 107463 h 525"/>
                <a:gd name="T68" fmla="*/ 49623 w 793"/>
                <a:gd name="T69" fmla="*/ 125933 h 525"/>
                <a:gd name="T70" fmla="*/ 49623 w 793"/>
                <a:gd name="T71" fmla="*/ 136008 h 525"/>
                <a:gd name="T72" fmla="*/ 85789 w 793"/>
                <a:gd name="T73" fmla="*/ 154898 h 525"/>
                <a:gd name="T74" fmla="*/ 44997 w 793"/>
                <a:gd name="T75" fmla="*/ 159935 h 525"/>
                <a:gd name="T76" fmla="*/ 85789 w 793"/>
                <a:gd name="T77" fmla="*/ 164553 h 525"/>
                <a:gd name="T78" fmla="*/ 85789 w 793"/>
                <a:gd name="T79" fmla="*/ 219963 h 525"/>
                <a:gd name="T80" fmla="*/ 15980 w 793"/>
                <a:gd name="T81" fmla="*/ 219963 h 525"/>
                <a:gd name="T82" fmla="*/ 308671 w 793"/>
                <a:gd name="T83" fmla="*/ 219963 h 525"/>
                <a:gd name="T84" fmla="*/ 251058 w 793"/>
                <a:gd name="T85" fmla="*/ 219963 h 525"/>
                <a:gd name="T86" fmla="*/ 287223 w 793"/>
                <a:gd name="T87" fmla="*/ 164553 h 525"/>
                <a:gd name="T88" fmla="*/ 287223 w 793"/>
                <a:gd name="T89" fmla="*/ 154898 h 525"/>
                <a:gd name="T90" fmla="*/ 251058 w 793"/>
                <a:gd name="T91" fmla="*/ 136008 h 525"/>
                <a:gd name="T92" fmla="*/ 291849 w 793"/>
                <a:gd name="T93" fmla="*/ 130970 h 525"/>
                <a:gd name="T94" fmla="*/ 251058 w 793"/>
                <a:gd name="T95" fmla="*/ 125933 h 525"/>
                <a:gd name="T96" fmla="*/ 287223 w 793"/>
                <a:gd name="T97" fmla="*/ 107463 h 525"/>
                <a:gd name="T98" fmla="*/ 287223 w 793"/>
                <a:gd name="T99" fmla="*/ 97808 h 525"/>
                <a:gd name="T100" fmla="*/ 251058 w 793"/>
                <a:gd name="T101" fmla="*/ 79758 h 525"/>
                <a:gd name="T102" fmla="*/ 251058 w 793"/>
                <a:gd name="T103" fmla="*/ 70103 h 525"/>
                <a:gd name="T104" fmla="*/ 333061 w 793"/>
                <a:gd name="T105" fmla="*/ 75140 h 525"/>
                <a:gd name="T106" fmla="*/ 317502 w 793"/>
                <a:gd name="T107" fmla="*/ 79758 h 525"/>
                <a:gd name="T108" fmla="*/ 308671 w 793"/>
                <a:gd name="T109" fmla="*/ 219963 h 5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3" h="525">
                  <a:moveTo>
                    <a:pt x="574" y="78"/>
                  </a:moveTo>
                  <a:lnTo>
                    <a:pt x="574" y="78"/>
                  </a:lnTo>
                  <a:cubicBezTo>
                    <a:pt x="574" y="72"/>
                    <a:pt x="571" y="68"/>
                    <a:pt x="567" y="66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4" y="0"/>
                    <a:pt x="402" y="0"/>
                    <a:pt x="401" y="0"/>
                  </a:cubicBezTo>
                  <a:cubicBezTo>
                    <a:pt x="400" y="0"/>
                    <a:pt x="399" y="0"/>
                    <a:pt x="396" y="0"/>
                  </a:cubicBezTo>
                  <a:cubicBezTo>
                    <a:pt x="234" y="66"/>
                    <a:pt x="234" y="66"/>
                    <a:pt x="234" y="66"/>
                  </a:cubicBezTo>
                  <a:cubicBezTo>
                    <a:pt x="229" y="68"/>
                    <a:pt x="227" y="72"/>
                    <a:pt x="227" y="78"/>
                  </a:cubicBezTo>
                  <a:cubicBezTo>
                    <a:pt x="227" y="519"/>
                    <a:pt x="227" y="519"/>
                    <a:pt x="227" y="519"/>
                  </a:cubicBezTo>
                  <a:cubicBezTo>
                    <a:pt x="227" y="524"/>
                    <a:pt x="227" y="524"/>
                    <a:pt x="227" y="524"/>
                  </a:cubicBezTo>
                  <a:cubicBezTo>
                    <a:pt x="574" y="524"/>
                    <a:pt x="574" y="524"/>
                    <a:pt x="574" y="524"/>
                  </a:cubicBezTo>
                  <a:lnTo>
                    <a:pt x="574" y="78"/>
                  </a:lnTo>
                  <a:close/>
                  <a:moveTo>
                    <a:pt x="470" y="304"/>
                  </a:moveTo>
                  <a:lnTo>
                    <a:pt x="470" y="304"/>
                  </a:lnTo>
                  <a:cubicBezTo>
                    <a:pt x="470" y="306"/>
                    <a:pt x="469" y="307"/>
                    <a:pt x="469" y="309"/>
                  </a:cubicBezTo>
                  <a:cubicBezTo>
                    <a:pt x="462" y="337"/>
                    <a:pt x="435" y="350"/>
                    <a:pt x="411" y="352"/>
                  </a:cubicBezTo>
                  <a:cubicBezTo>
                    <a:pt x="411" y="387"/>
                    <a:pt x="411" y="387"/>
                    <a:pt x="411" y="387"/>
                  </a:cubicBezTo>
                  <a:cubicBezTo>
                    <a:pt x="411" y="394"/>
                    <a:pt x="406" y="399"/>
                    <a:pt x="400" y="399"/>
                  </a:cubicBezTo>
                  <a:cubicBezTo>
                    <a:pt x="392" y="399"/>
                    <a:pt x="387" y="394"/>
                    <a:pt x="387" y="387"/>
                  </a:cubicBezTo>
                  <a:cubicBezTo>
                    <a:pt x="387" y="351"/>
                    <a:pt x="387" y="351"/>
                    <a:pt x="387" y="351"/>
                  </a:cubicBezTo>
                  <a:cubicBezTo>
                    <a:pt x="365" y="348"/>
                    <a:pt x="343" y="339"/>
                    <a:pt x="325" y="324"/>
                  </a:cubicBezTo>
                  <a:cubicBezTo>
                    <a:pt x="320" y="320"/>
                    <a:pt x="319" y="313"/>
                    <a:pt x="324" y="308"/>
                  </a:cubicBezTo>
                  <a:cubicBezTo>
                    <a:pt x="326" y="306"/>
                    <a:pt x="329" y="304"/>
                    <a:pt x="332" y="304"/>
                  </a:cubicBezTo>
                  <a:cubicBezTo>
                    <a:pt x="335" y="304"/>
                    <a:pt x="337" y="305"/>
                    <a:pt x="339" y="307"/>
                  </a:cubicBezTo>
                  <a:cubicBezTo>
                    <a:pt x="358" y="321"/>
                    <a:pt x="380" y="330"/>
                    <a:pt x="402" y="330"/>
                  </a:cubicBezTo>
                  <a:cubicBezTo>
                    <a:pt x="403" y="330"/>
                    <a:pt x="405" y="330"/>
                    <a:pt x="406" y="330"/>
                  </a:cubicBezTo>
                  <a:cubicBezTo>
                    <a:pt x="422" y="330"/>
                    <a:pt x="442" y="321"/>
                    <a:pt x="446" y="304"/>
                  </a:cubicBezTo>
                  <a:cubicBezTo>
                    <a:pt x="447" y="301"/>
                    <a:pt x="447" y="300"/>
                    <a:pt x="447" y="299"/>
                  </a:cubicBezTo>
                  <a:cubicBezTo>
                    <a:pt x="448" y="290"/>
                    <a:pt x="446" y="282"/>
                    <a:pt x="440" y="276"/>
                  </a:cubicBezTo>
                  <a:cubicBezTo>
                    <a:pt x="436" y="272"/>
                    <a:pt x="430" y="270"/>
                    <a:pt x="424" y="267"/>
                  </a:cubicBezTo>
                  <a:cubicBezTo>
                    <a:pt x="414" y="263"/>
                    <a:pt x="405" y="261"/>
                    <a:pt x="396" y="258"/>
                  </a:cubicBezTo>
                  <a:cubicBezTo>
                    <a:pt x="386" y="255"/>
                    <a:pt x="376" y="251"/>
                    <a:pt x="366" y="247"/>
                  </a:cubicBezTo>
                  <a:cubicBezTo>
                    <a:pt x="351" y="241"/>
                    <a:pt x="341" y="233"/>
                    <a:pt x="336" y="221"/>
                  </a:cubicBezTo>
                  <a:cubicBezTo>
                    <a:pt x="329" y="205"/>
                    <a:pt x="332" y="184"/>
                    <a:pt x="344" y="169"/>
                  </a:cubicBezTo>
                  <a:cubicBezTo>
                    <a:pt x="354" y="159"/>
                    <a:pt x="369" y="152"/>
                    <a:pt x="387" y="149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87" y="109"/>
                    <a:pt x="392" y="104"/>
                    <a:pt x="400" y="104"/>
                  </a:cubicBezTo>
                  <a:cubicBezTo>
                    <a:pt x="406" y="104"/>
                    <a:pt x="411" y="109"/>
                    <a:pt x="411" y="115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2" y="149"/>
                    <a:pt x="412" y="149"/>
                    <a:pt x="412" y="149"/>
                  </a:cubicBezTo>
                  <a:cubicBezTo>
                    <a:pt x="412" y="149"/>
                    <a:pt x="412" y="149"/>
                    <a:pt x="413" y="151"/>
                  </a:cubicBezTo>
                  <a:cubicBezTo>
                    <a:pt x="442" y="154"/>
                    <a:pt x="462" y="168"/>
                    <a:pt x="463" y="169"/>
                  </a:cubicBezTo>
                  <a:cubicBezTo>
                    <a:pt x="468" y="172"/>
                    <a:pt x="469" y="180"/>
                    <a:pt x="465" y="185"/>
                  </a:cubicBezTo>
                  <a:cubicBezTo>
                    <a:pt x="463" y="188"/>
                    <a:pt x="460" y="190"/>
                    <a:pt x="456" y="190"/>
                  </a:cubicBezTo>
                  <a:cubicBezTo>
                    <a:pt x="454" y="190"/>
                    <a:pt x="452" y="189"/>
                    <a:pt x="450" y="188"/>
                  </a:cubicBezTo>
                  <a:cubicBezTo>
                    <a:pt x="448" y="187"/>
                    <a:pt x="433" y="176"/>
                    <a:pt x="410" y="173"/>
                  </a:cubicBezTo>
                  <a:cubicBezTo>
                    <a:pt x="407" y="172"/>
                    <a:pt x="403" y="172"/>
                    <a:pt x="397" y="172"/>
                  </a:cubicBezTo>
                  <a:cubicBezTo>
                    <a:pt x="385" y="172"/>
                    <a:pt x="370" y="174"/>
                    <a:pt x="362" y="185"/>
                  </a:cubicBezTo>
                  <a:cubicBezTo>
                    <a:pt x="356" y="192"/>
                    <a:pt x="354" y="204"/>
                    <a:pt x="358" y="212"/>
                  </a:cubicBezTo>
                  <a:cubicBezTo>
                    <a:pt x="360" y="218"/>
                    <a:pt x="365" y="222"/>
                    <a:pt x="375" y="227"/>
                  </a:cubicBezTo>
                  <a:cubicBezTo>
                    <a:pt x="384" y="230"/>
                    <a:pt x="393" y="233"/>
                    <a:pt x="403" y="236"/>
                  </a:cubicBezTo>
                  <a:cubicBezTo>
                    <a:pt x="413" y="238"/>
                    <a:pt x="422" y="241"/>
                    <a:pt x="433" y="245"/>
                  </a:cubicBezTo>
                  <a:cubicBezTo>
                    <a:pt x="440" y="248"/>
                    <a:pt x="448" y="253"/>
                    <a:pt x="456" y="259"/>
                  </a:cubicBezTo>
                  <a:cubicBezTo>
                    <a:pt x="467" y="269"/>
                    <a:pt x="473" y="286"/>
                    <a:pt x="470" y="304"/>
                  </a:cubicBezTo>
                  <a:close/>
                  <a:moveTo>
                    <a:pt x="38" y="190"/>
                  </a:moveTo>
                  <a:lnTo>
                    <a:pt x="38" y="190"/>
                  </a:lnTo>
                  <a:cubicBezTo>
                    <a:pt x="11" y="190"/>
                    <a:pt x="11" y="190"/>
                    <a:pt x="11" y="190"/>
                  </a:cubicBezTo>
                  <a:cubicBezTo>
                    <a:pt x="5" y="190"/>
                    <a:pt x="0" y="185"/>
                    <a:pt x="0" y="179"/>
                  </a:cubicBezTo>
                  <a:cubicBezTo>
                    <a:pt x="0" y="172"/>
                    <a:pt x="5" y="167"/>
                    <a:pt x="11" y="167"/>
                  </a:cubicBezTo>
                  <a:cubicBezTo>
                    <a:pt x="204" y="167"/>
                    <a:pt x="204" y="167"/>
                    <a:pt x="204" y="167"/>
                  </a:cubicBezTo>
                  <a:cubicBezTo>
                    <a:pt x="204" y="179"/>
                    <a:pt x="204" y="179"/>
                    <a:pt x="204" y="179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118" y="233"/>
                    <a:pt x="118" y="233"/>
                    <a:pt x="118" y="233"/>
                  </a:cubicBezTo>
                  <a:cubicBezTo>
                    <a:pt x="112" y="233"/>
                    <a:pt x="107" y="238"/>
                    <a:pt x="107" y="244"/>
                  </a:cubicBezTo>
                  <a:cubicBezTo>
                    <a:pt x="107" y="250"/>
                    <a:pt x="112" y="256"/>
                    <a:pt x="118" y="256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112" y="300"/>
                    <a:pt x="107" y="306"/>
                    <a:pt x="107" y="312"/>
                  </a:cubicBezTo>
                  <a:cubicBezTo>
                    <a:pt x="107" y="319"/>
                    <a:pt x="112" y="324"/>
                    <a:pt x="118" y="324"/>
                  </a:cubicBezTo>
                  <a:cubicBezTo>
                    <a:pt x="204" y="324"/>
                    <a:pt x="204" y="324"/>
                    <a:pt x="204" y="324"/>
                  </a:cubicBezTo>
                  <a:cubicBezTo>
                    <a:pt x="204" y="369"/>
                    <a:pt x="204" y="369"/>
                    <a:pt x="204" y="369"/>
                  </a:cubicBezTo>
                  <a:cubicBezTo>
                    <a:pt x="118" y="369"/>
                    <a:pt x="118" y="369"/>
                    <a:pt x="118" y="369"/>
                  </a:cubicBezTo>
                  <a:cubicBezTo>
                    <a:pt x="112" y="369"/>
                    <a:pt x="107" y="374"/>
                    <a:pt x="107" y="381"/>
                  </a:cubicBezTo>
                  <a:cubicBezTo>
                    <a:pt x="107" y="387"/>
                    <a:pt x="112" y="392"/>
                    <a:pt x="118" y="392"/>
                  </a:cubicBezTo>
                  <a:cubicBezTo>
                    <a:pt x="204" y="392"/>
                    <a:pt x="204" y="392"/>
                    <a:pt x="204" y="392"/>
                  </a:cubicBezTo>
                  <a:cubicBezTo>
                    <a:pt x="204" y="519"/>
                    <a:pt x="204" y="519"/>
                    <a:pt x="204" y="519"/>
                  </a:cubicBezTo>
                  <a:cubicBezTo>
                    <a:pt x="204" y="524"/>
                    <a:pt x="204" y="524"/>
                    <a:pt x="204" y="524"/>
                  </a:cubicBezTo>
                  <a:cubicBezTo>
                    <a:pt x="59" y="524"/>
                    <a:pt x="59" y="524"/>
                    <a:pt x="59" y="524"/>
                  </a:cubicBezTo>
                  <a:cubicBezTo>
                    <a:pt x="38" y="524"/>
                    <a:pt x="38" y="524"/>
                    <a:pt x="38" y="524"/>
                  </a:cubicBezTo>
                  <a:lnTo>
                    <a:pt x="38" y="190"/>
                  </a:lnTo>
                  <a:close/>
                  <a:moveTo>
                    <a:pt x="734" y="524"/>
                  </a:moveTo>
                  <a:lnTo>
                    <a:pt x="734" y="524"/>
                  </a:lnTo>
                  <a:cubicBezTo>
                    <a:pt x="597" y="524"/>
                    <a:pt x="597" y="524"/>
                    <a:pt x="597" y="524"/>
                  </a:cubicBezTo>
                  <a:cubicBezTo>
                    <a:pt x="597" y="392"/>
                    <a:pt x="597" y="392"/>
                    <a:pt x="597" y="392"/>
                  </a:cubicBezTo>
                  <a:cubicBezTo>
                    <a:pt x="683" y="392"/>
                    <a:pt x="683" y="392"/>
                    <a:pt x="683" y="392"/>
                  </a:cubicBezTo>
                  <a:cubicBezTo>
                    <a:pt x="689" y="392"/>
                    <a:pt x="694" y="387"/>
                    <a:pt x="694" y="381"/>
                  </a:cubicBezTo>
                  <a:cubicBezTo>
                    <a:pt x="694" y="374"/>
                    <a:pt x="689" y="369"/>
                    <a:pt x="683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24"/>
                    <a:pt x="597" y="324"/>
                    <a:pt x="597" y="324"/>
                  </a:cubicBezTo>
                  <a:cubicBezTo>
                    <a:pt x="683" y="324"/>
                    <a:pt x="683" y="324"/>
                    <a:pt x="683" y="324"/>
                  </a:cubicBezTo>
                  <a:cubicBezTo>
                    <a:pt x="689" y="324"/>
                    <a:pt x="694" y="319"/>
                    <a:pt x="694" y="312"/>
                  </a:cubicBezTo>
                  <a:cubicBezTo>
                    <a:pt x="694" y="306"/>
                    <a:pt x="689" y="300"/>
                    <a:pt x="683" y="300"/>
                  </a:cubicBezTo>
                  <a:cubicBezTo>
                    <a:pt x="597" y="300"/>
                    <a:pt x="597" y="300"/>
                    <a:pt x="597" y="300"/>
                  </a:cubicBezTo>
                  <a:cubicBezTo>
                    <a:pt x="597" y="256"/>
                    <a:pt x="597" y="256"/>
                    <a:pt x="597" y="256"/>
                  </a:cubicBezTo>
                  <a:cubicBezTo>
                    <a:pt x="683" y="256"/>
                    <a:pt x="683" y="256"/>
                    <a:pt x="683" y="256"/>
                  </a:cubicBezTo>
                  <a:cubicBezTo>
                    <a:pt x="689" y="256"/>
                    <a:pt x="694" y="250"/>
                    <a:pt x="694" y="244"/>
                  </a:cubicBezTo>
                  <a:cubicBezTo>
                    <a:pt x="694" y="238"/>
                    <a:pt x="689" y="233"/>
                    <a:pt x="683" y="233"/>
                  </a:cubicBezTo>
                  <a:cubicBezTo>
                    <a:pt x="597" y="233"/>
                    <a:pt x="597" y="233"/>
                    <a:pt x="597" y="233"/>
                  </a:cubicBezTo>
                  <a:cubicBezTo>
                    <a:pt x="597" y="190"/>
                    <a:pt x="597" y="190"/>
                    <a:pt x="597" y="190"/>
                  </a:cubicBezTo>
                  <a:cubicBezTo>
                    <a:pt x="597" y="179"/>
                    <a:pt x="597" y="179"/>
                    <a:pt x="597" y="179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780" y="167"/>
                    <a:pt x="780" y="167"/>
                    <a:pt x="780" y="167"/>
                  </a:cubicBezTo>
                  <a:cubicBezTo>
                    <a:pt x="787" y="167"/>
                    <a:pt x="792" y="172"/>
                    <a:pt x="792" y="179"/>
                  </a:cubicBezTo>
                  <a:cubicBezTo>
                    <a:pt x="792" y="185"/>
                    <a:pt x="787" y="190"/>
                    <a:pt x="780" y="190"/>
                  </a:cubicBezTo>
                  <a:cubicBezTo>
                    <a:pt x="755" y="190"/>
                    <a:pt x="755" y="190"/>
                    <a:pt x="755" y="190"/>
                  </a:cubicBezTo>
                  <a:cubicBezTo>
                    <a:pt x="755" y="524"/>
                    <a:pt x="755" y="524"/>
                    <a:pt x="755" y="524"/>
                  </a:cubicBezTo>
                  <a:lnTo>
                    <a:pt x="734" y="5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59113" y="4498975"/>
            <a:ext cx="428625" cy="430213"/>
            <a:chOff x="3059113" y="4498975"/>
            <a:chExt cx="428625" cy="430213"/>
          </a:xfrm>
        </p:grpSpPr>
        <p:sp>
          <p:nvSpPr>
            <p:cNvPr id="4100" name="Freeform 4"/>
            <p:cNvSpPr>
              <a:spLocks noChangeArrowheads="1"/>
            </p:cNvSpPr>
            <p:nvPr/>
          </p:nvSpPr>
          <p:spPr bwMode="auto">
            <a:xfrm>
              <a:off x="3059113" y="4498975"/>
              <a:ext cx="428625" cy="430213"/>
            </a:xfrm>
            <a:custGeom>
              <a:avLst/>
              <a:gdLst>
                <a:gd name="T0" fmla="*/ 429402 w 1023"/>
                <a:gd name="T1" fmla="*/ 214618 h 1023"/>
                <a:gd name="T2" fmla="*/ 429402 w 1023"/>
                <a:gd name="T3" fmla="*/ 214618 h 1023"/>
                <a:gd name="T4" fmla="*/ 214701 w 1023"/>
                <a:gd name="T5" fmla="*/ 429235 h 1023"/>
                <a:gd name="T6" fmla="*/ 0 w 1023"/>
                <a:gd name="T7" fmla="*/ 214618 h 1023"/>
                <a:gd name="T8" fmla="*/ 214701 w 1023"/>
                <a:gd name="T9" fmla="*/ 0 h 1023"/>
                <a:gd name="T10" fmla="*/ 429402 w 1023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122"/>
            <p:cNvSpPr>
              <a:spLocks noChangeArrowheads="1"/>
            </p:cNvSpPr>
            <p:nvPr/>
          </p:nvSpPr>
          <p:spPr bwMode="auto">
            <a:xfrm>
              <a:off x="3148013" y="4600575"/>
              <a:ext cx="234950" cy="234950"/>
            </a:xfrm>
            <a:custGeom>
              <a:avLst/>
              <a:gdLst>
                <a:gd name="T0" fmla="*/ 15909 w 562"/>
                <a:gd name="T1" fmla="*/ 122203 h 562"/>
                <a:gd name="T2" fmla="*/ 14653 w 562"/>
                <a:gd name="T3" fmla="*/ 120111 h 562"/>
                <a:gd name="T4" fmla="*/ 37261 w 562"/>
                <a:gd name="T5" fmla="*/ 94163 h 562"/>
                <a:gd name="T6" fmla="*/ 75360 w 562"/>
                <a:gd name="T7" fmla="*/ 95000 h 562"/>
                <a:gd name="T8" fmla="*/ 48565 w 562"/>
                <a:gd name="T9" fmla="*/ 129736 h 562"/>
                <a:gd name="T10" fmla="*/ 46891 w 562"/>
                <a:gd name="T11" fmla="*/ 130155 h 562"/>
                <a:gd name="T12" fmla="*/ 139416 w 562"/>
                <a:gd name="T13" fmla="*/ 159031 h 562"/>
                <a:gd name="T14" fmla="*/ 106341 w 562"/>
                <a:gd name="T15" fmla="*/ 185816 h 562"/>
                <a:gd name="T16" fmla="*/ 113877 w 562"/>
                <a:gd name="T17" fmla="*/ 218459 h 562"/>
                <a:gd name="T18" fmla="*/ 115133 w 562"/>
                <a:gd name="T19" fmla="*/ 219714 h 562"/>
                <a:gd name="T20" fmla="*/ 141090 w 562"/>
                <a:gd name="T21" fmla="*/ 198371 h 562"/>
                <a:gd name="T22" fmla="*/ 141509 w 562"/>
                <a:gd name="T23" fmla="*/ 159868 h 562"/>
                <a:gd name="T24" fmla="*/ 139416 w 562"/>
                <a:gd name="T25" fmla="*/ 159031 h 562"/>
                <a:gd name="T26" fmla="*/ 81221 w 562"/>
                <a:gd name="T27" fmla="*/ 187490 h 562"/>
                <a:gd name="T28" fmla="*/ 80802 w 562"/>
                <a:gd name="T29" fmla="*/ 190001 h 562"/>
                <a:gd name="T30" fmla="*/ 64893 w 562"/>
                <a:gd name="T31" fmla="*/ 198789 h 562"/>
                <a:gd name="T32" fmla="*/ 59032 w 562"/>
                <a:gd name="T33" fmla="*/ 207578 h 562"/>
                <a:gd name="T34" fmla="*/ 5861 w 562"/>
                <a:gd name="T35" fmla="*/ 234780 h 562"/>
                <a:gd name="T36" fmla="*/ 0 w 562"/>
                <a:gd name="T37" fmla="*/ 233106 h 562"/>
                <a:gd name="T38" fmla="*/ 26795 w 562"/>
                <a:gd name="T39" fmla="*/ 177027 h 562"/>
                <a:gd name="T40" fmla="*/ 35587 w 562"/>
                <a:gd name="T41" fmla="*/ 169912 h 562"/>
                <a:gd name="T42" fmla="*/ 44797 w 562"/>
                <a:gd name="T43" fmla="*/ 154009 h 562"/>
                <a:gd name="T44" fmla="*/ 47309 w 562"/>
                <a:gd name="T45" fmla="*/ 154009 h 562"/>
                <a:gd name="T46" fmla="*/ 62381 w 562"/>
                <a:gd name="T47" fmla="*/ 172842 h 562"/>
                <a:gd name="T48" fmla="*/ 81221 w 562"/>
                <a:gd name="T49" fmla="*/ 187490 h 562"/>
                <a:gd name="T50" fmla="*/ 54427 w 562"/>
                <a:gd name="T51" fmla="*/ 192093 h 562"/>
                <a:gd name="T52" fmla="*/ 42704 w 562"/>
                <a:gd name="T53" fmla="*/ 180375 h 562"/>
                <a:gd name="T54" fmla="*/ 12141 w 562"/>
                <a:gd name="T55" fmla="*/ 223062 h 562"/>
                <a:gd name="T56" fmla="*/ 48565 w 562"/>
                <a:gd name="T57" fmla="*/ 201300 h 562"/>
                <a:gd name="T58" fmla="*/ 234871 w 562"/>
                <a:gd name="T59" fmla="*/ 3348 h 562"/>
                <a:gd name="T60" fmla="*/ 234871 w 562"/>
                <a:gd name="T61" fmla="*/ 3767 h 562"/>
                <a:gd name="T62" fmla="*/ 217706 w 562"/>
                <a:gd name="T63" fmla="*/ 69053 h 562"/>
                <a:gd name="T64" fmla="*/ 96712 w 562"/>
                <a:gd name="T65" fmla="*/ 184142 h 562"/>
                <a:gd name="T66" fmla="*/ 94200 w 562"/>
                <a:gd name="T67" fmla="*/ 184979 h 562"/>
                <a:gd name="T68" fmla="*/ 92944 w 562"/>
                <a:gd name="T69" fmla="*/ 184979 h 562"/>
                <a:gd name="T70" fmla="*/ 50240 w 562"/>
                <a:gd name="T71" fmla="*/ 142710 h 562"/>
                <a:gd name="T72" fmla="*/ 50659 w 562"/>
                <a:gd name="T73" fmla="*/ 138943 h 562"/>
                <a:gd name="T74" fmla="*/ 134810 w 562"/>
                <a:gd name="T75" fmla="*/ 39339 h 562"/>
                <a:gd name="T76" fmla="*/ 229429 w 562"/>
                <a:gd name="T77" fmla="*/ 0 h 562"/>
                <a:gd name="T78" fmla="*/ 231941 w 562"/>
                <a:gd name="T79" fmla="*/ 0 h 562"/>
                <a:gd name="T80" fmla="*/ 234871 w 562"/>
                <a:gd name="T81" fmla="*/ 3348 h 562"/>
                <a:gd name="T82" fmla="*/ 184631 w 562"/>
                <a:gd name="T83" fmla="*/ 68635 h 562"/>
                <a:gd name="T84" fmla="*/ 147789 w 562"/>
                <a:gd name="T85" fmla="*/ 68635 h 562"/>
                <a:gd name="T86" fmla="*/ 184631 w 562"/>
                <a:gd name="T87" fmla="*/ 68635 h 5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62" h="562">
                  <a:moveTo>
                    <a:pt x="38" y="292"/>
                  </a:moveTo>
                  <a:lnTo>
                    <a:pt x="38" y="292"/>
                  </a:lnTo>
                  <a:cubicBezTo>
                    <a:pt x="36" y="292"/>
                    <a:pt x="35" y="291"/>
                    <a:pt x="35" y="290"/>
                  </a:cubicBezTo>
                  <a:cubicBezTo>
                    <a:pt x="34" y="289"/>
                    <a:pt x="34" y="288"/>
                    <a:pt x="35" y="287"/>
                  </a:cubicBezTo>
                  <a:cubicBezTo>
                    <a:pt x="85" y="226"/>
                    <a:pt x="85" y="226"/>
                    <a:pt x="85" y="226"/>
                  </a:cubicBezTo>
                  <a:cubicBezTo>
                    <a:pt x="86" y="225"/>
                    <a:pt x="87" y="225"/>
                    <a:pt x="89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8" y="225"/>
                    <a:pt x="179" y="226"/>
                    <a:pt x="180" y="227"/>
                  </a:cubicBezTo>
                  <a:cubicBezTo>
                    <a:pt x="180" y="228"/>
                    <a:pt x="180" y="230"/>
                    <a:pt x="179" y="231"/>
                  </a:cubicBezTo>
                  <a:cubicBezTo>
                    <a:pt x="159" y="255"/>
                    <a:pt x="137" y="282"/>
                    <a:pt x="116" y="310"/>
                  </a:cubicBezTo>
                  <a:cubicBezTo>
                    <a:pt x="115" y="311"/>
                    <a:pt x="113" y="311"/>
                    <a:pt x="112" y="311"/>
                  </a:cubicBezTo>
                  <a:lnTo>
                    <a:pt x="38" y="292"/>
                  </a:lnTo>
                  <a:close/>
                  <a:moveTo>
                    <a:pt x="333" y="380"/>
                  </a:moveTo>
                  <a:lnTo>
                    <a:pt x="333" y="380"/>
                  </a:lnTo>
                  <a:cubicBezTo>
                    <a:pt x="302" y="405"/>
                    <a:pt x="273" y="429"/>
                    <a:pt x="254" y="444"/>
                  </a:cubicBezTo>
                  <a:cubicBezTo>
                    <a:pt x="253" y="445"/>
                    <a:pt x="253" y="446"/>
                    <a:pt x="253" y="447"/>
                  </a:cubicBezTo>
                  <a:cubicBezTo>
                    <a:pt x="272" y="522"/>
                    <a:pt x="272" y="522"/>
                    <a:pt x="272" y="522"/>
                  </a:cubicBezTo>
                  <a:cubicBezTo>
                    <a:pt x="272" y="523"/>
                    <a:pt x="273" y="524"/>
                    <a:pt x="274" y="524"/>
                  </a:cubicBezTo>
                  <a:lnTo>
                    <a:pt x="275" y="525"/>
                  </a:lnTo>
                  <a:cubicBezTo>
                    <a:pt x="276" y="525"/>
                    <a:pt x="277" y="524"/>
                    <a:pt x="277" y="52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3"/>
                    <a:pt x="338" y="472"/>
                    <a:pt x="338" y="471"/>
                  </a:cubicBezTo>
                  <a:cubicBezTo>
                    <a:pt x="338" y="382"/>
                    <a:pt x="338" y="382"/>
                    <a:pt x="338" y="382"/>
                  </a:cubicBezTo>
                  <a:cubicBezTo>
                    <a:pt x="338" y="381"/>
                    <a:pt x="337" y="380"/>
                    <a:pt x="336" y="379"/>
                  </a:cubicBezTo>
                  <a:cubicBezTo>
                    <a:pt x="335" y="379"/>
                    <a:pt x="334" y="379"/>
                    <a:pt x="333" y="380"/>
                  </a:cubicBezTo>
                  <a:close/>
                  <a:moveTo>
                    <a:pt x="194" y="448"/>
                  </a:moveTo>
                  <a:lnTo>
                    <a:pt x="194" y="448"/>
                  </a:lnTo>
                  <a:cubicBezTo>
                    <a:pt x="195" y="449"/>
                    <a:pt x="195" y="450"/>
                    <a:pt x="195" y="451"/>
                  </a:cubicBezTo>
                  <a:cubicBezTo>
                    <a:pt x="195" y="452"/>
                    <a:pt x="195" y="454"/>
                    <a:pt x="193" y="454"/>
                  </a:cubicBezTo>
                  <a:cubicBezTo>
                    <a:pt x="158" y="475"/>
                    <a:pt x="158" y="475"/>
                    <a:pt x="158" y="475"/>
                  </a:cubicBezTo>
                  <a:cubicBezTo>
                    <a:pt x="157" y="476"/>
                    <a:pt x="156" y="476"/>
                    <a:pt x="155" y="475"/>
                  </a:cubicBezTo>
                  <a:cubicBezTo>
                    <a:pt x="153" y="475"/>
                    <a:pt x="153" y="475"/>
                    <a:pt x="153" y="475"/>
                  </a:cubicBezTo>
                  <a:cubicBezTo>
                    <a:pt x="149" y="481"/>
                    <a:pt x="144" y="491"/>
                    <a:pt x="141" y="496"/>
                  </a:cubicBezTo>
                  <a:cubicBezTo>
                    <a:pt x="124" y="525"/>
                    <a:pt x="103" y="561"/>
                    <a:pt x="27" y="561"/>
                  </a:cubicBezTo>
                  <a:cubicBezTo>
                    <a:pt x="23" y="561"/>
                    <a:pt x="19" y="561"/>
                    <a:pt x="14" y="561"/>
                  </a:cubicBezTo>
                  <a:cubicBezTo>
                    <a:pt x="4" y="560"/>
                    <a:pt x="4" y="560"/>
                    <a:pt x="4" y="560"/>
                  </a:cubicBezTo>
                  <a:cubicBezTo>
                    <a:pt x="2" y="560"/>
                    <a:pt x="0" y="558"/>
                    <a:pt x="0" y="557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0" y="463"/>
                    <a:pt x="32" y="443"/>
                    <a:pt x="64" y="423"/>
                  </a:cubicBezTo>
                  <a:cubicBezTo>
                    <a:pt x="70" y="420"/>
                    <a:pt x="79" y="413"/>
                    <a:pt x="86" y="408"/>
                  </a:cubicBezTo>
                  <a:cubicBezTo>
                    <a:pt x="85" y="406"/>
                    <a:pt x="85" y="406"/>
                    <a:pt x="85" y="406"/>
                  </a:cubicBezTo>
                  <a:cubicBezTo>
                    <a:pt x="85" y="405"/>
                    <a:pt x="85" y="404"/>
                    <a:pt x="86" y="403"/>
                  </a:cubicBezTo>
                  <a:cubicBezTo>
                    <a:pt x="107" y="368"/>
                    <a:pt x="107" y="368"/>
                    <a:pt x="107" y="368"/>
                  </a:cubicBezTo>
                  <a:cubicBezTo>
                    <a:pt x="107" y="367"/>
                    <a:pt x="109" y="367"/>
                    <a:pt x="110" y="367"/>
                  </a:cubicBezTo>
                  <a:cubicBezTo>
                    <a:pt x="111" y="367"/>
                    <a:pt x="112" y="367"/>
                    <a:pt x="113" y="368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25" y="388"/>
                    <a:pt x="135" y="399"/>
                    <a:pt x="149" y="413"/>
                  </a:cubicBezTo>
                  <a:cubicBezTo>
                    <a:pt x="161" y="426"/>
                    <a:pt x="174" y="437"/>
                    <a:pt x="186" y="444"/>
                  </a:cubicBezTo>
                  <a:lnTo>
                    <a:pt x="194" y="448"/>
                  </a:lnTo>
                  <a:close/>
                  <a:moveTo>
                    <a:pt x="130" y="459"/>
                  </a:moveTo>
                  <a:lnTo>
                    <a:pt x="130" y="459"/>
                  </a:lnTo>
                  <a:cubicBezTo>
                    <a:pt x="126" y="456"/>
                    <a:pt x="122" y="452"/>
                    <a:pt x="116" y="446"/>
                  </a:cubicBezTo>
                  <a:cubicBezTo>
                    <a:pt x="110" y="441"/>
                    <a:pt x="106" y="437"/>
                    <a:pt x="102" y="431"/>
                  </a:cubicBezTo>
                  <a:cubicBezTo>
                    <a:pt x="95" y="437"/>
                    <a:pt x="85" y="443"/>
                    <a:pt x="79" y="447"/>
                  </a:cubicBezTo>
                  <a:cubicBezTo>
                    <a:pt x="52" y="464"/>
                    <a:pt x="31" y="477"/>
                    <a:pt x="29" y="533"/>
                  </a:cubicBezTo>
                  <a:cubicBezTo>
                    <a:pt x="86" y="533"/>
                    <a:pt x="101" y="508"/>
                    <a:pt x="116" y="481"/>
                  </a:cubicBezTo>
                  <a:cubicBezTo>
                    <a:pt x="120" y="475"/>
                    <a:pt x="125" y="466"/>
                    <a:pt x="130" y="459"/>
                  </a:cubicBezTo>
                  <a:close/>
                  <a:moveTo>
                    <a:pt x="561" y="8"/>
                  </a:moveTo>
                  <a:lnTo>
                    <a:pt x="561" y="8"/>
                  </a:lnTo>
                  <a:lnTo>
                    <a:pt x="561" y="9"/>
                  </a:lnTo>
                  <a:cubicBezTo>
                    <a:pt x="560" y="14"/>
                    <a:pt x="560" y="14"/>
                    <a:pt x="560" y="14"/>
                  </a:cubicBezTo>
                  <a:cubicBezTo>
                    <a:pt x="558" y="39"/>
                    <a:pt x="551" y="103"/>
                    <a:pt x="520" y="165"/>
                  </a:cubicBezTo>
                  <a:cubicBezTo>
                    <a:pt x="506" y="193"/>
                    <a:pt x="488" y="218"/>
                    <a:pt x="467" y="240"/>
                  </a:cubicBezTo>
                  <a:cubicBezTo>
                    <a:pt x="408" y="298"/>
                    <a:pt x="260" y="416"/>
                    <a:pt x="231" y="440"/>
                  </a:cubicBezTo>
                  <a:cubicBezTo>
                    <a:pt x="229" y="441"/>
                    <a:pt x="229" y="441"/>
                    <a:pt x="229" y="441"/>
                  </a:cubicBezTo>
                  <a:cubicBezTo>
                    <a:pt x="228" y="442"/>
                    <a:pt x="226" y="442"/>
                    <a:pt x="225" y="442"/>
                  </a:cubicBezTo>
                  <a:lnTo>
                    <a:pt x="224" y="442"/>
                  </a:lnTo>
                  <a:cubicBezTo>
                    <a:pt x="222" y="442"/>
                    <a:pt x="222" y="442"/>
                    <a:pt x="222" y="442"/>
                  </a:cubicBezTo>
                  <a:cubicBezTo>
                    <a:pt x="210" y="440"/>
                    <a:pt x="192" y="431"/>
                    <a:pt x="160" y="401"/>
                  </a:cubicBezTo>
                  <a:cubicBezTo>
                    <a:pt x="129" y="369"/>
                    <a:pt x="121" y="349"/>
                    <a:pt x="120" y="341"/>
                  </a:cubicBezTo>
                  <a:cubicBezTo>
                    <a:pt x="119" y="338"/>
                    <a:pt x="119" y="338"/>
                    <a:pt x="119" y="338"/>
                  </a:cubicBezTo>
                  <a:cubicBezTo>
                    <a:pt x="119" y="337"/>
                    <a:pt x="119" y="335"/>
                    <a:pt x="121" y="332"/>
                  </a:cubicBezTo>
                  <a:cubicBezTo>
                    <a:pt x="122" y="330"/>
                    <a:pt x="122" y="330"/>
                    <a:pt x="122" y="330"/>
                  </a:cubicBezTo>
                  <a:cubicBezTo>
                    <a:pt x="145" y="301"/>
                    <a:pt x="261" y="154"/>
                    <a:pt x="322" y="94"/>
                  </a:cubicBezTo>
                  <a:cubicBezTo>
                    <a:pt x="343" y="73"/>
                    <a:pt x="369" y="56"/>
                    <a:pt x="397" y="41"/>
                  </a:cubicBezTo>
                  <a:cubicBezTo>
                    <a:pt x="458" y="11"/>
                    <a:pt x="523" y="2"/>
                    <a:pt x="548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58" y="0"/>
                    <a:pt x="561" y="3"/>
                    <a:pt x="561" y="8"/>
                  </a:cubicBezTo>
                  <a:close/>
                  <a:moveTo>
                    <a:pt x="441" y="164"/>
                  </a:moveTo>
                  <a:lnTo>
                    <a:pt x="441" y="164"/>
                  </a:lnTo>
                  <a:cubicBezTo>
                    <a:pt x="441" y="140"/>
                    <a:pt x="422" y="119"/>
                    <a:pt x="398" y="119"/>
                  </a:cubicBezTo>
                  <a:cubicBezTo>
                    <a:pt x="373" y="119"/>
                    <a:pt x="353" y="140"/>
                    <a:pt x="353" y="164"/>
                  </a:cubicBezTo>
                  <a:cubicBezTo>
                    <a:pt x="353" y="189"/>
                    <a:pt x="373" y="209"/>
                    <a:pt x="398" y="209"/>
                  </a:cubicBezTo>
                  <a:cubicBezTo>
                    <a:pt x="422" y="209"/>
                    <a:pt x="441" y="189"/>
                    <a:pt x="441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5888" y="4498975"/>
            <a:ext cx="428625" cy="430213"/>
            <a:chOff x="3925888" y="4498975"/>
            <a:chExt cx="428625" cy="430213"/>
          </a:xfrm>
        </p:grpSpPr>
        <p:sp>
          <p:nvSpPr>
            <p:cNvPr id="4101" name="Freeform 5"/>
            <p:cNvSpPr>
              <a:spLocks noChangeArrowheads="1"/>
            </p:cNvSpPr>
            <p:nvPr/>
          </p:nvSpPr>
          <p:spPr bwMode="auto">
            <a:xfrm>
              <a:off x="3925888" y="4498975"/>
              <a:ext cx="428625" cy="430213"/>
            </a:xfrm>
            <a:custGeom>
              <a:avLst/>
              <a:gdLst>
                <a:gd name="T0" fmla="*/ 429402 w 1024"/>
                <a:gd name="T1" fmla="*/ 214618 h 1023"/>
                <a:gd name="T2" fmla="*/ 429402 w 1024"/>
                <a:gd name="T3" fmla="*/ 214618 h 1023"/>
                <a:gd name="T4" fmla="*/ 214491 w 1024"/>
                <a:gd name="T5" fmla="*/ 429235 h 1023"/>
                <a:gd name="T6" fmla="*/ 0 w 1024"/>
                <a:gd name="T7" fmla="*/ 214618 h 1023"/>
                <a:gd name="T8" fmla="*/ 214491 w 1024"/>
                <a:gd name="T9" fmla="*/ 0 h 1023"/>
                <a:gd name="T10" fmla="*/ 429402 w 1024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123"/>
            <p:cNvSpPr>
              <a:spLocks noChangeArrowheads="1"/>
            </p:cNvSpPr>
            <p:nvPr/>
          </p:nvSpPr>
          <p:spPr bwMode="auto">
            <a:xfrm>
              <a:off x="3970338" y="4554538"/>
              <a:ext cx="338137" cy="320675"/>
            </a:xfrm>
            <a:custGeom>
              <a:avLst/>
              <a:gdLst>
                <a:gd name="T0" fmla="*/ 142355 w 805"/>
                <a:gd name="T1" fmla="*/ 24419 h 761"/>
                <a:gd name="T2" fmla="*/ 191210 w 805"/>
                <a:gd name="T3" fmla="*/ 24419 h 761"/>
                <a:gd name="T4" fmla="*/ 142355 w 805"/>
                <a:gd name="T5" fmla="*/ 24419 h 761"/>
                <a:gd name="T6" fmla="*/ 128456 w 805"/>
                <a:gd name="T7" fmla="*/ 265236 h 761"/>
                <a:gd name="T8" fmla="*/ 134774 w 805"/>
                <a:gd name="T9" fmla="*/ 222293 h 761"/>
                <a:gd name="T10" fmla="*/ 112031 w 805"/>
                <a:gd name="T11" fmla="*/ 200821 h 761"/>
                <a:gd name="T12" fmla="*/ 76653 w 805"/>
                <a:gd name="T13" fmla="*/ 147774 h 761"/>
                <a:gd name="T14" fmla="*/ 24849 w 805"/>
                <a:gd name="T15" fmla="*/ 119567 h 761"/>
                <a:gd name="T16" fmla="*/ 24849 w 805"/>
                <a:gd name="T17" fmla="*/ 124198 h 761"/>
                <a:gd name="T18" fmla="*/ 46328 w 805"/>
                <a:gd name="T19" fmla="*/ 141038 h 761"/>
                <a:gd name="T20" fmla="*/ 43380 w 805"/>
                <a:gd name="T21" fmla="*/ 156194 h 761"/>
                <a:gd name="T22" fmla="*/ 29061 w 805"/>
                <a:gd name="T23" fmla="*/ 162510 h 761"/>
                <a:gd name="T24" fmla="*/ 5054 w 805"/>
                <a:gd name="T25" fmla="*/ 146511 h 761"/>
                <a:gd name="T26" fmla="*/ 15583 w 805"/>
                <a:gd name="T27" fmla="*/ 184823 h 761"/>
                <a:gd name="T28" fmla="*/ 38747 w 805"/>
                <a:gd name="T29" fmla="*/ 191559 h 761"/>
                <a:gd name="T30" fmla="*/ 128456 w 805"/>
                <a:gd name="T31" fmla="*/ 265236 h 761"/>
                <a:gd name="T32" fmla="*/ 337355 w 805"/>
                <a:gd name="T33" fmla="*/ 120830 h 761"/>
                <a:gd name="T34" fmla="*/ 323457 w 805"/>
                <a:gd name="T35" fmla="*/ 109041 h 761"/>
                <a:gd name="T36" fmla="*/ 287658 w 805"/>
                <a:gd name="T37" fmla="*/ 127987 h 761"/>
                <a:gd name="T38" fmla="*/ 285552 w 805"/>
                <a:gd name="T39" fmla="*/ 156615 h 761"/>
                <a:gd name="T40" fmla="*/ 245120 w 805"/>
                <a:gd name="T41" fmla="*/ 196190 h 761"/>
                <a:gd name="T42" fmla="*/ 219428 w 805"/>
                <a:gd name="T43" fmla="*/ 199137 h 761"/>
                <a:gd name="T44" fmla="*/ 199633 w 805"/>
                <a:gd name="T45" fmla="*/ 216820 h 761"/>
                <a:gd name="T46" fmla="*/ 199633 w 805"/>
                <a:gd name="T47" fmla="*/ 221030 h 761"/>
                <a:gd name="T48" fmla="*/ 212269 w 805"/>
                <a:gd name="T49" fmla="*/ 265236 h 761"/>
                <a:gd name="T50" fmla="*/ 248068 w 805"/>
                <a:gd name="T51" fmla="*/ 227766 h 761"/>
                <a:gd name="T52" fmla="*/ 251016 w 805"/>
                <a:gd name="T53" fmla="*/ 201242 h 761"/>
                <a:gd name="T54" fmla="*/ 291448 w 805"/>
                <a:gd name="T55" fmla="*/ 161668 h 761"/>
                <a:gd name="T56" fmla="*/ 319245 w 805"/>
                <a:gd name="T57" fmla="*/ 159562 h 761"/>
                <a:gd name="T58" fmla="*/ 337776 w 805"/>
                <a:gd name="T59" fmla="*/ 124198 h 761"/>
                <a:gd name="T60" fmla="*/ 257755 w 805"/>
                <a:gd name="T61" fmla="*/ 272393 h 761"/>
                <a:gd name="T62" fmla="*/ 258597 w 805"/>
                <a:gd name="T63" fmla="*/ 275761 h 761"/>
                <a:gd name="T64" fmla="*/ 248910 w 805"/>
                <a:gd name="T65" fmla="*/ 319967 h 761"/>
                <a:gd name="T66" fmla="*/ 79601 w 805"/>
                <a:gd name="T67" fmla="*/ 316599 h 761"/>
                <a:gd name="T68" fmla="*/ 74968 w 805"/>
                <a:gd name="T69" fmla="*/ 272393 h 761"/>
                <a:gd name="T70" fmla="*/ 143197 w 805"/>
                <a:gd name="T71" fmla="*/ 271130 h 761"/>
                <a:gd name="T72" fmla="*/ 141512 w 805"/>
                <a:gd name="T73" fmla="*/ 95569 h 761"/>
                <a:gd name="T74" fmla="*/ 129298 w 805"/>
                <a:gd name="T75" fmla="*/ 163352 h 761"/>
                <a:gd name="T76" fmla="*/ 120033 w 805"/>
                <a:gd name="T77" fmla="*/ 173877 h 761"/>
                <a:gd name="T78" fmla="*/ 110767 w 805"/>
                <a:gd name="T79" fmla="*/ 78729 h 761"/>
                <a:gd name="T80" fmla="*/ 167625 w 805"/>
                <a:gd name="T81" fmla="*/ 55994 h 761"/>
                <a:gd name="T82" fmla="*/ 222377 w 805"/>
                <a:gd name="T83" fmla="*/ 168404 h 761"/>
                <a:gd name="T84" fmla="*/ 205109 w 805"/>
                <a:gd name="T85" fmla="*/ 168404 h 761"/>
                <a:gd name="T86" fmla="*/ 204688 w 805"/>
                <a:gd name="T87" fmla="*/ 95569 h 761"/>
                <a:gd name="T88" fmla="*/ 192895 w 805"/>
                <a:gd name="T89" fmla="*/ 97253 h 761"/>
                <a:gd name="T90" fmla="*/ 254385 w 805"/>
                <a:gd name="T91" fmla="*/ 271130 h 761"/>
                <a:gd name="T92" fmla="*/ 172679 w 805"/>
                <a:gd name="T93" fmla="*/ 271130 h 761"/>
                <a:gd name="T94" fmla="*/ 171415 w 805"/>
                <a:gd name="T95" fmla="*/ 181455 h 761"/>
                <a:gd name="T96" fmla="*/ 162150 w 805"/>
                <a:gd name="T97" fmla="*/ 181455 h 761"/>
                <a:gd name="T98" fmla="*/ 172679 w 805"/>
                <a:gd name="T99" fmla="*/ 271130 h 7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05" h="761">
                  <a:moveTo>
                    <a:pt x="338" y="58"/>
                  </a:moveTo>
                  <a:lnTo>
                    <a:pt x="338" y="58"/>
                  </a:lnTo>
                  <a:cubicBezTo>
                    <a:pt x="338" y="26"/>
                    <a:pt x="364" y="0"/>
                    <a:pt x="396" y="0"/>
                  </a:cubicBezTo>
                  <a:cubicBezTo>
                    <a:pt x="428" y="0"/>
                    <a:pt x="454" y="26"/>
                    <a:pt x="454" y="58"/>
                  </a:cubicBezTo>
                  <a:cubicBezTo>
                    <a:pt x="454" y="89"/>
                    <a:pt x="428" y="115"/>
                    <a:pt x="396" y="115"/>
                  </a:cubicBezTo>
                  <a:cubicBezTo>
                    <a:pt x="364" y="115"/>
                    <a:pt x="338" y="89"/>
                    <a:pt x="338" y="58"/>
                  </a:cubicBezTo>
                  <a:close/>
                  <a:moveTo>
                    <a:pt x="305" y="630"/>
                  </a:moveTo>
                  <a:lnTo>
                    <a:pt x="305" y="630"/>
                  </a:lnTo>
                  <a:cubicBezTo>
                    <a:pt x="321" y="630"/>
                    <a:pt x="321" y="630"/>
                    <a:pt x="321" y="630"/>
                  </a:cubicBezTo>
                  <a:cubicBezTo>
                    <a:pt x="321" y="593"/>
                    <a:pt x="320" y="560"/>
                    <a:pt x="320" y="528"/>
                  </a:cubicBezTo>
                  <a:cubicBezTo>
                    <a:pt x="307" y="517"/>
                    <a:pt x="307" y="517"/>
                    <a:pt x="307" y="517"/>
                  </a:cubicBezTo>
                  <a:cubicBezTo>
                    <a:pt x="293" y="503"/>
                    <a:pt x="277" y="487"/>
                    <a:pt x="266" y="477"/>
                  </a:cubicBezTo>
                  <a:cubicBezTo>
                    <a:pt x="248" y="461"/>
                    <a:pt x="233" y="447"/>
                    <a:pt x="221" y="436"/>
                  </a:cubicBezTo>
                  <a:cubicBezTo>
                    <a:pt x="191" y="406"/>
                    <a:pt x="185" y="377"/>
                    <a:pt x="182" y="351"/>
                  </a:cubicBezTo>
                  <a:cubicBezTo>
                    <a:pt x="180" y="324"/>
                    <a:pt x="172" y="305"/>
                    <a:pt x="159" y="294"/>
                  </a:cubicBezTo>
                  <a:cubicBezTo>
                    <a:pt x="129" y="270"/>
                    <a:pt x="81" y="269"/>
                    <a:pt x="59" y="284"/>
                  </a:cubicBezTo>
                  <a:cubicBezTo>
                    <a:pt x="58" y="285"/>
                    <a:pt x="57" y="287"/>
                    <a:pt x="57" y="289"/>
                  </a:cubicBezTo>
                  <a:cubicBezTo>
                    <a:pt x="57" y="291"/>
                    <a:pt x="58" y="292"/>
                    <a:pt x="59" y="295"/>
                  </a:cubicBezTo>
                  <a:cubicBezTo>
                    <a:pt x="110" y="332"/>
                    <a:pt x="110" y="332"/>
                    <a:pt x="110" y="332"/>
                  </a:cubicBezTo>
                  <a:cubicBezTo>
                    <a:pt x="110" y="335"/>
                    <a:pt x="110" y="335"/>
                    <a:pt x="110" y="335"/>
                  </a:cubicBezTo>
                  <a:cubicBezTo>
                    <a:pt x="108" y="342"/>
                    <a:pt x="107" y="353"/>
                    <a:pt x="104" y="367"/>
                  </a:cubicBezTo>
                  <a:cubicBezTo>
                    <a:pt x="103" y="371"/>
                    <a:pt x="103" y="371"/>
                    <a:pt x="103" y="371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69" y="386"/>
                    <a:pt x="69" y="386"/>
                    <a:pt x="69" y="386"/>
                  </a:cubicBezTo>
                  <a:cubicBezTo>
                    <a:pt x="18" y="349"/>
                    <a:pt x="18" y="349"/>
                    <a:pt x="18" y="349"/>
                  </a:cubicBezTo>
                  <a:cubicBezTo>
                    <a:pt x="16" y="347"/>
                    <a:pt x="14" y="347"/>
                    <a:pt x="12" y="348"/>
                  </a:cubicBezTo>
                  <a:cubicBezTo>
                    <a:pt x="10" y="349"/>
                    <a:pt x="9" y="351"/>
                    <a:pt x="8" y="353"/>
                  </a:cubicBezTo>
                  <a:cubicBezTo>
                    <a:pt x="8" y="355"/>
                    <a:pt x="0" y="410"/>
                    <a:pt x="37" y="439"/>
                  </a:cubicBezTo>
                  <a:cubicBezTo>
                    <a:pt x="50" y="450"/>
                    <a:pt x="66" y="455"/>
                    <a:pt x="82" y="455"/>
                  </a:cubicBezTo>
                  <a:cubicBezTo>
                    <a:pt x="86" y="455"/>
                    <a:pt x="89" y="455"/>
                    <a:pt x="92" y="455"/>
                  </a:cubicBezTo>
                  <a:cubicBezTo>
                    <a:pt x="127" y="455"/>
                    <a:pt x="140" y="462"/>
                    <a:pt x="164" y="485"/>
                  </a:cubicBezTo>
                  <a:cubicBezTo>
                    <a:pt x="182" y="501"/>
                    <a:pt x="240" y="560"/>
                    <a:pt x="305" y="630"/>
                  </a:cubicBezTo>
                  <a:close/>
                  <a:moveTo>
                    <a:pt x="801" y="287"/>
                  </a:moveTo>
                  <a:lnTo>
                    <a:pt x="801" y="287"/>
                  </a:lnTo>
                  <a:cubicBezTo>
                    <a:pt x="775" y="260"/>
                    <a:pt x="775" y="260"/>
                    <a:pt x="775" y="260"/>
                  </a:cubicBezTo>
                  <a:cubicBezTo>
                    <a:pt x="773" y="259"/>
                    <a:pt x="770" y="258"/>
                    <a:pt x="768" y="259"/>
                  </a:cubicBezTo>
                  <a:cubicBezTo>
                    <a:pt x="687" y="299"/>
                    <a:pt x="687" y="299"/>
                    <a:pt x="687" y="299"/>
                  </a:cubicBezTo>
                  <a:cubicBezTo>
                    <a:pt x="685" y="300"/>
                    <a:pt x="683" y="302"/>
                    <a:pt x="683" y="30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77" y="369"/>
                    <a:pt x="677" y="371"/>
                    <a:pt x="678" y="372"/>
                  </a:cubicBezTo>
                  <a:cubicBezTo>
                    <a:pt x="582" y="466"/>
                    <a:pt x="582" y="466"/>
                    <a:pt x="582" y="466"/>
                  </a:cubicBezTo>
                  <a:cubicBezTo>
                    <a:pt x="556" y="468"/>
                    <a:pt x="556" y="468"/>
                    <a:pt x="556" y="468"/>
                  </a:cubicBezTo>
                  <a:cubicBezTo>
                    <a:pt x="550" y="468"/>
                    <a:pt x="530" y="468"/>
                    <a:pt x="521" y="473"/>
                  </a:cubicBezTo>
                  <a:cubicBezTo>
                    <a:pt x="520" y="474"/>
                    <a:pt x="516" y="476"/>
                    <a:pt x="507" y="484"/>
                  </a:cubicBezTo>
                  <a:cubicBezTo>
                    <a:pt x="474" y="515"/>
                    <a:pt x="474" y="515"/>
                    <a:pt x="474" y="515"/>
                  </a:cubicBezTo>
                  <a:cubicBezTo>
                    <a:pt x="474" y="525"/>
                    <a:pt x="474" y="525"/>
                    <a:pt x="474" y="525"/>
                  </a:cubicBezTo>
                  <a:cubicBezTo>
                    <a:pt x="474" y="558"/>
                    <a:pt x="473" y="592"/>
                    <a:pt x="473" y="630"/>
                  </a:cubicBezTo>
                  <a:cubicBezTo>
                    <a:pt x="504" y="630"/>
                    <a:pt x="504" y="630"/>
                    <a:pt x="504" y="630"/>
                  </a:cubicBezTo>
                  <a:cubicBezTo>
                    <a:pt x="578" y="555"/>
                    <a:pt x="578" y="555"/>
                    <a:pt x="578" y="555"/>
                  </a:cubicBezTo>
                  <a:cubicBezTo>
                    <a:pt x="583" y="550"/>
                    <a:pt x="588" y="544"/>
                    <a:pt x="589" y="541"/>
                  </a:cubicBezTo>
                  <a:cubicBezTo>
                    <a:pt x="593" y="532"/>
                    <a:pt x="595" y="507"/>
                    <a:pt x="595" y="505"/>
                  </a:cubicBezTo>
                  <a:cubicBezTo>
                    <a:pt x="596" y="478"/>
                    <a:pt x="596" y="478"/>
                    <a:pt x="596" y="478"/>
                  </a:cubicBezTo>
                  <a:cubicBezTo>
                    <a:pt x="691" y="384"/>
                    <a:pt x="691" y="384"/>
                    <a:pt x="691" y="384"/>
                  </a:cubicBezTo>
                  <a:cubicBezTo>
                    <a:pt x="692" y="384"/>
                    <a:pt x="692" y="384"/>
                    <a:pt x="692" y="384"/>
                  </a:cubicBezTo>
                  <a:cubicBezTo>
                    <a:pt x="693" y="385"/>
                    <a:pt x="694" y="385"/>
                    <a:pt x="695" y="385"/>
                  </a:cubicBezTo>
                  <a:cubicBezTo>
                    <a:pt x="758" y="379"/>
                    <a:pt x="758" y="379"/>
                    <a:pt x="758" y="379"/>
                  </a:cubicBezTo>
                  <a:cubicBezTo>
                    <a:pt x="760" y="379"/>
                    <a:pt x="762" y="378"/>
                    <a:pt x="763" y="376"/>
                  </a:cubicBezTo>
                  <a:cubicBezTo>
                    <a:pt x="802" y="295"/>
                    <a:pt x="802" y="295"/>
                    <a:pt x="802" y="295"/>
                  </a:cubicBezTo>
                  <a:cubicBezTo>
                    <a:pt x="804" y="292"/>
                    <a:pt x="803" y="289"/>
                    <a:pt x="801" y="287"/>
                  </a:cubicBezTo>
                  <a:close/>
                  <a:moveTo>
                    <a:pt x="612" y="647"/>
                  </a:moveTo>
                  <a:lnTo>
                    <a:pt x="612" y="647"/>
                  </a:lnTo>
                  <a:cubicBezTo>
                    <a:pt x="613" y="650"/>
                    <a:pt x="614" y="653"/>
                    <a:pt x="614" y="655"/>
                  </a:cubicBezTo>
                  <a:cubicBezTo>
                    <a:pt x="599" y="753"/>
                    <a:pt x="599" y="753"/>
                    <a:pt x="599" y="753"/>
                  </a:cubicBezTo>
                  <a:cubicBezTo>
                    <a:pt x="598" y="757"/>
                    <a:pt x="595" y="760"/>
                    <a:pt x="591" y="760"/>
                  </a:cubicBezTo>
                  <a:cubicBezTo>
                    <a:pt x="198" y="760"/>
                    <a:pt x="198" y="760"/>
                    <a:pt x="198" y="760"/>
                  </a:cubicBezTo>
                  <a:cubicBezTo>
                    <a:pt x="194" y="760"/>
                    <a:pt x="190" y="757"/>
                    <a:pt x="189" y="752"/>
                  </a:cubicBezTo>
                  <a:cubicBezTo>
                    <a:pt x="176" y="655"/>
                    <a:pt x="176" y="655"/>
                    <a:pt x="176" y="655"/>
                  </a:cubicBezTo>
                  <a:cubicBezTo>
                    <a:pt x="176" y="652"/>
                    <a:pt x="177" y="650"/>
                    <a:pt x="178" y="647"/>
                  </a:cubicBezTo>
                  <a:cubicBezTo>
                    <a:pt x="180" y="645"/>
                    <a:pt x="183" y="644"/>
                    <a:pt x="186" y="644"/>
                  </a:cubicBezTo>
                  <a:cubicBezTo>
                    <a:pt x="340" y="644"/>
                    <a:pt x="340" y="644"/>
                    <a:pt x="340" y="644"/>
                  </a:cubicBezTo>
                  <a:cubicBezTo>
                    <a:pt x="336" y="403"/>
                    <a:pt x="334" y="263"/>
                    <a:pt x="336" y="231"/>
                  </a:cubicBezTo>
                  <a:cubicBezTo>
                    <a:pt x="336" y="227"/>
                    <a:pt x="336" y="227"/>
                    <a:pt x="336" y="227"/>
                  </a:cubicBezTo>
                  <a:cubicBezTo>
                    <a:pt x="336" y="203"/>
                    <a:pt x="309" y="203"/>
                    <a:pt x="309" y="227"/>
                  </a:cubicBezTo>
                  <a:cubicBezTo>
                    <a:pt x="309" y="247"/>
                    <a:pt x="307" y="359"/>
                    <a:pt x="307" y="388"/>
                  </a:cubicBezTo>
                  <a:cubicBezTo>
                    <a:pt x="307" y="396"/>
                    <a:pt x="307" y="396"/>
                    <a:pt x="307" y="396"/>
                  </a:cubicBezTo>
                  <a:cubicBezTo>
                    <a:pt x="307" y="409"/>
                    <a:pt x="293" y="413"/>
                    <a:pt x="285" y="413"/>
                  </a:cubicBezTo>
                  <a:cubicBezTo>
                    <a:pt x="274" y="413"/>
                    <a:pt x="263" y="408"/>
                    <a:pt x="263" y="393"/>
                  </a:cubicBezTo>
                  <a:cubicBezTo>
                    <a:pt x="263" y="187"/>
                    <a:pt x="263" y="187"/>
                    <a:pt x="263" y="187"/>
                  </a:cubicBezTo>
                  <a:cubicBezTo>
                    <a:pt x="263" y="148"/>
                    <a:pt x="335" y="133"/>
                    <a:pt x="396" y="133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428" y="133"/>
                    <a:pt x="528" y="136"/>
                    <a:pt x="528" y="185"/>
                  </a:cubicBezTo>
                  <a:cubicBezTo>
                    <a:pt x="528" y="400"/>
                    <a:pt x="528" y="400"/>
                    <a:pt x="528" y="400"/>
                  </a:cubicBezTo>
                  <a:cubicBezTo>
                    <a:pt x="528" y="413"/>
                    <a:pt x="516" y="416"/>
                    <a:pt x="507" y="416"/>
                  </a:cubicBezTo>
                  <a:cubicBezTo>
                    <a:pt x="500" y="416"/>
                    <a:pt x="487" y="413"/>
                    <a:pt x="487" y="400"/>
                  </a:cubicBezTo>
                  <a:cubicBezTo>
                    <a:pt x="487" y="392"/>
                    <a:pt x="487" y="392"/>
                    <a:pt x="487" y="392"/>
                  </a:cubicBezTo>
                  <a:cubicBezTo>
                    <a:pt x="487" y="362"/>
                    <a:pt x="486" y="247"/>
                    <a:pt x="486" y="227"/>
                  </a:cubicBezTo>
                  <a:cubicBezTo>
                    <a:pt x="486" y="203"/>
                    <a:pt x="458" y="203"/>
                    <a:pt x="458" y="227"/>
                  </a:cubicBezTo>
                  <a:cubicBezTo>
                    <a:pt x="458" y="231"/>
                    <a:pt x="458" y="231"/>
                    <a:pt x="458" y="231"/>
                  </a:cubicBezTo>
                  <a:cubicBezTo>
                    <a:pt x="461" y="263"/>
                    <a:pt x="458" y="403"/>
                    <a:pt x="454" y="644"/>
                  </a:cubicBezTo>
                  <a:cubicBezTo>
                    <a:pt x="604" y="644"/>
                    <a:pt x="604" y="644"/>
                    <a:pt x="604" y="644"/>
                  </a:cubicBezTo>
                  <a:cubicBezTo>
                    <a:pt x="607" y="644"/>
                    <a:pt x="609" y="645"/>
                    <a:pt x="612" y="647"/>
                  </a:cubicBezTo>
                  <a:close/>
                  <a:moveTo>
                    <a:pt x="410" y="644"/>
                  </a:moveTo>
                  <a:lnTo>
                    <a:pt x="410" y="644"/>
                  </a:lnTo>
                  <a:cubicBezTo>
                    <a:pt x="407" y="431"/>
                    <a:pt x="407" y="431"/>
                    <a:pt x="407" y="431"/>
                  </a:cubicBezTo>
                  <a:cubicBezTo>
                    <a:pt x="407" y="424"/>
                    <a:pt x="401" y="418"/>
                    <a:pt x="396" y="418"/>
                  </a:cubicBezTo>
                  <a:cubicBezTo>
                    <a:pt x="390" y="418"/>
                    <a:pt x="385" y="425"/>
                    <a:pt x="385" y="431"/>
                  </a:cubicBezTo>
                  <a:cubicBezTo>
                    <a:pt x="387" y="644"/>
                    <a:pt x="387" y="644"/>
                    <a:pt x="387" y="644"/>
                  </a:cubicBezTo>
                  <a:lnTo>
                    <a:pt x="410" y="6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89488" y="4498975"/>
            <a:ext cx="428625" cy="430213"/>
            <a:chOff x="4789488" y="4498975"/>
            <a:chExt cx="428625" cy="430213"/>
          </a:xfrm>
        </p:grpSpPr>
        <p:sp>
          <p:nvSpPr>
            <p:cNvPr id="4102" name="Freeform 6"/>
            <p:cNvSpPr>
              <a:spLocks noChangeArrowheads="1"/>
            </p:cNvSpPr>
            <p:nvPr/>
          </p:nvSpPr>
          <p:spPr bwMode="auto">
            <a:xfrm>
              <a:off x="4789488" y="4498975"/>
              <a:ext cx="428625" cy="430213"/>
            </a:xfrm>
            <a:custGeom>
              <a:avLst/>
              <a:gdLst>
                <a:gd name="T0" fmla="*/ 429403 w 1025"/>
                <a:gd name="T1" fmla="*/ 214618 h 1023"/>
                <a:gd name="T2" fmla="*/ 429403 w 1025"/>
                <a:gd name="T3" fmla="*/ 214618 h 1023"/>
                <a:gd name="T4" fmla="*/ 214701 w 1025"/>
                <a:gd name="T5" fmla="*/ 429235 h 1023"/>
                <a:gd name="T6" fmla="*/ 0 w 1025"/>
                <a:gd name="T7" fmla="*/ 214618 h 1023"/>
                <a:gd name="T8" fmla="*/ 214701 w 1025"/>
                <a:gd name="T9" fmla="*/ 0 h 1023"/>
                <a:gd name="T10" fmla="*/ 429403 w 1025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124"/>
            <p:cNvSpPr>
              <a:spLocks noChangeArrowheads="1"/>
            </p:cNvSpPr>
            <p:nvPr/>
          </p:nvSpPr>
          <p:spPr bwMode="auto">
            <a:xfrm>
              <a:off x="4851400" y="4559300"/>
              <a:ext cx="287338" cy="309563"/>
            </a:xfrm>
            <a:custGeom>
              <a:avLst/>
              <a:gdLst>
                <a:gd name="T0" fmla="*/ 151781 w 683"/>
                <a:gd name="T1" fmla="*/ 124634 h 737"/>
                <a:gd name="T2" fmla="*/ 95441 w 683"/>
                <a:gd name="T3" fmla="*/ 68822 h 737"/>
                <a:gd name="T4" fmla="*/ 151781 w 683"/>
                <a:gd name="T5" fmla="*/ 124634 h 737"/>
                <a:gd name="T6" fmla="*/ 161031 w 683"/>
                <a:gd name="T7" fmla="*/ 59170 h 737"/>
                <a:gd name="T8" fmla="*/ 160611 w 683"/>
                <a:gd name="T9" fmla="*/ 0 h 737"/>
                <a:gd name="T10" fmla="*/ 161031 w 683"/>
                <a:gd name="T11" fmla="*/ 59170 h 737"/>
                <a:gd name="T12" fmla="*/ 217371 w 683"/>
                <a:gd name="T13" fmla="*/ 68822 h 737"/>
                <a:gd name="T14" fmla="*/ 161031 w 683"/>
                <a:gd name="T15" fmla="*/ 124634 h 737"/>
                <a:gd name="T16" fmla="*/ 217371 w 683"/>
                <a:gd name="T17" fmla="*/ 68822 h 737"/>
                <a:gd name="T18" fmla="*/ 151781 w 683"/>
                <a:gd name="T19" fmla="*/ 59170 h 737"/>
                <a:gd name="T20" fmla="*/ 151781 w 683"/>
                <a:gd name="T21" fmla="*/ 0 h 737"/>
                <a:gd name="T22" fmla="*/ 151781 w 683"/>
                <a:gd name="T23" fmla="*/ 59170 h 737"/>
                <a:gd name="T24" fmla="*/ 85351 w 683"/>
                <a:gd name="T25" fmla="*/ 68822 h 737"/>
                <a:gd name="T26" fmla="*/ 26068 w 683"/>
                <a:gd name="T27" fmla="*/ 124634 h 737"/>
                <a:gd name="T28" fmla="*/ 85351 w 683"/>
                <a:gd name="T29" fmla="*/ 68822 h 737"/>
                <a:gd name="T30" fmla="*/ 121089 w 683"/>
                <a:gd name="T31" fmla="*/ 4196 h 737"/>
                <a:gd name="T32" fmla="*/ 88294 w 683"/>
                <a:gd name="T33" fmla="*/ 59170 h 737"/>
                <a:gd name="T34" fmla="*/ 266143 w 683"/>
                <a:gd name="T35" fmla="*/ 59170 h 737"/>
                <a:gd name="T36" fmla="*/ 190883 w 683"/>
                <a:gd name="T37" fmla="*/ 4196 h 737"/>
                <a:gd name="T38" fmla="*/ 266143 w 683"/>
                <a:gd name="T39" fmla="*/ 59170 h 737"/>
                <a:gd name="T40" fmla="*/ 234609 w 683"/>
                <a:gd name="T41" fmla="*/ 124634 h 737"/>
                <a:gd name="T42" fmla="*/ 272029 w 683"/>
                <a:gd name="T43" fmla="*/ 68822 h 737"/>
                <a:gd name="T44" fmla="*/ 234609 w 683"/>
                <a:gd name="T45" fmla="*/ 124634 h 737"/>
                <a:gd name="T46" fmla="*/ 264881 w 683"/>
                <a:gd name="T47" fmla="*/ 226188 h 737"/>
                <a:gd name="T48" fmla="*/ 226621 w 683"/>
                <a:gd name="T49" fmla="*/ 238358 h 737"/>
                <a:gd name="T50" fmla="*/ 182474 w 683"/>
                <a:gd name="T51" fmla="*/ 257242 h 737"/>
                <a:gd name="T52" fmla="*/ 125714 w 683"/>
                <a:gd name="T53" fmla="*/ 240456 h 737"/>
                <a:gd name="T54" fmla="*/ 128236 w 683"/>
                <a:gd name="T55" fmla="*/ 229126 h 737"/>
                <a:gd name="T56" fmla="*/ 169020 w 683"/>
                <a:gd name="T57" fmla="*/ 239617 h 737"/>
                <a:gd name="T58" fmla="*/ 200133 w 683"/>
                <a:gd name="T59" fmla="*/ 215278 h 737"/>
                <a:gd name="T60" fmla="*/ 115202 w 683"/>
                <a:gd name="T61" fmla="*/ 185483 h 737"/>
                <a:gd name="T62" fmla="*/ 1682 w 683"/>
                <a:gd name="T63" fmla="*/ 238778 h 737"/>
                <a:gd name="T64" fmla="*/ 39102 w 683"/>
                <a:gd name="T65" fmla="*/ 298367 h 737"/>
                <a:gd name="T66" fmla="*/ 97544 w 683"/>
                <a:gd name="T67" fmla="*/ 294171 h 737"/>
                <a:gd name="T68" fmla="*/ 144213 w 683"/>
                <a:gd name="T69" fmla="*/ 306340 h 737"/>
                <a:gd name="T70" fmla="*/ 186678 w 683"/>
                <a:gd name="T71" fmla="*/ 305501 h 737"/>
                <a:gd name="T72" fmla="*/ 263200 w 683"/>
                <a:gd name="T73" fmla="*/ 263117 h 737"/>
                <a:gd name="T74" fmla="*/ 264881 w 683"/>
                <a:gd name="T75" fmla="*/ 226188 h 737"/>
                <a:gd name="T76" fmla="*/ 26068 w 683"/>
                <a:gd name="T77" fmla="*/ 134706 h 737"/>
                <a:gd name="T78" fmla="*/ 45829 w 683"/>
                <a:gd name="T79" fmla="*/ 184644 h 737"/>
                <a:gd name="T80" fmla="*/ 81146 w 683"/>
                <a:gd name="T81" fmla="*/ 170795 h 737"/>
                <a:gd name="T82" fmla="*/ 26068 w 683"/>
                <a:gd name="T83" fmla="*/ 134706 h 737"/>
                <a:gd name="T84" fmla="*/ 93339 w 683"/>
                <a:gd name="T85" fmla="*/ 169117 h 737"/>
                <a:gd name="T86" fmla="*/ 151781 w 683"/>
                <a:gd name="T87" fmla="*/ 134706 h 737"/>
                <a:gd name="T88" fmla="*/ 91237 w 683"/>
                <a:gd name="T89" fmla="*/ 170376 h 737"/>
                <a:gd name="T90" fmla="*/ 187519 w 683"/>
                <a:gd name="T91" fmla="*/ 186742 h 737"/>
                <a:gd name="T92" fmla="*/ 200553 w 683"/>
                <a:gd name="T93" fmla="*/ 193036 h 737"/>
                <a:gd name="T94" fmla="*/ 224518 w 683"/>
                <a:gd name="T95" fmla="*/ 134706 h 737"/>
                <a:gd name="T96" fmla="*/ 161031 w 683"/>
                <a:gd name="T97" fmla="*/ 174992 h 737"/>
                <a:gd name="T98" fmla="*/ 224098 w 683"/>
                <a:gd name="T99" fmla="*/ 201849 h 737"/>
                <a:gd name="T100" fmla="*/ 258575 w 683"/>
                <a:gd name="T101" fmla="*/ 209403 h 737"/>
                <a:gd name="T102" fmla="*/ 286745 w 683"/>
                <a:gd name="T103" fmla="*/ 134706 h 737"/>
                <a:gd name="T104" fmla="*/ 224098 w 683"/>
                <a:gd name="T105" fmla="*/ 201849 h 73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83" h="737">
                  <a:moveTo>
                    <a:pt x="361" y="297"/>
                  </a:moveTo>
                  <a:lnTo>
                    <a:pt x="361" y="297"/>
                  </a:lnTo>
                  <a:cubicBezTo>
                    <a:pt x="209" y="297"/>
                    <a:pt x="209" y="297"/>
                    <a:pt x="209" y="297"/>
                  </a:cubicBezTo>
                  <a:cubicBezTo>
                    <a:pt x="210" y="249"/>
                    <a:pt x="216" y="205"/>
                    <a:pt x="227" y="164"/>
                  </a:cubicBezTo>
                  <a:cubicBezTo>
                    <a:pt x="361" y="164"/>
                    <a:pt x="361" y="164"/>
                    <a:pt x="361" y="164"/>
                  </a:cubicBezTo>
                  <a:lnTo>
                    <a:pt x="361" y="297"/>
                  </a:lnTo>
                  <a:close/>
                  <a:moveTo>
                    <a:pt x="383" y="141"/>
                  </a:moveTo>
                  <a:lnTo>
                    <a:pt x="383" y="141"/>
                  </a:lnTo>
                  <a:cubicBezTo>
                    <a:pt x="509" y="141"/>
                    <a:pt x="509" y="141"/>
                    <a:pt x="509" y="141"/>
                  </a:cubicBezTo>
                  <a:cubicBezTo>
                    <a:pt x="481" y="61"/>
                    <a:pt x="436" y="6"/>
                    <a:pt x="382" y="0"/>
                  </a:cubicBezTo>
                  <a:lnTo>
                    <a:pt x="383" y="1"/>
                  </a:lnTo>
                  <a:lnTo>
                    <a:pt x="383" y="141"/>
                  </a:lnTo>
                  <a:close/>
                  <a:moveTo>
                    <a:pt x="517" y="164"/>
                  </a:moveTo>
                  <a:lnTo>
                    <a:pt x="517" y="164"/>
                  </a:lnTo>
                  <a:cubicBezTo>
                    <a:pt x="383" y="164"/>
                    <a:pt x="383" y="164"/>
                    <a:pt x="383" y="164"/>
                  </a:cubicBezTo>
                  <a:cubicBezTo>
                    <a:pt x="383" y="297"/>
                    <a:pt x="383" y="297"/>
                    <a:pt x="383" y="297"/>
                  </a:cubicBezTo>
                  <a:cubicBezTo>
                    <a:pt x="534" y="297"/>
                    <a:pt x="534" y="297"/>
                    <a:pt x="534" y="297"/>
                  </a:cubicBezTo>
                  <a:cubicBezTo>
                    <a:pt x="534" y="249"/>
                    <a:pt x="527" y="205"/>
                    <a:pt x="517" y="164"/>
                  </a:cubicBezTo>
                  <a:close/>
                  <a:moveTo>
                    <a:pt x="361" y="141"/>
                  </a:moveTo>
                  <a:lnTo>
                    <a:pt x="361" y="141"/>
                  </a:lnTo>
                  <a:cubicBezTo>
                    <a:pt x="361" y="1"/>
                    <a:pt x="361" y="1"/>
                    <a:pt x="361" y="1"/>
                  </a:cubicBezTo>
                  <a:lnTo>
                    <a:pt x="361" y="0"/>
                  </a:lnTo>
                  <a:cubicBezTo>
                    <a:pt x="307" y="6"/>
                    <a:pt x="262" y="61"/>
                    <a:pt x="235" y="141"/>
                  </a:cubicBezTo>
                  <a:lnTo>
                    <a:pt x="361" y="141"/>
                  </a:lnTo>
                  <a:close/>
                  <a:moveTo>
                    <a:pt x="203" y="164"/>
                  </a:moveTo>
                  <a:lnTo>
                    <a:pt x="203" y="164"/>
                  </a:lnTo>
                  <a:cubicBezTo>
                    <a:pt x="97" y="164"/>
                    <a:pt x="97" y="164"/>
                    <a:pt x="97" y="164"/>
                  </a:cubicBezTo>
                  <a:cubicBezTo>
                    <a:pt x="75" y="205"/>
                    <a:pt x="63" y="249"/>
                    <a:pt x="62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6" y="249"/>
                    <a:pt x="192" y="205"/>
                    <a:pt x="203" y="164"/>
                  </a:cubicBezTo>
                  <a:close/>
                  <a:moveTo>
                    <a:pt x="288" y="10"/>
                  </a:moveTo>
                  <a:lnTo>
                    <a:pt x="288" y="10"/>
                  </a:lnTo>
                  <a:cubicBezTo>
                    <a:pt x="214" y="31"/>
                    <a:pt x="151" y="78"/>
                    <a:pt x="111" y="141"/>
                  </a:cubicBezTo>
                  <a:cubicBezTo>
                    <a:pt x="210" y="141"/>
                    <a:pt x="210" y="141"/>
                    <a:pt x="210" y="141"/>
                  </a:cubicBezTo>
                  <a:cubicBezTo>
                    <a:pt x="227" y="85"/>
                    <a:pt x="254" y="39"/>
                    <a:pt x="288" y="10"/>
                  </a:cubicBezTo>
                  <a:close/>
                  <a:moveTo>
                    <a:pt x="633" y="141"/>
                  </a:moveTo>
                  <a:lnTo>
                    <a:pt x="633" y="141"/>
                  </a:lnTo>
                  <a:cubicBezTo>
                    <a:pt x="592" y="78"/>
                    <a:pt x="529" y="30"/>
                    <a:pt x="454" y="10"/>
                  </a:cubicBezTo>
                  <a:cubicBezTo>
                    <a:pt x="487" y="39"/>
                    <a:pt x="515" y="85"/>
                    <a:pt x="533" y="141"/>
                  </a:cubicBezTo>
                  <a:lnTo>
                    <a:pt x="633" y="141"/>
                  </a:lnTo>
                  <a:close/>
                  <a:moveTo>
                    <a:pt x="558" y="297"/>
                  </a:moveTo>
                  <a:lnTo>
                    <a:pt x="558" y="297"/>
                  </a:lnTo>
                  <a:cubicBezTo>
                    <a:pt x="682" y="297"/>
                    <a:pt x="682" y="297"/>
                    <a:pt x="682" y="297"/>
                  </a:cubicBezTo>
                  <a:cubicBezTo>
                    <a:pt x="680" y="249"/>
                    <a:pt x="668" y="205"/>
                    <a:pt x="647" y="164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51" y="205"/>
                    <a:pt x="557" y="249"/>
                    <a:pt x="558" y="297"/>
                  </a:cubicBezTo>
                  <a:close/>
                  <a:moveTo>
                    <a:pt x="630" y="539"/>
                  </a:moveTo>
                  <a:lnTo>
                    <a:pt x="630" y="539"/>
                  </a:lnTo>
                  <a:cubicBezTo>
                    <a:pt x="614" y="534"/>
                    <a:pt x="593" y="538"/>
                    <a:pt x="565" y="551"/>
                  </a:cubicBezTo>
                  <a:cubicBezTo>
                    <a:pt x="557" y="555"/>
                    <a:pt x="549" y="561"/>
                    <a:pt x="539" y="568"/>
                  </a:cubicBezTo>
                  <a:cubicBezTo>
                    <a:pt x="509" y="587"/>
                    <a:pt x="470" y="613"/>
                    <a:pt x="436" y="613"/>
                  </a:cubicBezTo>
                  <a:cubicBezTo>
                    <a:pt x="434" y="613"/>
                    <a:pt x="434" y="613"/>
                    <a:pt x="434" y="613"/>
                  </a:cubicBezTo>
                  <a:cubicBezTo>
                    <a:pt x="403" y="612"/>
                    <a:pt x="370" y="600"/>
                    <a:pt x="341" y="590"/>
                  </a:cubicBezTo>
                  <a:cubicBezTo>
                    <a:pt x="327" y="585"/>
                    <a:pt x="313" y="579"/>
                    <a:pt x="299" y="573"/>
                  </a:cubicBezTo>
                  <a:cubicBezTo>
                    <a:pt x="273" y="563"/>
                    <a:pt x="276" y="553"/>
                    <a:pt x="277" y="550"/>
                  </a:cubicBezTo>
                  <a:cubicBezTo>
                    <a:pt x="279" y="543"/>
                    <a:pt x="294" y="544"/>
                    <a:pt x="305" y="546"/>
                  </a:cubicBezTo>
                  <a:cubicBezTo>
                    <a:pt x="344" y="553"/>
                    <a:pt x="367" y="560"/>
                    <a:pt x="383" y="565"/>
                  </a:cubicBezTo>
                  <a:cubicBezTo>
                    <a:pt x="391" y="567"/>
                    <a:pt x="397" y="569"/>
                    <a:pt x="402" y="571"/>
                  </a:cubicBezTo>
                  <a:cubicBezTo>
                    <a:pt x="421" y="575"/>
                    <a:pt x="446" y="575"/>
                    <a:pt x="463" y="563"/>
                  </a:cubicBezTo>
                  <a:cubicBezTo>
                    <a:pt x="479" y="551"/>
                    <a:pt x="481" y="529"/>
                    <a:pt x="476" y="513"/>
                  </a:cubicBezTo>
                  <a:cubicBezTo>
                    <a:pt x="470" y="496"/>
                    <a:pt x="456" y="483"/>
                    <a:pt x="436" y="476"/>
                  </a:cubicBezTo>
                  <a:cubicBezTo>
                    <a:pt x="401" y="466"/>
                    <a:pt x="304" y="442"/>
                    <a:pt x="274" y="442"/>
                  </a:cubicBezTo>
                  <a:cubicBezTo>
                    <a:pt x="184" y="442"/>
                    <a:pt x="107" y="493"/>
                    <a:pt x="36" y="545"/>
                  </a:cubicBezTo>
                  <a:cubicBezTo>
                    <a:pt x="25" y="552"/>
                    <a:pt x="15" y="561"/>
                    <a:pt x="4" y="569"/>
                  </a:cubicBezTo>
                  <a:cubicBezTo>
                    <a:pt x="1" y="572"/>
                    <a:pt x="0" y="577"/>
                    <a:pt x="3" y="580"/>
                  </a:cubicBezTo>
                  <a:cubicBezTo>
                    <a:pt x="93" y="711"/>
                    <a:pt x="93" y="711"/>
                    <a:pt x="93" y="711"/>
                  </a:cubicBezTo>
                  <a:cubicBezTo>
                    <a:pt x="95" y="715"/>
                    <a:pt x="99" y="716"/>
                    <a:pt x="103" y="714"/>
                  </a:cubicBezTo>
                  <a:cubicBezTo>
                    <a:pt x="143" y="699"/>
                    <a:pt x="188" y="694"/>
                    <a:pt x="232" y="701"/>
                  </a:cubicBezTo>
                  <a:cubicBezTo>
                    <a:pt x="253" y="703"/>
                    <a:pt x="272" y="710"/>
                    <a:pt x="292" y="717"/>
                  </a:cubicBezTo>
                  <a:cubicBezTo>
                    <a:pt x="308" y="722"/>
                    <a:pt x="325" y="727"/>
                    <a:pt x="343" y="730"/>
                  </a:cubicBezTo>
                  <a:cubicBezTo>
                    <a:pt x="357" y="733"/>
                    <a:pt x="373" y="736"/>
                    <a:pt x="388" y="736"/>
                  </a:cubicBezTo>
                  <a:cubicBezTo>
                    <a:pt x="406" y="736"/>
                    <a:pt x="425" y="732"/>
                    <a:pt x="444" y="728"/>
                  </a:cubicBezTo>
                  <a:cubicBezTo>
                    <a:pt x="505" y="715"/>
                    <a:pt x="591" y="653"/>
                    <a:pt x="624" y="628"/>
                  </a:cubicBezTo>
                  <a:cubicBezTo>
                    <a:pt x="626" y="627"/>
                    <a:pt x="626" y="627"/>
                    <a:pt x="626" y="627"/>
                  </a:cubicBezTo>
                  <a:cubicBezTo>
                    <a:pt x="643" y="615"/>
                    <a:pt x="666" y="585"/>
                    <a:pt x="653" y="559"/>
                  </a:cubicBezTo>
                  <a:cubicBezTo>
                    <a:pt x="648" y="549"/>
                    <a:pt x="641" y="542"/>
                    <a:pt x="630" y="539"/>
                  </a:cubicBezTo>
                  <a:close/>
                  <a:moveTo>
                    <a:pt x="62" y="321"/>
                  </a:moveTo>
                  <a:lnTo>
                    <a:pt x="62" y="321"/>
                  </a:lnTo>
                  <a:cubicBezTo>
                    <a:pt x="63" y="363"/>
                    <a:pt x="76" y="410"/>
                    <a:pt x="94" y="448"/>
                  </a:cubicBezTo>
                  <a:cubicBezTo>
                    <a:pt x="99" y="445"/>
                    <a:pt x="103" y="443"/>
                    <a:pt x="109" y="440"/>
                  </a:cubicBezTo>
                  <a:cubicBezTo>
                    <a:pt x="137" y="426"/>
                    <a:pt x="166" y="416"/>
                    <a:pt x="194" y="410"/>
                  </a:cubicBezTo>
                  <a:cubicBezTo>
                    <a:pt x="193" y="408"/>
                    <a:pt x="193" y="407"/>
                    <a:pt x="193" y="407"/>
                  </a:cubicBezTo>
                  <a:cubicBezTo>
                    <a:pt x="188" y="378"/>
                    <a:pt x="186" y="350"/>
                    <a:pt x="186" y="321"/>
                  </a:cubicBezTo>
                  <a:lnTo>
                    <a:pt x="62" y="321"/>
                  </a:lnTo>
                  <a:close/>
                  <a:moveTo>
                    <a:pt x="222" y="403"/>
                  </a:moveTo>
                  <a:lnTo>
                    <a:pt x="222" y="403"/>
                  </a:lnTo>
                  <a:cubicBezTo>
                    <a:pt x="268" y="397"/>
                    <a:pt x="319" y="399"/>
                    <a:pt x="361" y="410"/>
                  </a:cubicBezTo>
                  <a:cubicBezTo>
                    <a:pt x="361" y="321"/>
                    <a:pt x="361" y="321"/>
                    <a:pt x="361" y="321"/>
                  </a:cubicBezTo>
                  <a:cubicBezTo>
                    <a:pt x="209" y="321"/>
                    <a:pt x="209" y="321"/>
                    <a:pt x="209" y="321"/>
                  </a:cubicBezTo>
                  <a:cubicBezTo>
                    <a:pt x="210" y="346"/>
                    <a:pt x="213" y="380"/>
                    <a:pt x="217" y="406"/>
                  </a:cubicBezTo>
                  <a:cubicBezTo>
                    <a:pt x="219" y="405"/>
                    <a:pt x="220" y="405"/>
                    <a:pt x="222" y="403"/>
                  </a:cubicBezTo>
                  <a:close/>
                  <a:moveTo>
                    <a:pt x="446" y="445"/>
                  </a:moveTo>
                  <a:lnTo>
                    <a:pt x="446" y="445"/>
                  </a:lnTo>
                  <a:cubicBezTo>
                    <a:pt x="456" y="450"/>
                    <a:pt x="467" y="456"/>
                    <a:pt x="477" y="460"/>
                  </a:cubicBezTo>
                  <a:cubicBezTo>
                    <a:pt x="489" y="465"/>
                    <a:pt x="500" y="469"/>
                    <a:pt x="512" y="473"/>
                  </a:cubicBezTo>
                  <a:cubicBezTo>
                    <a:pt x="527" y="426"/>
                    <a:pt x="533" y="377"/>
                    <a:pt x="534" y="321"/>
                  </a:cubicBezTo>
                  <a:cubicBezTo>
                    <a:pt x="382" y="321"/>
                    <a:pt x="382" y="321"/>
                    <a:pt x="382" y="321"/>
                  </a:cubicBezTo>
                  <a:cubicBezTo>
                    <a:pt x="382" y="321"/>
                    <a:pt x="383" y="402"/>
                    <a:pt x="383" y="417"/>
                  </a:cubicBezTo>
                  <a:cubicBezTo>
                    <a:pt x="404" y="424"/>
                    <a:pt x="425" y="435"/>
                    <a:pt x="446" y="445"/>
                  </a:cubicBezTo>
                  <a:close/>
                  <a:moveTo>
                    <a:pt x="533" y="481"/>
                  </a:moveTo>
                  <a:lnTo>
                    <a:pt x="533" y="481"/>
                  </a:lnTo>
                  <a:cubicBezTo>
                    <a:pt x="558" y="488"/>
                    <a:pt x="585" y="494"/>
                    <a:pt x="615" y="499"/>
                  </a:cubicBezTo>
                  <a:cubicBezTo>
                    <a:pt x="621" y="493"/>
                    <a:pt x="627" y="486"/>
                    <a:pt x="628" y="484"/>
                  </a:cubicBezTo>
                  <a:cubicBezTo>
                    <a:pt x="664" y="434"/>
                    <a:pt x="680" y="382"/>
                    <a:pt x="682" y="321"/>
                  </a:cubicBezTo>
                  <a:cubicBezTo>
                    <a:pt x="558" y="321"/>
                    <a:pt x="558" y="321"/>
                    <a:pt x="558" y="321"/>
                  </a:cubicBezTo>
                  <a:cubicBezTo>
                    <a:pt x="557" y="380"/>
                    <a:pt x="550" y="431"/>
                    <a:pt x="533" y="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56263" y="4498975"/>
            <a:ext cx="428625" cy="430213"/>
            <a:chOff x="5656263" y="4498975"/>
            <a:chExt cx="428625" cy="430213"/>
          </a:xfrm>
        </p:grpSpPr>
        <p:sp>
          <p:nvSpPr>
            <p:cNvPr id="4103" name="Freeform 7"/>
            <p:cNvSpPr>
              <a:spLocks noChangeArrowheads="1"/>
            </p:cNvSpPr>
            <p:nvPr/>
          </p:nvSpPr>
          <p:spPr bwMode="auto">
            <a:xfrm>
              <a:off x="5656263" y="4498975"/>
              <a:ext cx="428625" cy="430213"/>
            </a:xfrm>
            <a:custGeom>
              <a:avLst/>
              <a:gdLst>
                <a:gd name="T0" fmla="*/ 429402 w 1024"/>
                <a:gd name="T1" fmla="*/ 214618 h 1023"/>
                <a:gd name="T2" fmla="*/ 429402 w 1024"/>
                <a:gd name="T3" fmla="*/ 214618 h 1023"/>
                <a:gd name="T4" fmla="*/ 214491 w 1024"/>
                <a:gd name="T5" fmla="*/ 429235 h 1023"/>
                <a:gd name="T6" fmla="*/ 0 w 1024"/>
                <a:gd name="T7" fmla="*/ 214618 h 1023"/>
                <a:gd name="T8" fmla="*/ 214491 w 1024"/>
                <a:gd name="T9" fmla="*/ 0 h 1023"/>
                <a:gd name="T10" fmla="*/ 429402 w 1024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Freeform 125"/>
            <p:cNvSpPr>
              <a:spLocks noChangeArrowheads="1"/>
            </p:cNvSpPr>
            <p:nvPr/>
          </p:nvSpPr>
          <p:spPr bwMode="auto">
            <a:xfrm>
              <a:off x="5734050" y="4576763"/>
              <a:ext cx="223838" cy="276225"/>
            </a:xfrm>
            <a:custGeom>
              <a:avLst/>
              <a:gdLst>
                <a:gd name="T0" fmla="*/ 212442 w 535"/>
                <a:gd name="T1" fmla="*/ 0 h 655"/>
                <a:gd name="T2" fmla="*/ 212442 w 535"/>
                <a:gd name="T3" fmla="*/ 0 h 655"/>
                <a:gd name="T4" fmla="*/ 81289 w 535"/>
                <a:gd name="T5" fmla="*/ 0 h 655"/>
                <a:gd name="T6" fmla="*/ 69976 w 535"/>
                <a:gd name="T7" fmla="*/ 11375 h 655"/>
                <a:gd name="T8" fmla="*/ 69976 w 535"/>
                <a:gd name="T9" fmla="*/ 141551 h 655"/>
                <a:gd name="T10" fmla="*/ 5866 w 535"/>
                <a:gd name="T11" fmla="*/ 141551 h 655"/>
                <a:gd name="T12" fmla="*/ 0 w 535"/>
                <a:gd name="T13" fmla="*/ 147449 h 655"/>
                <a:gd name="T14" fmla="*/ 5866 w 535"/>
                <a:gd name="T15" fmla="*/ 152505 h 655"/>
                <a:gd name="T16" fmla="*/ 69976 w 535"/>
                <a:gd name="T17" fmla="*/ 152505 h 655"/>
                <a:gd name="T18" fmla="*/ 69976 w 535"/>
                <a:gd name="T19" fmla="*/ 264145 h 655"/>
                <a:gd name="T20" fmla="*/ 70395 w 535"/>
                <a:gd name="T21" fmla="*/ 265830 h 655"/>
                <a:gd name="T22" fmla="*/ 70395 w 535"/>
                <a:gd name="T23" fmla="*/ 267094 h 655"/>
                <a:gd name="T24" fmla="*/ 70814 w 535"/>
                <a:gd name="T25" fmla="*/ 267937 h 655"/>
                <a:gd name="T26" fmla="*/ 81289 w 535"/>
                <a:gd name="T27" fmla="*/ 275520 h 655"/>
                <a:gd name="T28" fmla="*/ 212442 w 535"/>
                <a:gd name="T29" fmla="*/ 275520 h 655"/>
                <a:gd name="T30" fmla="*/ 223755 w 535"/>
                <a:gd name="T31" fmla="*/ 264145 h 655"/>
                <a:gd name="T32" fmla="*/ 223755 w 535"/>
                <a:gd name="T33" fmla="*/ 11375 h 655"/>
                <a:gd name="T34" fmla="*/ 212442 w 535"/>
                <a:gd name="T35" fmla="*/ 0 h 655"/>
                <a:gd name="T36" fmla="*/ 187720 w 535"/>
                <a:gd name="T37" fmla="*/ 225808 h 655"/>
                <a:gd name="T38" fmla="*/ 187720 w 535"/>
                <a:gd name="T39" fmla="*/ 225808 h 655"/>
                <a:gd name="T40" fmla="*/ 186882 w 535"/>
                <a:gd name="T41" fmla="*/ 227072 h 655"/>
                <a:gd name="T42" fmla="*/ 80032 w 535"/>
                <a:gd name="T43" fmla="*/ 259090 h 655"/>
                <a:gd name="T44" fmla="*/ 80032 w 535"/>
                <a:gd name="T45" fmla="*/ 152505 h 655"/>
                <a:gd name="T46" fmla="*/ 133666 w 535"/>
                <a:gd name="T47" fmla="*/ 152505 h 655"/>
                <a:gd name="T48" fmla="*/ 113973 w 535"/>
                <a:gd name="T49" fmla="*/ 172305 h 655"/>
                <a:gd name="T50" fmla="*/ 112297 w 535"/>
                <a:gd name="T51" fmla="*/ 176518 h 655"/>
                <a:gd name="T52" fmla="*/ 113973 w 535"/>
                <a:gd name="T53" fmla="*/ 180310 h 655"/>
                <a:gd name="T54" fmla="*/ 121934 w 535"/>
                <a:gd name="T55" fmla="*/ 180310 h 655"/>
                <a:gd name="T56" fmla="*/ 150427 w 535"/>
                <a:gd name="T57" fmla="*/ 150820 h 655"/>
                <a:gd name="T58" fmla="*/ 152103 w 535"/>
                <a:gd name="T59" fmla="*/ 149135 h 655"/>
                <a:gd name="T60" fmla="*/ 152103 w 535"/>
                <a:gd name="T61" fmla="*/ 149135 h 655"/>
                <a:gd name="T62" fmla="*/ 152103 w 535"/>
                <a:gd name="T63" fmla="*/ 145343 h 655"/>
                <a:gd name="T64" fmla="*/ 150427 w 535"/>
                <a:gd name="T65" fmla="*/ 143237 h 655"/>
                <a:gd name="T66" fmla="*/ 121934 w 535"/>
                <a:gd name="T67" fmla="*/ 114168 h 655"/>
                <a:gd name="T68" fmla="*/ 113973 w 535"/>
                <a:gd name="T69" fmla="*/ 114168 h 655"/>
                <a:gd name="T70" fmla="*/ 113973 w 535"/>
                <a:gd name="T71" fmla="*/ 121751 h 655"/>
                <a:gd name="T72" fmla="*/ 133666 w 535"/>
                <a:gd name="T73" fmla="*/ 141551 h 655"/>
                <a:gd name="T74" fmla="*/ 80032 w 535"/>
                <a:gd name="T75" fmla="*/ 141551 h 655"/>
                <a:gd name="T76" fmla="*/ 80032 w 535"/>
                <a:gd name="T77" fmla="*/ 132704 h 655"/>
                <a:gd name="T78" fmla="*/ 80032 w 535"/>
                <a:gd name="T79" fmla="*/ 11375 h 655"/>
                <a:gd name="T80" fmla="*/ 81289 w 535"/>
                <a:gd name="T81" fmla="*/ 9690 h 655"/>
                <a:gd name="T82" fmla="*/ 187720 w 535"/>
                <a:gd name="T83" fmla="*/ 9690 h 655"/>
                <a:gd name="T84" fmla="*/ 187720 w 535"/>
                <a:gd name="T85" fmla="*/ 225808 h 6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35" h="655">
                  <a:moveTo>
                    <a:pt x="507" y="0"/>
                  </a:moveTo>
                  <a:lnTo>
                    <a:pt x="507" y="0"/>
                  </a:lnTo>
                  <a:cubicBezTo>
                    <a:pt x="194" y="0"/>
                    <a:pt x="194" y="0"/>
                    <a:pt x="194" y="0"/>
                  </a:cubicBezTo>
                  <a:cubicBezTo>
                    <a:pt x="179" y="0"/>
                    <a:pt x="167" y="11"/>
                    <a:pt x="167" y="27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4" y="336"/>
                    <a:pt x="14" y="336"/>
                    <a:pt x="14" y="336"/>
                  </a:cubicBezTo>
                  <a:cubicBezTo>
                    <a:pt x="6" y="336"/>
                    <a:pt x="0" y="343"/>
                    <a:pt x="0" y="350"/>
                  </a:cubicBezTo>
                  <a:cubicBezTo>
                    <a:pt x="0" y="356"/>
                    <a:pt x="6" y="362"/>
                    <a:pt x="14" y="362"/>
                  </a:cubicBezTo>
                  <a:cubicBezTo>
                    <a:pt x="167" y="362"/>
                    <a:pt x="167" y="362"/>
                    <a:pt x="167" y="362"/>
                  </a:cubicBezTo>
                  <a:cubicBezTo>
                    <a:pt x="167" y="627"/>
                    <a:pt x="167" y="627"/>
                    <a:pt x="167" y="627"/>
                  </a:cubicBezTo>
                  <a:cubicBezTo>
                    <a:pt x="167" y="628"/>
                    <a:pt x="168" y="630"/>
                    <a:pt x="168" y="631"/>
                  </a:cubicBezTo>
                  <a:cubicBezTo>
                    <a:pt x="168" y="632"/>
                    <a:pt x="167" y="633"/>
                    <a:pt x="168" y="634"/>
                  </a:cubicBezTo>
                  <a:cubicBezTo>
                    <a:pt x="168" y="635"/>
                    <a:pt x="169" y="635"/>
                    <a:pt x="169" y="636"/>
                  </a:cubicBezTo>
                  <a:cubicBezTo>
                    <a:pt x="173" y="647"/>
                    <a:pt x="182" y="654"/>
                    <a:pt x="194" y="654"/>
                  </a:cubicBezTo>
                  <a:cubicBezTo>
                    <a:pt x="507" y="654"/>
                    <a:pt x="507" y="654"/>
                    <a:pt x="507" y="654"/>
                  </a:cubicBezTo>
                  <a:cubicBezTo>
                    <a:pt x="522" y="654"/>
                    <a:pt x="534" y="641"/>
                    <a:pt x="534" y="627"/>
                  </a:cubicBezTo>
                  <a:cubicBezTo>
                    <a:pt x="534" y="27"/>
                    <a:pt x="534" y="27"/>
                    <a:pt x="534" y="27"/>
                  </a:cubicBezTo>
                  <a:cubicBezTo>
                    <a:pt x="534" y="11"/>
                    <a:pt x="522" y="0"/>
                    <a:pt x="507" y="0"/>
                  </a:cubicBezTo>
                  <a:close/>
                  <a:moveTo>
                    <a:pt x="448" y="536"/>
                  </a:moveTo>
                  <a:lnTo>
                    <a:pt x="448" y="536"/>
                  </a:lnTo>
                  <a:cubicBezTo>
                    <a:pt x="448" y="537"/>
                    <a:pt x="447" y="538"/>
                    <a:pt x="446" y="539"/>
                  </a:cubicBezTo>
                  <a:cubicBezTo>
                    <a:pt x="191" y="615"/>
                    <a:pt x="191" y="615"/>
                    <a:pt x="191" y="615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319" y="362"/>
                    <a:pt x="319" y="362"/>
                    <a:pt x="319" y="362"/>
                  </a:cubicBezTo>
                  <a:cubicBezTo>
                    <a:pt x="272" y="409"/>
                    <a:pt x="272" y="409"/>
                    <a:pt x="272" y="409"/>
                  </a:cubicBezTo>
                  <a:cubicBezTo>
                    <a:pt x="269" y="412"/>
                    <a:pt x="268" y="415"/>
                    <a:pt x="268" y="419"/>
                  </a:cubicBezTo>
                  <a:cubicBezTo>
                    <a:pt x="268" y="423"/>
                    <a:pt x="269" y="426"/>
                    <a:pt x="272" y="428"/>
                  </a:cubicBezTo>
                  <a:cubicBezTo>
                    <a:pt x="277" y="433"/>
                    <a:pt x="285" y="433"/>
                    <a:pt x="291" y="428"/>
                  </a:cubicBezTo>
                  <a:cubicBezTo>
                    <a:pt x="359" y="358"/>
                    <a:pt x="359" y="358"/>
                    <a:pt x="359" y="358"/>
                  </a:cubicBezTo>
                  <a:cubicBezTo>
                    <a:pt x="361" y="357"/>
                    <a:pt x="363" y="356"/>
                    <a:pt x="363" y="354"/>
                  </a:cubicBezTo>
                  <a:cubicBezTo>
                    <a:pt x="364" y="351"/>
                    <a:pt x="364" y="348"/>
                    <a:pt x="363" y="345"/>
                  </a:cubicBezTo>
                  <a:cubicBezTo>
                    <a:pt x="363" y="343"/>
                    <a:pt x="361" y="341"/>
                    <a:pt x="359" y="340"/>
                  </a:cubicBezTo>
                  <a:cubicBezTo>
                    <a:pt x="291" y="271"/>
                    <a:pt x="291" y="271"/>
                    <a:pt x="291" y="271"/>
                  </a:cubicBezTo>
                  <a:cubicBezTo>
                    <a:pt x="285" y="265"/>
                    <a:pt x="277" y="265"/>
                    <a:pt x="272" y="271"/>
                  </a:cubicBezTo>
                  <a:cubicBezTo>
                    <a:pt x="267" y="276"/>
                    <a:pt x="267" y="284"/>
                    <a:pt x="272" y="289"/>
                  </a:cubicBezTo>
                  <a:cubicBezTo>
                    <a:pt x="319" y="336"/>
                    <a:pt x="319" y="336"/>
                    <a:pt x="319" y="336"/>
                  </a:cubicBezTo>
                  <a:cubicBezTo>
                    <a:pt x="191" y="336"/>
                    <a:pt x="191" y="336"/>
                    <a:pt x="191" y="336"/>
                  </a:cubicBezTo>
                  <a:cubicBezTo>
                    <a:pt x="191" y="315"/>
                    <a:pt x="191" y="315"/>
                    <a:pt x="191" y="315"/>
                  </a:cubicBezTo>
                  <a:cubicBezTo>
                    <a:pt x="191" y="27"/>
                    <a:pt x="191" y="27"/>
                    <a:pt x="191" y="27"/>
                  </a:cubicBezTo>
                  <a:cubicBezTo>
                    <a:pt x="191" y="25"/>
                    <a:pt x="192" y="23"/>
                    <a:pt x="194" y="23"/>
                  </a:cubicBezTo>
                  <a:cubicBezTo>
                    <a:pt x="448" y="23"/>
                    <a:pt x="448" y="23"/>
                    <a:pt x="448" y="23"/>
                  </a:cubicBezTo>
                  <a:lnTo>
                    <a:pt x="448" y="5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23038" y="4498975"/>
            <a:ext cx="430212" cy="430213"/>
            <a:chOff x="6523038" y="4498975"/>
            <a:chExt cx="430212" cy="430213"/>
          </a:xfrm>
        </p:grpSpPr>
        <p:sp>
          <p:nvSpPr>
            <p:cNvPr id="4104" name="Freeform 8"/>
            <p:cNvSpPr>
              <a:spLocks noChangeArrowheads="1"/>
            </p:cNvSpPr>
            <p:nvPr/>
          </p:nvSpPr>
          <p:spPr bwMode="auto">
            <a:xfrm>
              <a:off x="6523038" y="4498975"/>
              <a:ext cx="430212" cy="430213"/>
            </a:xfrm>
            <a:custGeom>
              <a:avLst/>
              <a:gdLst>
                <a:gd name="T0" fmla="*/ 429402 w 1024"/>
                <a:gd name="T1" fmla="*/ 214618 h 1023"/>
                <a:gd name="T2" fmla="*/ 429402 w 1024"/>
                <a:gd name="T3" fmla="*/ 214618 h 1023"/>
                <a:gd name="T4" fmla="*/ 214491 w 1024"/>
                <a:gd name="T5" fmla="*/ 429235 h 1023"/>
                <a:gd name="T6" fmla="*/ 0 w 1024"/>
                <a:gd name="T7" fmla="*/ 214618 h 1023"/>
                <a:gd name="T8" fmla="*/ 214491 w 1024"/>
                <a:gd name="T9" fmla="*/ 0 h 1023"/>
                <a:gd name="T10" fmla="*/ 429402 w 1024"/>
                <a:gd name="T11" fmla="*/ 214618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Freeform 126"/>
            <p:cNvSpPr>
              <a:spLocks noChangeArrowheads="1"/>
            </p:cNvSpPr>
            <p:nvPr/>
          </p:nvSpPr>
          <p:spPr bwMode="auto">
            <a:xfrm>
              <a:off x="6581775" y="4562475"/>
              <a:ext cx="312738" cy="301625"/>
            </a:xfrm>
            <a:custGeom>
              <a:avLst/>
              <a:gdLst>
                <a:gd name="T0" fmla="*/ 162022 w 744"/>
                <a:gd name="T1" fmla="*/ 0 h 718"/>
                <a:gd name="T2" fmla="*/ 162022 w 744"/>
                <a:gd name="T3" fmla="*/ 0 h 718"/>
                <a:gd name="T4" fmla="*/ 29038 w 744"/>
                <a:gd name="T5" fmla="*/ 80302 h 718"/>
                <a:gd name="T6" fmla="*/ 7154 w 744"/>
                <a:gd name="T7" fmla="*/ 70632 h 718"/>
                <a:gd name="T8" fmla="*/ 1683 w 744"/>
                <a:gd name="T9" fmla="*/ 71894 h 718"/>
                <a:gd name="T10" fmla="*/ 421 w 744"/>
                <a:gd name="T11" fmla="*/ 76518 h 718"/>
                <a:gd name="T12" fmla="*/ 22725 w 744"/>
                <a:gd name="T13" fmla="*/ 150935 h 718"/>
                <a:gd name="T14" fmla="*/ 421 w 744"/>
                <a:gd name="T15" fmla="*/ 225351 h 718"/>
                <a:gd name="T16" fmla="*/ 1683 w 744"/>
                <a:gd name="T17" fmla="*/ 229975 h 718"/>
                <a:gd name="T18" fmla="*/ 5050 w 744"/>
                <a:gd name="T19" fmla="*/ 231237 h 718"/>
                <a:gd name="T20" fmla="*/ 7154 w 744"/>
                <a:gd name="T21" fmla="*/ 230816 h 718"/>
                <a:gd name="T22" fmla="*/ 29038 w 744"/>
                <a:gd name="T23" fmla="*/ 220726 h 718"/>
                <a:gd name="T24" fmla="*/ 162022 w 744"/>
                <a:gd name="T25" fmla="*/ 301449 h 718"/>
                <a:gd name="T26" fmla="*/ 312681 w 744"/>
                <a:gd name="T27" fmla="*/ 150935 h 718"/>
                <a:gd name="T28" fmla="*/ 162022 w 744"/>
                <a:gd name="T29" fmla="*/ 0 h 718"/>
                <a:gd name="T30" fmla="*/ 12625 w 744"/>
                <a:gd name="T31" fmla="*/ 217362 h 718"/>
                <a:gd name="T32" fmla="*/ 12625 w 744"/>
                <a:gd name="T33" fmla="*/ 217362 h 718"/>
                <a:gd name="T34" fmla="*/ 31563 w 744"/>
                <a:gd name="T35" fmla="*/ 155559 h 718"/>
                <a:gd name="T36" fmla="*/ 150238 w 744"/>
                <a:gd name="T37" fmla="*/ 155559 h 718"/>
                <a:gd name="T38" fmla="*/ 136772 w 744"/>
                <a:gd name="T39" fmla="*/ 161866 h 718"/>
                <a:gd name="T40" fmla="*/ 136772 w 744"/>
                <a:gd name="T41" fmla="*/ 161866 h 718"/>
                <a:gd name="T42" fmla="*/ 12625 w 744"/>
                <a:gd name="T43" fmla="*/ 217362 h 718"/>
                <a:gd name="T44" fmla="*/ 174647 w 744"/>
                <a:gd name="T45" fmla="*/ 146310 h 718"/>
                <a:gd name="T46" fmla="*/ 174647 w 744"/>
                <a:gd name="T47" fmla="*/ 146310 h 718"/>
                <a:gd name="T48" fmla="*/ 144347 w 744"/>
                <a:gd name="T49" fmla="*/ 132436 h 718"/>
                <a:gd name="T50" fmla="*/ 167914 w 744"/>
                <a:gd name="T51" fmla="*/ 120664 h 718"/>
                <a:gd name="T52" fmla="*/ 198214 w 744"/>
                <a:gd name="T53" fmla="*/ 150935 h 718"/>
                <a:gd name="T54" fmla="*/ 167914 w 744"/>
                <a:gd name="T55" fmla="*/ 181205 h 718"/>
                <a:gd name="T56" fmla="*/ 144347 w 744"/>
                <a:gd name="T57" fmla="*/ 169433 h 718"/>
                <a:gd name="T58" fmla="*/ 174647 w 744"/>
                <a:gd name="T59" fmla="*/ 155139 h 718"/>
                <a:gd name="T60" fmla="*/ 174647 w 744"/>
                <a:gd name="T61" fmla="*/ 146310 h 718"/>
                <a:gd name="T62" fmla="*/ 164547 w 744"/>
                <a:gd name="T63" fmla="*/ 61803 h 718"/>
                <a:gd name="T64" fmla="*/ 164547 w 744"/>
                <a:gd name="T65" fmla="*/ 61803 h 718"/>
                <a:gd name="T66" fmla="*/ 254185 w 744"/>
                <a:gd name="T67" fmla="*/ 150935 h 718"/>
                <a:gd name="T68" fmla="*/ 164547 w 744"/>
                <a:gd name="T69" fmla="*/ 240066 h 718"/>
                <a:gd name="T70" fmla="*/ 87113 w 744"/>
                <a:gd name="T71" fmla="*/ 194659 h 718"/>
                <a:gd name="T72" fmla="*/ 96371 w 744"/>
                <a:gd name="T73" fmla="*/ 190875 h 718"/>
                <a:gd name="T74" fmla="*/ 164547 w 744"/>
                <a:gd name="T75" fmla="*/ 229975 h 718"/>
                <a:gd name="T76" fmla="*/ 244085 w 744"/>
                <a:gd name="T77" fmla="*/ 150935 h 718"/>
                <a:gd name="T78" fmla="*/ 164547 w 744"/>
                <a:gd name="T79" fmla="*/ 71894 h 718"/>
                <a:gd name="T80" fmla="*/ 96371 w 744"/>
                <a:gd name="T81" fmla="*/ 110994 h 718"/>
                <a:gd name="T82" fmla="*/ 87113 w 744"/>
                <a:gd name="T83" fmla="*/ 106789 h 718"/>
                <a:gd name="T84" fmla="*/ 164547 w 744"/>
                <a:gd name="T85" fmla="*/ 61803 h 718"/>
                <a:gd name="T86" fmla="*/ 12625 w 744"/>
                <a:gd name="T87" fmla="*/ 84086 h 718"/>
                <a:gd name="T88" fmla="*/ 12625 w 744"/>
                <a:gd name="T89" fmla="*/ 84086 h 718"/>
                <a:gd name="T90" fmla="*/ 150238 w 744"/>
                <a:gd name="T91" fmla="*/ 145889 h 718"/>
                <a:gd name="T92" fmla="*/ 136772 w 744"/>
                <a:gd name="T93" fmla="*/ 145889 h 718"/>
                <a:gd name="T94" fmla="*/ 31563 w 744"/>
                <a:gd name="T95" fmla="*/ 145889 h 718"/>
                <a:gd name="T96" fmla="*/ 12625 w 744"/>
                <a:gd name="T97" fmla="*/ 84086 h 7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4" h="718">
                  <a:moveTo>
                    <a:pt x="385" y="0"/>
                  </a:moveTo>
                  <a:lnTo>
                    <a:pt x="385" y="0"/>
                  </a:lnTo>
                  <a:cubicBezTo>
                    <a:pt x="253" y="0"/>
                    <a:pt x="130" y="75"/>
                    <a:pt x="69" y="191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2" y="166"/>
                    <a:pt x="8" y="167"/>
                    <a:pt x="4" y="171"/>
                  </a:cubicBezTo>
                  <a:cubicBezTo>
                    <a:pt x="1" y="173"/>
                    <a:pt x="0" y="178"/>
                    <a:pt x="1" y="182"/>
                  </a:cubicBezTo>
                  <a:cubicBezTo>
                    <a:pt x="54" y="359"/>
                    <a:pt x="54" y="359"/>
                    <a:pt x="54" y="359"/>
                  </a:cubicBezTo>
                  <a:cubicBezTo>
                    <a:pt x="1" y="536"/>
                    <a:pt x="1" y="536"/>
                    <a:pt x="1" y="536"/>
                  </a:cubicBezTo>
                  <a:cubicBezTo>
                    <a:pt x="0" y="540"/>
                    <a:pt x="1" y="544"/>
                    <a:pt x="4" y="547"/>
                  </a:cubicBezTo>
                  <a:cubicBezTo>
                    <a:pt x="6" y="549"/>
                    <a:pt x="9" y="550"/>
                    <a:pt x="12" y="550"/>
                  </a:cubicBezTo>
                  <a:cubicBezTo>
                    <a:pt x="14" y="550"/>
                    <a:pt x="16" y="550"/>
                    <a:pt x="17" y="549"/>
                  </a:cubicBezTo>
                  <a:cubicBezTo>
                    <a:pt x="69" y="525"/>
                    <a:pt x="69" y="525"/>
                    <a:pt x="69" y="525"/>
                  </a:cubicBezTo>
                  <a:cubicBezTo>
                    <a:pt x="130" y="642"/>
                    <a:pt x="253" y="717"/>
                    <a:pt x="385" y="717"/>
                  </a:cubicBezTo>
                  <a:cubicBezTo>
                    <a:pt x="583" y="717"/>
                    <a:pt x="743" y="557"/>
                    <a:pt x="743" y="359"/>
                  </a:cubicBezTo>
                  <a:cubicBezTo>
                    <a:pt x="743" y="161"/>
                    <a:pt x="583" y="0"/>
                    <a:pt x="385" y="0"/>
                  </a:cubicBezTo>
                  <a:close/>
                  <a:moveTo>
                    <a:pt x="30" y="517"/>
                  </a:moveTo>
                  <a:lnTo>
                    <a:pt x="30" y="517"/>
                  </a:lnTo>
                  <a:cubicBezTo>
                    <a:pt x="75" y="370"/>
                    <a:pt x="75" y="370"/>
                    <a:pt x="75" y="370"/>
                  </a:cubicBezTo>
                  <a:cubicBezTo>
                    <a:pt x="357" y="370"/>
                    <a:pt x="357" y="370"/>
                    <a:pt x="357" y="370"/>
                  </a:cubicBezTo>
                  <a:cubicBezTo>
                    <a:pt x="325" y="385"/>
                    <a:pt x="325" y="385"/>
                    <a:pt x="325" y="385"/>
                  </a:cubicBezTo>
                  <a:lnTo>
                    <a:pt x="30" y="517"/>
                  </a:lnTo>
                  <a:close/>
                  <a:moveTo>
                    <a:pt x="415" y="348"/>
                  </a:moveTo>
                  <a:lnTo>
                    <a:pt x="415" y="348"/>
                  </a:lnTo>
                  <a:cubicBezTo>
                    <a:pt x="415" y="348"/>
                    <a:pt x="369" y="327"/>
                    <a:pt x="343" y="315"/>
                  </a:cubicBezTo>
                  <a:cubicBezTo>
                    <a:pt x="356" y="299"/>
                    <a:pt x="376" y="287"/>
                    <a:pt x="399" y="287"/>
                  </a:cubicBezTo>
                  <a:cubicBezTo>
                    <a:pt x="438" y="287"/>
                    <a:pt x="471" y="319"/>
                    <a:pt x="471" y="359"/>
                  </a:cubicBezTo>
                  <a:cubicBezTo>
                    <a:pt x="471" y="398"/>
                    <a:pt x="438" y="431"/>
                    <a:pt x="399" y="431"/>
                  </a:cubicBezTo>
                  <a:cubicBezTo>
                    <a:pt x="376" y="431"/>
                    <a:pt x="356" y="419"/>
                    <a:pt x="343" y="403"/>
                  </a:cubicBezTo>
                  <a:cubicBezTo>
                    <a:pt x="385" y="383"/>
                    <a:pt x="415" y="369"/>
                    <a:pt x="415" y="369"/>
                  </a:cubicBezTo>
                  <a:cubicBezTo>
                    <a:pt x="425" y="365"/>
                    <a:pt x="425" y="352"/>
                    <a:pt x="415" y="348"/>
                  </a:cubicBezTo>
                  <a:close/>
                  <a:moveTo>
                    <a:pt x="391" y="147"/>
                  </a:moveTo>
                  <a:lnTo>
                    <a:pt x="391" y="147"/>
                  </a:lnTo>
                  <a:cubicBezTo>
                    <a:pt x="508" y="147"/>
                    <a:pt x="604" y="242"/>
                    <a:pt x="604" y="359"/>
                  </a:cubicBezTo>
                  <a:cubicBezTo>
                    <a:pt x="604" y="476"/>
                    <a:pt x="508" y="571"/>
                    <a:pt x="391" y="571"/>
                  </a:cubicBezTo>
                  <a:cubicBezTo>
                    <a:pt x="314" y="571"/>
                    <a:pt x="246" y="530"/>
                    <a:pt x="207" y="463"/>
                  </a:cubicBezTo>
                  <a:cubicBezTo>
                    <a:pt x="229" y="454"/>
                    <a:pt x="229" y="454"/>
                    <a:pt x="229" y="454"/>
                  </a:cubicBezTo>
                  <a:cubicBezTo>
                    <a:pt x="262" y="512"/>
                    <a:pt x="324" y="547"/>
                    <a:pt x="391" y="547"/>
                  </a:cubicBezTo>
                  <a:cubicBezTo>
                    <a:pt x="496" y="547"/>
                    <a:pt x="580" y="463"/>
                    <a:pt x="580" y="359"/>
                  </a:cubicBezTo>
                  <a:cubicBezTo>
                    <a:pt x="580" y="255"/>
                    <a:pt x="496" y="171"/>
                    <a:pt x="391" y="171"/>
                  </a:cubicBezTo>
                  <a:cubicBezTo>
                    <a:pt x="324" y="171"/>
                    <a:pt x="262" y="206"/>
                    <a:pt x="229" y="264"/>
                  </a:cubicBezTo>
                  <a:cubicBezTo>
                    <a:pt x="219" y="259"/>
                    <a:pt x="218" y="259"/>
                    <a:pt x="207" y="254"/>
                  </a:cubicBezTo>
                  <a:cubicBezTo>
                    <a:pt x="246" y="188"/>
                    <a:pt x="314" y="147"/>
                    <a:pt x="391" y="147"/>
                  </a:cubicBezTo>
                  <a:close/>
                  <a:moveTo>
                    <a:pt x="30" y="200"/>
                  </a:moveTo>
                  <a:lnTo>
                    <a:pt x="30" y="200"/>
                  </a:lnTo>
                  <a:cubicBezTo>
                    <a:pt x="357" y="347"/>
                    <a:pt x="357" y="347"/>
                    <a:pt x="357" y="347"/>
                  </a:cubicBezTo>
                  <a:cubicBezTo>
                    <a:pt x="325" y="347"/>
                    <a:pt x="325" y="347"/>
                    <a:pt x="325" y="347"/>
                  </a:cubicBezTo>
                  <a:cubicBezTo>
                    <a:pt x="75" y="347"/>
                    <a:pt x="75" y="347"/>
                    <a:pt x="75" y="347"/>
                  </a:cubicBezTo>
                  <a:lnTo>
                    <a:pt x="30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5" name="Group 4"/>
          <p:cNvGrpSpPr>
            <a:grpSpLocks/>
          </p:cNvGrpSpPr>
          <p:nvPr/>
        </p:nvGrpSpPr>
        <p:grpSpPr bwMode="auto">
          <a:xfrm>
            <a:off x="482600" y="4976813"/>
            <a:ext cx="336550" cy="174625"/>
            <a:chOff x="483138" y="3178879"/>
            <a:chExt cx="335334" cy="174085"/>
          </a:xfrm>
        </p:grpSpPr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554318" y="3178879"/>
              <a:ext cx="45871" cy="64886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4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9 w 110"/>
                <a:gd name="T29" fmla="*/ 44 h 155"/>
                <a:gd name="T30" fmla="*/ 57 w 110"/>
                <a:gd name="T31" fmla="*/ 18 h 155"/>
                <a:gd name="T32" fmla="*/ 21 w 110"/>
                <a:gd name="T33" fmla="*/ 18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7"/>
                    <a:pt x="109" y="44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8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609679" y="3196287"/>
              <a:ext cx="22145" cy="47478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634987" y="3196287"/>
              <a:ext cx="44289" cy="49061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682440" y="3178879"/>
              <a:ext cx="26890" cy="66469"/>
            </a:xfrm>
            <a:custGeom>
              <a:avLst/>
              <a:gdLst>
                <a:gd name="T0" fmla="*/ 19 w 60"/>
                <a:gd name="T1" fmla="*/ 59 h 157"/>
                <a:gd name="T2" fmla="*/ 19 w 60"/>
                <a:gd name="T3" fmla="*/ 59 h 157"/>
                <a:gd name="T4" fmla="*/ 0 w 60"/>
                <a:gd name="T5" fmla="*/ 59 h 157"/>
                <a:gd name="T6" fmla="*/ 0 w 60"/>
                <a:gd name="T7" fmla="*/ 44 h 157"/>
                <a:gd name="T8" fmla="*/ 19 w 60"/>
                <a:gd name="T9" fmla="*/ 44 h 157"/>
                <a:gd name="T10" fmla="*/ 19 w 60"/>
                <a:gd name="T11" fmla="*/ 28 h 157"/>
                <a:gd name="T12" fmla="*/ 44 w 60"/>
                <a:gd name="T13" fmla="*/ 0 h 157"/>
                <a:gd name="T14" fmla="*/ 59 w 60"/>
                <a:gd name="T15" fmla="*/ 2 h 157"/>
                <a:gd name="T16" fmla="*/ 59 w 60"/>
                <a:gd name="T17" fmla="*/ 18 h 157"/>
                <a:gd name="T18" fmla="*/ 50 w 60"/>
                <a:gd name="T19" fmla="*/ 17 h 157"/>
                <a:gd name="T20" fmla="*/ 38 w 60"/>
                <a:gd name="T21" fmla="*/ 35 h 157"/>
                <a:gd name="T22" fmla="*/ 38 w 60"/>
                <a:gd name="T23" fmla="*/ 44 h 157"/>
                <a:gd name="T24" fmla="*/ 59 w 60"/>
                <a:gd name="T25" fmla="*/ 44 h 157"/>
                <a:gd name="T26" fmla="*/ 59 w 60"/>
                <a:gd name="T27" fmla="*/ 59 h 157"/>
                <a:gd name="T28" fmla="*/ 38 w 60"/>
                <a:gd name="T29" fmla="*/ 59 h 157"/>
                <a:gd name="T30" fmla="*/ 38 w 60"/>
                <a:gd name="T31" fmla="*/ 156 h 157"/>
                <a:gd name="T32" fmla="*/ 19 w 60"/>
                <a:gd name="T33" fmla="*/ 156 h 157"/>
                <a:gd name="T34" fmla="*/ 19 w 60"/>
                <a:gd name="T35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157">
                  <a:moveTo>
                    <a:pt x="19" y="59"/>
                  </a:moveTo>
                  <a:lnTo>
                    <a:pt x="19" y="59"/>
                  </a:lnTo>
                  <a:cubicBezTo>
                    <a:pt x="0" y="59"/>
                    <a:pt x="0" y="59"/>
                    <a:pt x="0" y="5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9"/>
                    <a:pt x="27" y="0"/>
                    <a:pt x="44" y="0"/>
                  </a:cubicBezTo>
                  <a:cubicBezTo>
                    <a:pt x="48" y="0"/>
                    <a:pt x="52" y="1"/>
                    <a:pt x="59" y="2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4" y="17"/>
                    <a:pt x="51" y="17"/>
                    <a:pt x="50" y="17"/>
                  </a:cubicBezTo>
                  <a:cubicBezTo>
                    <a:pt x="40" y="17"/>
                    <a:pt x="38" y="22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19" y="156"/>
                    <a:pt x="19" y="156"/>
                    <a:pt x="19" y="156"/>
                  </a:cubicBezTo>
                  <a:lnTo>
                    <a:pt x="19" y="5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714076" y="3178879"/>
              <a:ext cx="9491" cy="64886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728312" y="3185209"/>
              <a:ext cx="23726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7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483138" y="3286495"/>
              <a:ext cx="45872" cy="64886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2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3 h 154"/>
                <a:gd name="T12" fmla="*/ 90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7 w 111"/>
                <a:gd name="T25" fmla="*/ 69 h 154"/>
                <a:gd name="T26" fmla="*/ 57 w 111"/>
                <a:gd name="T27" fmla="*/ 69 h 154"/>
                <a:gd name="T28" fmla="*/ 89 w 111"/>
                <a:gd name="T29" fmla="*/ 43 h 154"/>
                <a:gd name="T30" fmla="*/ 58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7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3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1" y="88"/>
                    <a:pt x="68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9"/>
                  </a:moveTo>
                  <a:lnTo>
                    <a:pt x="57" y="69"/>
                  </a:lnTo>
                  <a:cubicBezTo>
                    <a:pt x="79" y="69"/>
                    <a:pt x="89" y="64"/>
                    <a:pt x="89" y="43"/>
                  </a:cubicBezTo>
                  <a:cubicBezTo>
                    <a:pt x="89" y="25"/>
                    <a:pt x="80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7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535337" y="3302321"/>
              <a:ext cx="45871" cy="5064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8" y="22"/>
                    <a:pt x="108" y="60"/>
                  </a:cubicBezTo>
                  <a:cubicBezTo>
                    <a:pt x="108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582790" y="3291242"/>
              <a:ext cx="23726" cy="61722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12843" y="3302321"/>
              <a:ext cx="42708" cy="50643"/>
            </a:xfrm>
            <a:custGeom>
              <a:avLst/>
              <a:gdLst>
                <a:gd name="T0" fmla="*/ 98 w 102"/>
                <a:gd name="T1" fmla="*/ 79 h 121"/>
                <a:gd name="T2" fmla="*/ 98 w 102"/>
                <a:gd name="T3" fmla="*/ 79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79 h 121"/>
                <a:gd name="T20" fmla="*/ 98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8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63459" y="3302321"/>
              <a:ext cx="39545" cy="4906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20 w 95"/>
                <a:gd name="T7" fmla="*/ 51 h 116"/>
                <a:gd name="T8" fmla="*/ 20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2" y="17"/>
                  </a:cubicBezTo>
                  <a:cubicBezTo>
                    <a:pt x="32" y="17"/>
                    <a:pt x="20" y="29"/>
                    <a:pt x="20" y="51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9" y="0"/>
                    <a:pt x="55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709331" y="3291242"/>
              <a:ext cx="23726" cy="61722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5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740966" y="3286495"/>
              <a:ext cx="6327" cy="64886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1 h 154"/>
                <a:gd name="T12" fmla="*/ 18 w 19"/>
                <a:gd name="T13" fmla="*/ 41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756784" y="3302321"/>
              <a:ext cx="44289" cy="5064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4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2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808981" y="3286495"/>
              <a:ext cx="9491" cy="64886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46" name="Group 5"/>
          <p:cNvGrpSpPr>
            <a:grpSpLocks/>
          </p:cNvGrpSpPr>
          <p:nvPr/>
        </p:nvGrpSpPr>
        <p:grpSpPr bwMode="auto">
          <a:xfrm>
            <a:off x="1365250" y="4976813"/>
            <a:ext cx="338138" cy="66675"/>
            <a:chOff x="1365013" y="3178879"/>
            <a:chExt cx="339039" cy="66671"/>
          </a:xfrm>
        </p:grpSpPr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1365013" y="3178879"/>
              <a:ext cx="52528" cy="65083"/>
            </a:xfrm>
            <a:custGeom>
              <a:avLst/>
              <a:gdLst>
                <a:gd name="T0" fmla="*/ 0 w 125"/>
                <a:gd name="T1" fmla="*/ 0 h 155"/>
                <a:gd name="T2" fmla="*/ 0 w 125"/>
                <a:gd name="T3" fmla="*/ 0 h 155"/>
                <a:gd name="T4" fmla="*/ 59 w 125"/>
                <a:gd name="T5" fmla="*/ 0 h 155"/>
                <a:gd name="T6" fmla="*/ 124 w 125"/>
                <a:gd name="T7" fmla="*/ 75 h 155"/>
                <a:gd name="T8" fmla="*/ 58 w 125"/>
                <a:gd name="T9" fmla="*/ 154 h 155"/>
                <a:gd name="T10" fmla="*/ 0 w 125"/>
                <a:gd name="T11" fmla="*/ 154 h 155"/>
                <a:gd name="T12" fmla="*/ 0 w 125"/>
                <a:gd name="T13" fmla="*/ 0 h 155"/>
                <a:gd name="T14" fmla="*/ 21 w 125"/>
                <a:gd name="T15" fmla="*/ 17 h 155"/>
                <a:gd name="T16" fmla="*/ 21 w 125"/>
                <a:gd name="T17" fmla="*/ 17 h 155"/>
                <a:gd name="T18" fmla="*/ 21 w 125"/>
                <a:gd name="T19" fmla="*/ 135 h 155"/>
                <a:gd name="T20" fmla="*/ 57 w 125"/>
                <a:gd name="T21" fmla="*/ 135 h 155"/>
                <a:gd name="T22" fmla="*/ 103 w 125"/>
                <a:gd name="T23" fmla="*/ 76 h 155"/>
                <a:gd name="T24" fmla="*/ 57 w 125"/>
                <a:gd name="T25" fmla="*/ 17 h 155"/>
                <a:gd name="T26" fmla="*/ 21 w 125"/>
                <a:gd name="T27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4" y="27"/>
                    <a:pt x="124" y="75"/>
                  </a:cubicBezTo>
                  <a:cubicBezTo>
                    <a:pt x="124" y="125"/>
                    <a:pt x="99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4"/>
                    <a:pt x="103" y="76"/>
                  </a:cubicBezTo>
                  <a:cubicBezTo>
                    <a:pt x="103" y="38"/>
                    <a:pt x="87" y="17"/>
                    <a:pt x="57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1425499" y="3178879"/>
              <a:ext cx="9550" cy="6508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1443008" y="3194753"/>
              <a:ext cx="38202" cy="50797"/>
            </a:xfrm>
            <a:custGeom>
              <a:avLst/>
              <a:gdLst>
                <a:gd name="T0" fmla="*/ 17 w 92"/>
                <a:gd name="T1" fmla="*/ 79 h 120"/>
                <a:gd name="T2" fmla="*/ 17 w 92"/>
                <a:gd name="T3" fmla="*/ 79 h 120"/>
                <a:gd name="T4" fmla="*/ 47 w 92"/>
                <a:gd name="T5" fmla="*/ 102 h 120"/>
                <a:gd name="T6" fmla="*/ 73 w 92"/>
                <a:gd name="T7" fmla="*/ 84 h 120"/>
                <a:gd name="T8" fmla="*/ 55 w 92"/>
                <a:gd name="T9" fmla="*/ 69 h 120"/>
                <a:gd name="T10" fmla="*/ 34 w 92"/>
                <a:gd name="T11" fmla="*/ 64 h 120"/>
                <a:gd name="T12" fmla="*/ 3 w 92"/>
                <a:gd name="T13" fmla="*/ 32 h 120"/>
                <a:gd name="T14" fmla="*/ 45 w 92"/>
                <a:gd name="T15" fmla="*/ 0 h 120"/>
                <a:gd name="T16" fmla="*/ 88 w 92"/>
                <a:gd name="T17" fmla="*/ 34 h 120"/>
                <a:gd name="T18" fmla="*/ 88 w 92"/>
                <a:gd name="T19" fmla="*/ 34 h 120"/>
                <a:gd name="T20" fmla="*/ 70 w 92"/>
                <a:gd name="T21" fmla="*/ 34 h 120"/>
                <a:gd name="T22" fmla="*/ 45 w 92"/>
                <a:gd name="T23" fmla="*/ 17 h 120"/>
                <a:gd name="T24" fmla="*/ 22 w 92"/>
                <a:gd name="T25" fmla="*/ 32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2 h 120"/>
                <a:gd name="T32" fmla="*/ 45 w 92"/>
                <a:gd name="T33" fmla="*/ 119 h 120"/>
                <a:gd name="T34" fmla="*/ 0 w 92"/>
                <a:gd name="T35" fmla="*/ 79 h 120"/>
                <a:gd name="T36" fmla="*/ 17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7" y="79"/>
                  </a:moveTo>
                  <a:lnTo>
                    <a:pt x="17" y="79"/>
                  </a:lnTo>
                  <a:cubicBezTo>
                    <a:pt x="19" y="94"/>
                    <a:pt x="29" y="102"/>
                    <a:pt x="47" y="102"/>
                  </a:cubicBezTo>
                  <a:cubicBezTo>
                    <a:pt x="62" y="102"/>
                    <a:pt x="73" y="95"/>
                    <a:pt x="73" y="84"/>
                  </a:cubicBezTo>
                  <a:cubicBezTo>
                    <a:pt x="73" y="75"/>
                    <a:pt x="66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7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8" y="23"/>
                    <a:pt x="59" y="17"/>
                    <a:pt x="45" y="17"/>
                  </a:cubicBezTo>
                  <a:cubicBezTo>
                    <a:pt x="29" y="17"/>
                    <a:pt x="22" y="22"/>
                    <a:pt x="22" y="32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2"/>
                  </a:cubicBezTo>
                  <a:cubicBezTo>
                    <a:pt x="91" y="105"/>
                    <a:pt x="75" y="119"/>
                    <a:pt x="45" y="119"/>
                  </a:cubicBezTo>
                  <a:cubicBezTo>
                    <a:pt x="15" y="119"/>
                    <a:pt x="0" y="105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1489168" y="3194753"/>
              <a:ext cx="42977" cy="50797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59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59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1535329" y="3194753"/>
              <a:ext cx="46160" cy="50797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5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59 h 120"/>
                <a:gd name="T18" fmla="*/ 55 w 109"/>
                <a:gd name="T19" fmla="*/ 17 h 120"/>
                <a:gd name="T20" fmla="*/ 20 w 109"/>
                <a:gd name="T21" fmla="*/ 59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59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1583081" y="3197928"/>
              <a:ext cx="42976" cy="47622"/>
            </a:xfrm>
            <a:custGeom>
              <a:avLst/>
              <a:gdLst>
                <a:gd name="T0" fmla="*/ 0 w 103"/>
                <a:gd name="T1" fmla="*/ 0 h 113"/>
                <a:gd name="T2" fmla="*/ 21 w 103"/>
                <a:gd name="T3" fmla="*/ 0 h 113"/>
                <a:gd name="T4" fmla="*/ 52 w 103"/>
                <a:gd name="T5" fmla="*/ 89 h 113"/>
                <a:gd name="T6" fmla="*/ 82 w 103"/>
                <a:gd name="T7" fmla="*/ 0 h 113"/>
                <a:gd name="T8" fmla="*/ 102 w 103"/>
                <a:gd name="T9" fmla="*/ 0 h 113"/>
                <a:gd name="T10" fmla="*/ 61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1" y="0"/>
                  </a:lnTo>
                  <a:lnTo>
                    <a:pt x="52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1632424" y="3194753"/>
              <a:ext cx="41385" cy="50797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1681768" y="3194753"/>
              <a:ext cx="22284" cy="49209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sp>
        <p:nvSpPr>
          <p:cNvPr id="3222" name="Freeform 150"/>
          <p:cNvSpPr>
            <a:spLocks noChangeArrowheads="1"/>
          </p:cNvSpPr>
          <p:nvPr/>
        </p:nvSpPr>
        <p:spPr bwMode="auto">
          <a:xfrm>
            <a:off x="2173288" y="4976813"/>
            <a:ext cx="46037" cy="65087"/>
          </a:xfrm>
          <a:custGeom>
            <a:avLst/>
            <a:gdLst>
              <a:gd name="T0" fmla="*/ 0 w 112"/>
              <a:gd name="T1" fmla="*/ 0 h 155"/>
              <a:gd name="T2" fmla="*/ 0 w 112"/>
              <a:gd name="T3" fmla="*/ 0 h 155"/>
              <a:gd name="T4" fmla="*/ 51 w 112"/>
              <a:gd name="T5" fmla="*/ 0 h 155"/>
              <a:gd name="T6" fmla="*/ 57 w 112"/>
              <a:gd name="T7" fmla="*/ 0 h 155"/>
              <a:gd name="T8" fmla="*/ 91 w 112"/>
              <a:gd name="T9" fmla="*/ 6 h 155"/>
              <a:gd name="T10" fmla="*/ 111 w 112"/>
              <a:gd name="T11" fmla="*/ 44 h 155"/>
              <a:gd name="T12" fmla="*/ 91 w 112"/>
              <a:gd name="T13" fmla="*/ 83 h 155"/>
              <a:gd name="T14" fmla="*/ 53 w 112"/>
              <a:gd name="T15" fmla="*/ 89 h 155"/>
              <a:gd name="T16" fmla="*/ 21 w 112"/>
              <a:gd name="T17" fmla="*/ 89 h 155"/>
              <a:gd name="T18" fmla="*/ 21 w 112"/>
              <a:gd name="T19" fmla="*/ 154 h 155"/>
              <a:gd name="T20" fmla="*/ 0 w 112"/>
              <a:gd name="T21" fmla="*/ 154 h 155"/>
              <a:gd name="T22" fmla="*/ 0 w 112"/>
              <a:gd name="T23" fmla="*/ 0 h 155"/>
              <a:gd name="T24" fmla="*/ 57 w 112"/>
              <a:gd name="T25" fmla="*/ 70 h 155"/>
              <a:gd name="T26" fmla="*/ 57 w 112"/>
              <a:gd name="T27" fmla="*/ 70 h 155"/>
              <a:gd name="T28" fmla="*/ 89 w 112"/>
              <a:gd name="T29" fmla="*/ 44 h 155"/>
              <a:gd name="T30" fmla="*/ 58 w 112"/>
              <a:gd name="T31" fmla="*/ 18 h 155"/>
              <a:gd name="T32" fmla="*/ 21 w 112"/>
              <a:gd name="T33" fmla="*/ 18 h 155"/>
              <a:gd name="T34" fmla="*/ 21 w 112"/>
              <a:gd name="T35" fmla="*/ 70 h 155"/>
              <a:gd name="T36" fmla="*/ 57 w 112"/>
              <a:gd name="T37" fmla="*/ 7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2" h="155">
                <a:moveTo>
                  <a:pt x="0" y="0"/>
                </a:moveTo>
                <a:lnTo>
                  <a:pt x="0" y="0"/>
                </a:ln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0"/>
                  <a:pt x="57" y="0"/>
                </a:cubicBezTo>
                <a:cubicBezTo>
                  <a:pt x="70" y="0"/>
                  <a:pt x="80" y="1"/>
                  <a:pt x="91" y="6"/>
                </a:cubicBezTo>
                <a:cubicBezTo>
                  <a:pt x="103" y="12"/>
                  <a:pt x="111" y="27"/>
                  <a:pt x="111" y="44"/>
                </a:cubicBezTo>
                <a:cubicBezTo>
                  <a:pt x="111" y="62"/>
                  <a:pt x="103" y="75"/>
                  <a:pt x="91" y="83"/>
                </a:cubicBezTo>
                <a:cubicBezTo>
                  <a:pt x="80" y="88"/>
                  <a:pt x="69" y="89"/>
                  <a:pt x="53" y="89"/>
                </a:cubicBezTo>
                <a:cubicBezTo>
                  <a:pt x="21" y="89"/>
                  <a:pt x="21" y="89"/>
                  <a:pt x="21" y="89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0" y="154"/>
                  <a:pt x="0" y="154"/>
                  <a:pt x="0" y="154"/>
                </a:cubicBezTo>
                <a:lnTo>
                  <a:pt x="0" y="0"/>
                </a:lnTo>
                <a:close/>
                <a:moveTo>
                  <a:pt x="57" y="70"/>
                </a:moveTo>
                <a:lnTo>
                  <a:pt x="57" y="70"/>
                </a:lnTo>
                <a:cubicBezTo>
                  <a:pt x="79" y="70"/>
                  <a:pt x="89" y="64"/>
                  <a:pt x="89" y="44"/>
                </a:cubicBezTo>
                <a:cubicBezTo>
                  <a:pt x="89" y="26"/>
                  <a:pt x="79" y="18"/>
                  <a:pt x="58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70"/>
                  <a:pt x="21" y="70"/>
                  <a:pt x="21" y="70"/>
                </a:cubicBezTo>
                <a:lnTo>
                  <a:pt x="57" y="70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3" name="Freeform 151"/>
          <p:cNvSpPr>
            <a:spLocks noChangeArrowheads="1"/>
          </p:cNvSpPr>
          <p:nvPr/>
        </p:nvSpPr>
        <p:spPr bwMode="auto">
          <a:xfrm>
            <a:off x="2222500" y="4992688"/>
            <a:ext cx="44450" cy="50800"/>
          </a:xfrm>
          <a:custGeom>
            <a:avLst/>
            <a:gdLst>
              <a:gd name="T0" fmla="*/ 53 w 108"/>
              <a:gd name="T1" fmla="*/ 0 h 120"/>
              <a:gd name="T2" fmla="*/ 53 w 108"/>
              <a:gd name="T3" fmla="*/ 0 h 120"/>
              <a:gd name="T4" fmla="*/ 107 w 108"/>
              <a:gd name="T5" fmla="*/ 59 h 120"/>
              <a:gd name="T6" fmla="*/ 54 w 108"/>
              <a:gd name="T7" fmla="*/ 119 h 120"/>
              <a:gd name="T8" fmla="*/ 0 w 108"/>
              <a:gd name="T9" fmla="*/ 59 h 120"/>
              <a:gd name="T10" fmla="*/ 53 w 108"/>
              <a:gd name="T11" fmla="*/ 0 h 120"/>
              <a:gd name="T12" fmla="*/ 54 w 108"/>
              <a:gd name="T13" fmla="*/ 102 h 120"/>
              <a:gd name="T14" fmla="*/ 54 w 108"/>
              <a:gd name="T15" fmla="*/ 102 h 120"/>
              <a:gd name="T16" fmla="*/ 88 w 108"/>
              <a:gd name="T17" fmla="*/ 59 h 120"/>
              <a:gd name="T18" fmla="*/ 54 w 108"/>
              <a:gd name="T19" fmla="*/ 17 h 120"/>
              <a:gd name="T20" fmla="*/ 20 w 108"/>
              <a:gd name="T21" fmla="*/ 59 h 120"/>
              <a:gd name="T22" fmla="*/ 54 w 108"/>
              <a:gd name="T23" fmla="*/ 10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20">
                <a:moveTo>
                  <a:pt x="53" y="0"/>
                </a:moveTo>
                <a:lnTo>
                  <a:pt x="53" y="0"/>
                </a:lnTo>
                <a:cubicBezTo>
                  <a:pt x="88" y="0"/>
                  <a:pt x="107" y="22"/>
                  <a:pt x="107" y="59"/>
                </a:cubicBezTo>
                <a:cubicBezTo>
                  <a:pt x="107" y="97"/>
                  <a:pt x="88" y="119"/>
                  <a:pt x="54" y="119"/>
                </a:cubicBezTo>
                <a:cubicBezTo>
                  <a:pt x="20" y="119"/>
                  <a:pt x="0" y="97"/>
                  <a:pt x="0" y="59"/>
                </a:cubicBezTo>
                <a:cubicBezTo>
                  <a:pt x="0" y="22"/>
                  <a:pt x="20" y="0"/>
                  <a:pt x="53" y="0"/>
                </a:cubicBezTo>
                <a:close/>
                <a:moveTo>
                  <a:pt x="54" y="102"/>
                </a:moveTo>
                <a:lnTo>
                  <a:pt x="54" y="102"/>
                </a:lnTo>
                <a:cubicBezTo>
                  <a:pt x="75" y="102"/>
                  <a:pt x="88" y="88"/>
                  <a:pt x="88" y="59"/>
                </a:cubicBezTo>
                <a:cubicBezTo>
                  <a:pt x="88" y="31"/>
                  <a:pt x="75" y="17"/>
                  <a:pt x="54" y="17"/>
                </a:cubicBezTo>
                <a:cubicBezTo>
                  <a:pt x="31" y="17"/>
                  <a:pt x="20" y="31"/>
                  <a:pt x="20" y="59"/>
                </a:cubicBezTo>
                <a:cubicBezTo>
                  <a:pt x="20" y="88"/>
                  <a:pt x="31" y="102"/>
                  <a:pt x="54" y="102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4" name="Freeform 152"/>
          <p:cNvSpPr>
            <a:spLocks noChangeArrowheads="1"/>
          </p:cNvSpPr>
          <p:nvPr/>
        </p:nvSpPr>
        <p:spPr bwMode="auto">
          <a:xfrm>
            <a:off x="2274888" y="4992688"/>
            <a:ext cx="38100" cy="50800"/>
          </a:xfrm>
          <a:custGeom>
            <a:avLst/>
            <a:gdLst>
              <a:gd name="T0" fmla="*/ 19 w 93"/>
              <a:gd name="T1" fmla="*/ 79 h 120"/>
              <a:gd name="T2" fmla="*/ 19 w 93"/>
              <a:gd name="T3" fmla="*/ 79 h 120"/>
              <a:gd name="T4" fmla="*/ 47 w 93"/>
              <a:gd name="T5" fmla="*/ 102 h 120"/>
              <a:gd name="T6" fmla="*/ 73 w 93"/>
              <a:gd name="T7" fmla="*/ 84 h 120"/>
              <a:gd name="T8" fmla="*/ 56 w 93"/>
              <a:gd name="T9" fmla="*/ 69 h 120"/>
              <a:gd name="T10" fmla="*/ 35 w 93"/>
              <a:gd name="T11" fmla="*/ 64 h 120"/>
              <a:gd name="T12" fmla="*/ 3 w 93"/>
              <a:gd name="T13" fmla="*/ 32 h 120"/>
              <a:gd name="T14" fmla="*/ 46 w 93"/>
              <a:gd name="T15" fmla="*/ 0 h 120"/>
              <a:gd name="T16" fmla="*/ 88 w 93"/>
              <a:gd name="T17" fmla="*/ 34 h 120"/>
              <a:gd name="T18" fmla="*/ 88 w 93"/>
              <a:gd name="T19" fmla="*/ 34 h 120"/>
              <a:gd name="T20" fmla="*/ 71 w 93"/>
              <a:gd name="T21" fmla="*/ 34 h 120"/>
              <a:gd name="T22" fmla="*/ 46 w 93"/>
              <a:gd name="T23" fmla="*/ 17 h 120"/>
              <a:gd name="T24" fmla="*/ 22 w 93"/>
              <a:gd name="T25" fmla="*/ 32 h 120"/>
              <a:gd name="T26" fmla="*/ 39 w 93"/>
              <a:gd name="T27" fmla="*/ 46 h 120"/>
              <a:gd name="T28" fmla="*/ 58 w 93"/>
              <a:gd name="T29" fmla="*/ 50 h 120"/>
              <a:gd name="T30" fmla="*/ 92 w 93"/>
              <a:gd name="T31" fmla="*/ 82 h 120"/>
              <a:gd name="T32" fmla="*/ 46 w 93"/>
              <a:gd name="T33" fmla="*/ 119 h 120"/>
              <a:gd name="T34" fmla="*/ 0 w 93"/>
              <a:gd name="T35" fmla="*/ 79 h 120"/>
              <a:gd name="T36" fmla="*/ 19 w 93"/>
              <a:gd name="T37" fmla="*/ 7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3" h="120">
                <a:moveTo>
                  <a:pt x="19" y="79"/>
                </a:moveTo>
                <a:lnTo>
                  <a:pt x="19" y="79"/>
                </a:lnTo>
                <a:cubicBezTo>
                  <a:pt x="20" y="94"/>
                  <a:pt x="29" y="102"/>
                  <a:pt x="47" y="102"/>
                </a:cubicBezTo>
                <a:cubicBezTo>
                  <a:pt x="63" y="102"/>
                  <a:pt x="73" y="95"/>
                  <a:pt x="73" y="84"/>
                </a:cubicBezTo>
                <a:cubicBezTo>
                  <a:pt x="73" y="75"/>
                  <a:pt x="68" y="72"/>
                  <a:pt x="56" y="69"/>
                </a:cubicBezTo>
                <a:cubicBezTo>
                  <a:pt x="35" y="64"/>
                  <a:pt x="35" y="64"/>
                  <a:pt x="35" y="64"/>
                </a:cubicBezTo>
                <a:cubicBezTo>
                  <a:pt x="13" y="58"/>
                  <a:pt x="3" y="51"/>
                  <a:pt x="3" y="32"/>
                </a:cubicBezTo>
                <a:cubicBezTo>
                  <a:pt x="3" y="14"/>
                  <a:pt x="19" y="0"/>
                  <a:pt x="46" y="0"/>
                </a:cubicBezTo>
                <a:cubicBezTo>
                  <a:pt x="72" y="0"/>
                  <a:pt x="88" y="14"/>
                  <a:pt x="88" y="34"/>
                </a:cubicBezTo>
                <a:lnTo>
                  <a:pt x="88" y="34"/>
                </a:lnTo>
                <a:cubicBezTo>
                  <a:pt x="71" y="34"/>
                  <a:pt x="71" y="34"/>
                  <a:pt x="71" y="34"/>
                </a:cubicBezTo>
                <a:cubicBezTo>
                  <a:pt x="70" y="23"/>
                  <a:pt x="60" y="17"/>
                  <a:pt x="46" y="17"/>
                </a:cubicBezTo>
                <a:cubicBezTo>
                  <a:pt x="30" y="17"/>
                  <a:pt x="22" y="22"/>
                  <a:pt x="22" y="32"/>
                </a:cubicBezTo>
                <a:cubicBezTo>
                  <a:pt x="22" y="40"/>
                  <a:pt x="28" y="43"/>
                  <a:pt x="39" y="46"/>
                </a:cubicBezTo>
                <a:cubicBezTo>
                  <a:pt x="58" y="50"/>
                  <a:pt x="58" y="50"/>
                  <a:pt x="58" y="50"/>
                </a:cubicBezTo>
                <a:cubicBezTo>
                  <a:pt x="81" y="55"/>
                  <a:pt x="92" y="63"/>
                  <a:pt x="92" y="82"/>
                </a:cubicBezTo>
                <a:cubicBezTo>
                  <a:pt x="92" y="105"/>
                  <a:pt x="75" y="119"/>
                  <a:pt x="46" y="119"/>
                </a:cubicBezTo>
                <a:cubicBezTo>
                  <a:pt x="17" y="119"/>
                  <a:pt x="1" y="105"/>
                  <a:pt x="0" y="79"/>
                </a:cubicBezTo>
                <a:lnTo>
                  <a:pt x="19" y="79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5" name="Freeform 153"/>
          <p:cNvSpPr>
            <a:spLocks noChangeArrowheads="1"/>
          </p:cNvSpPr>
          <p:nvPr/>
        </p:nvSpPr>
        <p:spPr bwMode="auto">
          <a:xfrm>
            <a:off x="2319338" y="4992688"/>
            <a:ext cx="38100" cy="50800"/>
          </a:xfrm>
          <a:custGeom>
            <a:avLst/>
            <a:gdLst>
              <a:gd name="T0" fmla="*/ 19 w 93"/>
              <a:gd name="T1" fmla="*/ 79 h 120"/>
              <a:gd name="T2" fmla="*/ 19 w 93"/>
              <a:gd name="T3" fmla="*/ 79 h 120"/>
              <a:gd name="T4" fmla="*/ 47 w 93"/>
              <a:gd name="T5" fmla="*/ 102 h 120"/>
              <a:gd name="T6" fmla="*/ 73 w 93"/>
              <a:gd name="T7" fmla="*/ 84 h 120"/>
              <a:gd name="T8" fmla="*/ 56 w 93"/>
              <a:gd name="T9" fmla="*/ 69 h 120"/>
              <a:gd name="T10" fmla="*/ 34 w 93"/>
              <a:gd name="T11" fmla="*/ 64 h 120"/>
              <a:gd name="T12" fmla="*/ 3 w 93"/>
              <a:gd name="T13" fmla="*/ 32 h 120"/>
              <a:gd name="T14" fmla="*/ 45 w 93"/>
              <a:gd name="T15" fmla="*/ 0 h 120"/>
              <a:gd name="T16" fmla="*/ 89 w 93"/>
              <a:gd name="T17" fmla="*/ 34 h 120"/>
              <a:gd name="T18" fmla="*/ 89 w 93"/>
              <a:gd name="T19" fmla="*/ 34 h 120"/>
              <a:gd name="T20" fmla="*/ 71 w 93"/>
              <a:gd name="T21" fmla="*/ 34 h 120"/>
              <a:gd name="T22" fmla="*/ 45 w 93"/>
              <a:gd name="T23" fmla="*/ 17 h 120"/>
              <a:gd name="T24" fmla="*/ 22 w 93"/>
              <a:gd name="T25" fmla="*/ 32 h 120"/>
              <a:gd name="T26" fmla="*/ 40 w 93"/>
              <a:gd name="T27" fmla="*/ 46 h 120"/>
              <a:gd name="T28" fmla="*/ 57 w 93"/>
              <a:gd name="T29" fmla="*/ 50 h 120"/>
              <a:gd name="T30" fmla="*/ 92 w 93"/>
              <a:gd name="T31" fmla="*/ 82 h 120"/>
              <a:gd name="T32" fmla="*/ 45 w 93"/>
              <a:gd name="T33" fmla="*/ 119 h 120"/>
              <a:gd name="T34" fmla="*/ 0 w 93"/>
              <a:gd name="T35" fmla="*/ 79 h 120"/>
              <a:gd name="T36" fmla="*/ 19 w 93"/>
              <a:gd name="T37" fmla="*/ 7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3" h="120">
                <a:moveTo>
                  <a:pt x="19" y="79"/>
                </a:moveTo>
                <a:lnTo>
                  <a:pt x="19" y="79"/>
                </a:lnTo>
                <a:cubicBezTo>
                  <a:pt x="20" y="94"/>
                  <a:pt x="29" y="102"/>
                  <a:pt x="47" y="102"/>
                </a:cubicBezTo>
                <a:cubicBezTo>
                  <a:pt x="64" y="102"/>
                  <a:pt x="73" y="95"/>
                  <a:pt x="73" y="84"/>
                </a:cubicBezTo>
                <a:cubicBezTo>
                  <a:pt x="73" y="75"/>
                  <a:pt x="68" y="72"/>
                  <a:pt x="56" y="69"/>
                </a:cubicBezTo>
                <a:cubicBezTo>
                  <a:pt x="34" y="64"/>
                  <a:pt x="34" y="64"/>
                  <a:pt x="34" y="64"/>
                </a:cubicBezTo>
                <a:cubicBezTo>
                  <a:pt x="13" y="58"/>
                  <a:pt x="3" y="51"/>
                  <a:pt x="3" y="32"/>
                </a:cubicBezTo>
                <a:cubicBezTo>
                  <a:pt x="3" y="14"/>
                  <a:pt x="19" y="0"/>
                  <a:pt x="45" y="0"/>
                </a:cubicBezTo>
                <a:cubicBezTo>
                  <a:pt x="72" y="0"/>
                  <a:pt x="89" y="14"/>
                  <a:pt x="89" y="34"/>
                </a:cubicBezTo>
                <a:lnTo>
                  <a:pt x="89" y="34"/>
                </a:lnTo>
                <a:cubicBezTo>
                  <a:pt x="71" y="34"/>
                  <a:pt x="71" y="34"/>
                  <a:pt x="71" y="34"/>
                </a:cubicBezTo>
                <a:cubicBezTo>
                  <a:pt x="70" y="23"/>
                  <a:pt x="60" y="17"/>
                  <a:pt x="45" y="17"/>
                </a:cubicBezTo>
                <a:cubicBezTo>
                  <a:pt x="30" y="17"/>
                  <a:pt x="22" y="22"/>
                  <a:pt x="22" y="32"/>
                </a:cubicBezTo>
                <a:cubicBezTo>
                  <a:pt x="22" y="40"/>
                  <a:pt x="27" y="43"/>
                  <a:pt x="40" y="46"/>
                </a:cubicBezTo>
                <a:cubicBezTo>
                  <a:pt x="57" y="50"/>
                  <a:pt x="57" y="50"/>
                  <a:pt x="57" y="50"/>
                </a:cubicBezTo>
                <a:cubicBezTo>
                  <a:pt x="80" y="55"/>
                  <a:pt x="92" y="63"/>
                  <a:pt x="92" y="82"/>
                </a:cubicBezTo>
                <a:cubicBezTo>
                  <a:pt x="92" y="105"/>
                  <a:pt x="75" y="119"/>
                  <a:pt x="45" y="119"/>
                </a:cubicBezTo>
                <a:cubicBezTo>
                  <a:pt x="17" y="119"/>
                  <a:pt x="1" y="105"/>
                  <a:pt x="0" y="79"/>
                </a:cubicBezTo>
                <a:lnTo>
                  <a:pt x="19" y="79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6" name="Freeform 154"/>
          <p:cNvSpPr>
            <a:spLocks noChangeArrowheads="1"/>
          </p:cNvSpPr>
          <p:nvPr/>
        </p:nvSpPr>
        <p:spPr bwMode="auto">
          <a:xfrm>
            <a:off x="2366963" y="4976813"/>
            <a:ext cx="7937" cy="65087"/>
          </a:xfrm>
          <a:custGeom>
            <a:avLst/>
            <a:gdLst>
              <a:gd name="T0" fmla="*/ 0 w 19"/>
              <a:gd name="T1" fmla="*/ 0 h 155"/>
              <a:gd name="T2" fmla="*/ 18 w 19"/>
              <a:gd name="T3" fmla="*/ 0 h 155"/>
              <a:gd name="T4" fmla="*/ 18 w 19"/>
              <a:gd name="T5" fmla="*/ 21 h 155"/>
              <a:gd name="T6" fmla="*/ 0 w 19"/>
              <a:gd name="T7" fmla="*/ 21 h 155"/>
              <a:gd name="T8" fmla="*/ 0 w 19"/>
              <a:gd name="T9" fmla="*/ 0 h 155"/>
              <a:gd name="T10" fmla="*/ 0 w 19"/>
              <a:gd name="T11" fmla="*/ 42 h 155"/>
              <a:gd name="T12" fmla="*/ 18 w 19"/>
              <a:gd name="T13" fmla="*/ 42 h 155"/>
              <a:gd name="T14" fmla="*/ 18 w 19"/>
              <a:gd name="T15" fmla="*/ 154 h 155"/>
              <a:gd name="T16" fmla="*/ 0 w 19"/>
              <a:gd name="T17" fmla="*/ 154 h 155"/>
              <a:gd name="T18" fmla="*/ 0 w 19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8" y="0"/>
                </a:lnTo>
                <a:lnTo>
                  <a:pt x="18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8" y="42"/>
                </a:lnTo>
                <a:lnTo>
                  <a:pt x="18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7" name="Freeform 155"/>
          <p:cNvSpPr>
            <a:spLocks noChangeArrowheads="1"/>
          </p:cNvSpPr>
          <p:nvPr/>
        </p:nvSpPr>
        <p:spPr bwMode="auto">
          <a:xfrm>
            <a:off x="2387600" y="4976813"/>
            <a:ext cx="44450" cy="66675"/>
          </a:xfrm>
          <a:custGeom>
            <a:avLst/>
            <a:gdLst>
              <a:gd name="T0" fmla="*/ 0 w 106"/>
              <a:gd name="T1" fmla="*/ 0 h 158"/>
              <a:gd name="T2" fmla="*/ 0 w 106"/>
              <a:gd name="T3" fmla="*/ 0 h 158"/>
              <a:gd name="T4" fmla="*/ 19 w 106"/>
              <a:gd name="T5" fmla="*/ 0 h 158"/>
              <a:gd name="T6" fmla="*/ 19 w 106"/>
              <a:gd name="T7" fmla="*/ 57 h 158"/>
              <a:gd name="T8" fmla="*/ 56 w 106"/>
              <a:gd name="T9" fmla="*/ 38 h 158"/>
              <a:gd name="T10" fmla="*/ 105 w 106"/>
              <a:gd name="T11" fmla="*/ 97 h 158"/>
              <a:gd name="T12" fmla="*/ 56 w 106"/>
              <a:gd name="T13" fmla="*/ 157 h 158"/>
              <a:gd name="T14" fmla="*/ 19 w 106"/>
              <a:gd name="T15" fmla="*/ 139 h 158"/>
              <a:gd name="T16" fmla="*/ 19 w 106"/>
              <a:gd name="T17" fmla="*/ 154 h 158"/>
              <a:gd name="T18" fmla="*/ 0 w 106"/>
              <a:gd name="T19" fmla="*/ 154 h 158"/>
              <a:gd name="T20" fmla="*/ 0 w 106"/>
              <a:gd name="T21" fmla="*/ 0 h 158"/>
              <a:gd name="T22" fmla="*/ 52 w 106"/>
              <a:gd name="T23" fmla="*/ 140 h 158"/>
              <a:gd name="T24" fmla="*/ 52 w 106"/>
              <a:gd name="T25" fmla="*/ 140 h 158"/>
              <a:gd name="T26" fmla="*/ 85 w 106"/>
              <a:gd name="T27" fmla="*/ 100 h 158"/>
              <a:gd name="T28" fmla="*/ 52 w 106"/>
              <a:gd name="T29" fmla="*/ 55 h 158"/>
              <a:gd name="T30" fmla="*/ 18 w 106"/>
              <a:gd name="T31" fmla="*/ 96 h 158"/>
              <a:gd name="T32" fmla="*/ 52 w 106"/>
              <a:gd name="T33" fmla="*/ 14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6" h="158">
                <a:moveTo>
                  <a:pt x="0" y="0"/>
                </a:moveTo>
                <a:lnTo>
                  <a:pt x="0" y="0"/>
                </a:lnTo>
                <a:cubicBezTo>
                  <a:pt x="19" y="0"/>
                  <a:pt x="19" y="0"/>
                  <a:pt x="19" y="0"/>
                </a:cubicBezTo>
                <a:cubicBezTo>
                  <a:pt x="19" y="57"/>
                  <a:pt x="19" y="57"/>
                  <a:pt x="19" y="57"/>
                </a:cubicBezTo>
                <a:cubicBezTo>
                  <a:pt x="28" y="44"/>
                  <a:pt x="40" y="38"/>
                  <a:pt x="56" y="38"/>
                </a:cubicBezTo>
                <a:cubicBezTo>
                  <a:pt x="85" y="38"/>
                  <a:pt x="105" y="61"/>
                  <a:pt x="105" y="97"/>
                </a:cubicBezTo>
                <a:cubicBezTo>
                  <a:pt x="105" y="135"/>
                  <a:pt x="85" y="157"/>
                  <a:pt x="56" y="157"/>
                </a:cubicBezTo>
                <a:cubicBezTo>
                  <a:pt x="40" y="157"/>
                  <a:pt x="29" y="152"/>
                  <a:pt x="19" y="139"/>
                </a:cubicBezTo>
                <a:cubicBezTo>
                  <a:pt x="19" y="154"/>
                  <a:pt x="19" y="154"/>
                  <a:pt x="19" y="154"/>
                </a:cubicBezTo>
                <a:cubicBezTo>
                  <a:pt x="0" y="154"/>
                  <a:pt x="0" y="154"/>
                  <a:pt x="0" y="154"/>
                </a:cubicBezTo>
                <a:lnTo>
                  <a:pt x="0" y="0"/>
                </a:lnTo>
                <a:close/>
                <a:moveTo>
                  <a:pt x="52" y="140"/>
                </a:moveTo>
                <a:lnTo>
                  <a:pt x="52" y="140"/>
                </a:lnTo>
                <a:cubicBezTo>
                  <a:pt x="72" y="140"/>
                  <a:pt x="85" y="125"/>
                  <a:pt x="85" y="100"/>
                </a:cubicBezTo>
                <a:cubicBezTo>
                  <a:pt x="85" y="70"/>
                  <a:pt x="72" y="55"/>
                  <a:pt x="52" y="55"/>
                </a:cubicBezTo>
                <a:cubicBezTo>
                  <a:pt x="30" y="55"/>
                  <a:pt x="18" y="69"/>
                  <a:pt x="18" y="96"/>
                </a:cubicBezTo>
                <a:cubicBezTo>
                  <a:pt x="18" y="126"/>
                  <a:pt x="31" y="140"/>
                  <a:pt x="52" y="140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8" name="Freeform 156"/>
          <p:cNvSpPr>
            <a:spLocks noChangeArrowheads="1"/>
          </p:cNvSpPr>
          <p:nvPr/>
        </p:nvSpPr>
        <p:spPr bwMode="auto">
          <a:xfrm>
            <a:off x="2441575" y="4976813"/>
            <a:ext cx="7938" cy="65087"/>
          </a:xfrm>
          <a:custGeom>
            <a:avLst/>
            <a:gdLst>
              <a:gd name="T0" fmla="*/ 0 w 19"/>
              <a:gd name="T1" fmla="*/ 0 h 155"/>
              <a:gd name="T2" fmla="*/ 18 w 19"/>
              <a:gd name="T3" fmla="*/ 0 h 155"/>
              <a:gd name="T4" fmla="*/ 18 w 19"/>
              <a:gd name="T5" fmla="*/ 21 h 155"/>
              <a:gd name="T6" fmla="*/ 0 w 19"/>
              <a:gd name="T7" fmla="*/ 21 h 155"/>
              <a:gd name="T8" fmla="*/ 0 w 19"/>
              <a:gd name="T9" fmla="*/ 0 h 155"/>
              <a:gd name="T10" fmla="*/ 0 w 19"/>
              <a:gd name="T11" fmla="*/ 42 h 155"/>
              <a:gd name="T12" fmla="*/ 18 w 19"/>
              <a:gd name="T13" fmla="*/ 42 h 155"/>
              <a:gd name="T14" fmla="*/ 18 w 19"/>
              <a:gd name="T15" fmla="*/ 154 h 155"/>
              <a:gd name="T16" fmla="*/ 0 w 19"/>
              <a:gd name="T17" fmla="*/ 154 h 155"/>
              <a:gd name="T18" fmla="*/ 0 w 19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8" y="0"/>
                </a:lnTo>
                <a:lnTo>
                  <a:pt x="18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8" y="42"/>
                </a:lnTo>
                <a:lnTo>
                  <a:pt x="18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29" name="Freeform 157"/>
          <p:cNvSpPr>
            <a:spLocks noChangeArrowheads="1"/>
          </p:cNvSpPr>
          <p:nvPr/>
        </p:nvSpPr>
        <p:spPr bwMode="auto">
          <a:xfrm>
            <a:off x="2460625" y="4976813"/>
            <a:ext cx="7938" cy="65087"/>
          </a:xfrm>
          <a:custGeom>
            <a:avLst/>
            <a:gdLst>
              <a:gd name="T0" fmla="*/ 0 w 20"/>
              <a:gd name="T1" fmla="*/ 0 h 155"/>
              <a:gd name="T2" fmla="*/ 19 w 20"/>
              <a:gd name="T3" fmla="*/ 0 h 155"/>
              <a:gd name="T4" fmla="*/ 19 w 20"/>
              <a:gd name="T5" fmla="*/ 154 h 155"/>
              <a:gd name="T6" fmla="*/ 0 w 20"/>
              <a:gd name="T7" fmla="*/ 154 h 155"/>
              <a:gd name="T8" fmla="*/ 0 w 20"/>
              <a:gd name="T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55">
                <a:moveTo>
                  <a:pt x="0" y="0"/>
                </a:moveTo>
                <a:lnTo>
                  <a:pt x="19" y="0"/>
                </a:lnTo>
                <a:lnTo>
                  <a:pt x="19" y="154"/>
                </a:lnTo>
                <a:lnTo>
                  <a:pt x="0" y="154"/>
                </a:lnTo>
                <a:lnTo>
                  <a:pt x="0" y="0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0" name="Freeform 158"/>
          <p:cNvSpPr>
            <a:spLocks noChangeArrowheads="1"/>
          </p:cNvSpPr>
          <p:nvPr/>
        </p:nvSpPr>
        <p:spPr bwMode="auto">
          <a:xfrm>
            <a:off x="2479675" y="4976813"/>
            <a:ext cx="9525" cy="65087"/>
          </a:xfrm>
          <a:custGeom>
            <a:avLst/>
            <a:gdLst>
              <a:gd name="T0" fmla="*/ 0 w 20"/>
              <a:gd name="T1" fmla="*/ 0 h 155"/>
              <a:gd name="T2" fmla="*/ 19 w 20"/>
              <a:gd name="T3" fmla="*/ 0 h 155"/>
              <a:gd name="T4" fmla="*/ 19 w 20"/>
              <a:gd name="T5" fmla="*/ 21 h 155"/>
              <a:gd name="T6" fmla="*/ 0 w 20"/>
              <a:gd name="T7" fmla="*/ 21 h 155"/>
              <a:gd name="T8" fmla="*/ 0 w 20"/>
              <a:gd name="T9" fmla="*/ 0 h 155"/>
              <a:gd name="T10" fmla="*/ 0 w 20"/>
              <a:gd name="T11" fmla="*/ 42 h 155"/>
              <a:gd name="T12" fmla="*/ 19 w 20"/>
              <a:gd name="T13" fmla="*/ 42 h 155"/>
              <a:gd name="T14" fmla="*/ 19 w 20"/>
              <a:gd name="T15" fmla="*/ 154 h 155"/>
              <a:gd name="T16" fmla="*/ 0 w 20"/>
              <a:gd name="T17" fmla="*/ 154 h 155"/>
              <a:gd name="T18" fmla="*/ 0 w 20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155">
                <a:moveTo>
                  <a:pt x="0" y="0"/>
                </a:moveTo>
                <a:lnTo>
                  <a:pt x="19" y="0"/>
                </a:lnTo>
                <a:lnTo>
                  <a:pt x="19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9" y="42"/>
                </a:lnTo>
                <a:lnTo>
                  <a:pt x="19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1" name="Freeform 159"/>
          <p:cNvSpPr>
            <a:spLocks noChangeArrowheads="1"/>
          </p:cNvSpPr>
          <p:nvPr/>
        </p:nvSpPr>
        <p:spPr bwMode="auto">
          <a:xfrm>
            <a:off x="2495550" y="4981575"/>
            <a:ext cx="23813" cy="61913"/>
          </a:xfrm>
          <a:custGeom>
            <a:avLst/>
            <a:gdLst>
              <a:gd name="T0" fmla="*/ 45 w 57"/>
              <a:gd name="T1" fmla="*/ 127 h 145"/>
              <a:gd name="T2" fmla="*/ 45 w 57"/>
              <a:gd name="T3" fmla="*/ 127 h 145"/>
              <a:gd name="T4" fmla="*/ 56 w 57"/>
              <a:gd name="T5" fmla="*/ 126 h 145"/>
              <a:gd name="T6" fmla="*/ 56 w 57"/>
              <a:gd name="T7" fmla="*/ 143 h 145"/>
              <a:gd name="T8" fmla="*/ 40 w 57"/>
              <a:gd name="T9" fmla="*/ 144 h 145"/>
              <a:gd name="T10" fmla="*/ 16 w 57"/>
              <a:gd name="T11" fmla="*/ 121 h 145"/>
              <a:gd name="T12" fmla="*/ 16 w 57"/>
              <a:gd name="T13" fmla="*/ 46 h 145"/>
              <a:gd name="T14" fmla="*/ 0 w 57"/>
              <a:gd name="T15" fmla="*/ 46 h 145"/>
              <a:gd name="T16" fmla="*/ 0 w 57"/>
              <a:gd name="T17" fmla="*/ 31 h 145"/>
              <a:gd name="T18" fmla="*/ 16 w 57"/>
              <a:gd name="T19" fmla="*/ 31 h 145"/>
              <a:gd name="T20" fmla="*/ 16 w 57"/>
              <a:gd name="T21" fmla="*/ 0 h 145"/>
              <a:gd name="T22" fmla="*/ 36 w 57"/>
              <a:gd name="T23" fmla="*/ 0 h 145"/>
              <a:gd name="T24" fmla="*/ 36 w 57"/>
              <a:gd name="T25" fmla="*/ 31 h 145"/>
              <a:gd name="T26" fmla="*/ 56 w 57"/>
              <a:gd name="T27" fmla="*/ 31 h 145"/>
              <a:gd name="T28" fmla="*/ 56 w 57"/>
              <a:gd name="T29" fmla="*/ 46 h 145"/>
              <a:gd name="T30" fmla="*/ 36 w 57"/>
              <a:gd name="T31" fmla="*/ 46 h 145"/>
              <a:gd name="T32" fmla="*/ 36 w 57"/>
              <a:gd name="T33" fmla="*/ 115 h 145"/>
              <a:gd name="T34" fmla="*/ 45 w 57"/>
              <a:gd name="T3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145">
                <a:moveTo>
                  <a:pt x="45" y="127"/>
                </a:moveTo>
                <a:lnTo>
                  <a:pt x="45" y="127"/>
                </a:lnTo>
                <a:cubicBezTo>
                  <a:pt x="47" y="127"/>
                  <a:pt x="51" y="127"/>
                  <a:pt x="56" y="126"/>
                </a:cubicBezTo>
                <a:cubicBezTo>
                  <a:pt x="56" y="143"/>
                  <a:pt x="56" y="143"/>
                  <a:pt x="56" y="143"/>
                </a:cubicBezTo>
                <a:cubicBezTo>
                  <a:pt x="50" y="144"/>
                  <a:pt x="44" y="144"/>
                  <a:pt x="40" y="144"/>
                </a:cubicBezTo>
                <a:cubicBezTo>
                  <a:pt x="23" y="144"/>
                  <a:pt x="16" y="137"/>
                  <a:pt x="16" y="121"/>
                </a:cubicBezTo>
                <a:cubicBezTo>
                  <a:pt x="16" y="46"/>
                  <a:pt x="16" y="46"/>
                  <a:pt x="1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1"/>
                  <a:pt x="0" y="31"/>
                  <a:pt x="0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0"/>
                  <a:pt x="16" y="0"/>
                  <a:pt x="1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31"/>
                  <a:pt x="36" y="31"/>
                  <a:pt x="3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46"/>
                  <a:pt x="56" y="46"/>
                  <a:pt x="5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6" y="124"/>
                  <a:pt x="37" y="127"/>
                  <a:pt x="45" y="127"/>
                </a:cubicBez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2" name="Freeform 160"/>
          <p:cNvSpPr>
            <a:spLocks noChangeArrowheads="1"/>
          </p:cNvSpPr>
          <p:nvPr/>
        </p:nvSpPr>
        <p:spPr bwMode="auto">
          <a:xfrm>
            <a:off x="2527300" y="4976813"/>
            <a:ext cx="6350" cy="65087"/>
          </a:xfrm>
          <a:custGeom>
            <a:avLst/>
            <a:gdLst>
              <a:gd name="T0" fmla="*/ 0 w 19"/>
              <a:gd name="T1" fmla="*/ 0 h 155"/>
              <a:gd name="T2" fmla="*/ 18 w 19"/>
              <a:gd name="T3" fmla="*/ 0 h 155"/>
              <a:gd name="T4" fmla="*/ 18 w 19"/>
              <a:gd name="T5" fmla="*/ 21 h 155"/>
              <a:gd name="T6" fmla="*/ 0 w 19"/>
              <a:gd name="T7" fmla="*/ 21 h 155"/>
              <a:gd name="T8" fmla="*/ 0 w 19"/>
              <a:gd name="T9" fmla="*/ 0 h 155"/>
              <a:gd name="T10" fmla="*/ 0 w 19"/>
              <a:gd name="T11" fmla="*/ 42 h 155"/>
              <a:gd name="T12" fmla="*/ 18 w 19"/>
              <a:gd name="T13" fmla="*/ 42 h 155"/>
              <a:gd name="T14" fmla="*/ 18 w 19"/>
              <a:gd name="T15" fmla="*/ 154 h 155"/>
              <a:gd name="T16" fmla="*/ 0 w 19"/>
              <a:gd name="T17" fmla="*/ 154 h 155"/>
              <a:gd name="T18" fmla="*/ 0 w 19"/>
              <a:gd name="T19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8" y="0"/>
                </a:lnTo>
                <a:lnTo>
                  <a:pt x="18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0" y="42"/>
                </a:moveTo>
                <a:lnTo>
                  <a:pt x="18" y="42"/>
                </a:lnTo>
                <a:lnTo>
                  <a:pt x="18" y="154"/>
                </a:lnTo>
                <a:lnTo>
                  <a:pt x="0" y="154"/>
                </a:lnTo>
                <a:lnTo>
                  <a:pt x="0" y="42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3" name="Freeform 161"/>
          <p:cNvSpPr>
            <a:spLocks noChangeArrowheads="1"/>
          </p:cNvSpPr>
          <p:nvPr/>
        </p:nvSpPr>
        <p:spPr bwMode="auto">
          <a:xfrm>
            <a:off x="2543175" y="4992688"/>
            <a:ext cx="42863" cy="50800"/>
          </a:xfrm>
          <a:custGeom>
            <a:avLst/>
            <a:gdLst>
              <a:gd name="T0" fmla="*/ 100 w 102"/>
              <a:gd name="T1" fmla="*/ 79 h 120"/>
              <a:gd name="T2" fmla="*/ 100 w 102"/>
              <a:gd name="T3" fmla="*/ 79 h 120"/>
              <a:gd name="T4" fmla="*/ 51 w 102"/>
              <a:gd name="T5" fmla="*/ 119 h 120"/>
              <a:gd name="T6" fmla="*/ 0 w 102"/>
              <a:gd name="T7" fmla="*/ 60 h 120"/>
              <a:gd name="T8" fmla="*/ 51 w 102"/>
              <a:gd name="T9" fmla="*/ 0 h 120"/>
              <a:gd name="T10" fmla="*/ 101 w 102"/>
              <a:gd name="T11" fmla="*/ 56 h 120"/>
              <a:gd name="T12" fmla="*/ 101 w 102"/>
              <a:gd name="T13" fmla="*/ 65 h 120"/>
              <a:gd name="T14" fmla="*/ 20 w 102"/>
              <a:gd name="T15" fmla="*/ 65 h 120"/>
              <a:gd name="T16" fmla="*/ 52 w 102"/>
              <a:gd name="T17" fmla="*/ 102 h 120"/>
              <a:gd name="T18" fmla="*/ 81 w 102"/>
              <a:gd name="T19" fmla="*/ 79 h 120"/>
              <a:gd name="T20" fmla="*/ 100 w 102"/>
              <a:gd name="T21" fmla="*/ 79 h 120"/>
              <a:gd name="T22" fmla="*/ 81 w 102"/>
              <a:gd name="T23" fmla="*/ 49 h 120"/>
              <a:gd name="T24" fmla="*/ 81 w 102"/>
              <a:gd name="T25" fmla="*/ 49 h 120"/>
              <a:gd name="T26" fmla="*/ 51 w 102"/>
              <a:gd name="T27" fmla="*/ 17 h 120"/>
              <a:gd name="T28" fmla="*/ 20 w 102"/>
              <a:gd name="T29" fmla="*/ 49 h 120"/>
              <a:gd name="T30" fmla="*/ 81 w 102"/>
              <a:gd name="T31" fmla="*/ 4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120">
                <a:moveTo>
                  <a:pt x="100" y="79"/>
                </a:moveTo>
                <a:lnTo>
                  <a:pt x="100" y="79"/>
                </a:lnTo>
                <a:cubicBezTo>
                  <a:pt x="96" y="104"/>
                  <a:pt x="77" y="119"/>
                  <a:pt x="51" y="119"/>
                </a:cubicBezTo>
                <a:cubicBezTo>
                  <a:pt x="20" y="119"/>
                  <a:pt x="0" y="97"/>
                  <a:pt x="0" y="60"/>
                </a:cubicBezTo>
                <a:cubicBezTo>
                  <a:pt x="0" y="22"/>
                  <a:pt x="20" y="0"/>
                  <a:pt x="51" y="0"/>
                </a:cubicBezTo>
                <a:cubicBezTo>
                  <a:pt x="82" y="0"/>
                  <a:pt x="101" y="21"/>
                  <a:pt x="101" y="56"/>
                </a:cubicBezTo>
                <a:cubicBezTo>
                  <a:pt x="101" y="59"/>
                  <a:pt x="101" y="63"/>
                  <a:pt x="101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1" y="89"/>
                  <a:pt x="32" y="102"/>
                  <a:pt x="52" y="102"/>
                </a:cubicBezTo>
                <a:cubicBezTo>
                  <a:pt x="68" y="102"/>
                  <a:pt x="78" y="94"/>
                  <a:pt x="81" y="79"/>
                </a:cubicBezTo>
                <a:lnTo>
                  <a:pt x="100" y="79"/>
                </a:lnTo>
                <a:close/>
                <a:moveTo>
                  <a:pt x="81" y="49"/>
                </a:moveTo>
                <a:lnTo>
                  <a:pt x="81" y="49"/>
                </a:lnTo>
                <a:cubicBezTo>
                  <a:pt x="81" y="28"/>
                  <a:pt x="71" y="17"/>
                  <a:pt x="51" y="17"/>
                </a:cubicBezTo>
                <a:cubicBezTo>
                  <a:pt x="32" y="17"/>
                  <a:pt x="22" y="28"/>
                  <a:pt x="20" y="49"/>
                </a:cubicBezTo>
                <a:lnTo>
                  <a:pt x="81" y="49"/>
                </a:ln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34" name="Freeform 162"/>
          <p:cNvSpPr>
            <a:spLocks noChangeArrowheads="1"/>
          </p:cNvSpPr>
          <p:nvPr/>
        </p:nvSpPr>
        <p:spPr bwMode="auto">
          <a:xfrm>
            <a:off x="2590800" y="4992688"/>
            <a:ext cx="39688" cy="50800"/>
          </a:xfrm>
          <a:custGeom>
            <a:avLst/>
            <a:gdLst>
              <a:gd name="T0" fmla="*/ 18 w 92"/>
              <a:gd name="T1" fmla="*/ 79 h 120"/>
              <a:gd name="T2" fmla="*/ 18 w 92"/>
              <a:gd name="T3" fmla="*/ 79 h 120"/>
              <a:gd name="T4" fmla="*/ 47 w 92"/>
              <a:gd name="T5" fmla="*/ 102 h 120"/>
              <a:gd name="T6" fmla="*/ 73 w 92"/>
              <a:gd name="T7" fmla="*/ 84 h 120"/>
              <a:gd name="T8" fmla="*/ 56 w 92"/>
              <a:gd name="T9" fmla="*/ 69 h 120"/>
              <a:gd name="T10" fmla="*/ 35 w 92"/>
              <a:gd name="T11" fmla="*/ 64 h 120"/>
              <a:gd name="T12" fmla="*/ 3 w 92"/>
              <a:gd name="T13" fmla="*/ 32 h 120"/>
              <a:gd name="T14" fmla="*/ 46 w 92"/>
              <a:gd name="T15" fmla="*/ 0 h 120"/>
              <a:gd name="T16" fmla="*/ 88 w 92"/>
              <a:gd name="T17" fmla="*/ 34 h 120"/>
              <a:gd name="T18" fmla="*/ 88 w 92"/>
              <a:gd name="T19" fmla="*/ 34 h 120"/>
              <a:gd name="T20" fmla="*/ 70 w 92"/>
              <a:gd name="T21" fmla="*/ 34 h 120"/>
              <a:gd name="T22" fmla="*/ 46 w 92"/>
              <a:gd name="T23" fmla="*/ 17 h 120"/>
              <a:gd name="T24" fmla="*/ 22 w 92"/>
              <a:gd name="T25" fmla="*/ 32 h 120"/>
              <a:gd name="T26" fmla="*/ 39 w 92"/>
              <a:gd name="T27" fmla="*/ 46 h 120"/>
              <a:gd name="T28" fmla="*/ 58 w 92"/>
              <a:gd name="T29" fmla="*/ 50 h 120"/>
              <a:gd name="T30" fmla="*/ 91 w 92"/>
              <a:gd name="T31" fmla="*/ 82 h 120"/>
              <a:gd name="T32" fmla="*/ 46 w 92"/>
              <a:gd name="T33" fmla="*/ 119 h 120"/>
              <a:gd name="T34" fmla="*/ 0 w 92"/>
              <a:gd name="T35" fmla="*/ 79 h 120"/>
              <a:gd name="T36" fmla="*/ 18 w 92"/>
              <a:gd name="T37" fmla="*/ 7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" h="120">
                <a:moveTo>
                  <a:pt x="18" y="79"/>
                </a:moveTo>
                <a:lnTo>
                  <a:pt x="18" y="79"/>
                </a:lnTo>
                <a:cubicBezTo>
                  <a:pt x="19" y="94"/>
                  <a:pt x="29" y="102"/>
                  <a:pt x="47" y="102"/>
                </a:cubicBezTo>
                <a:cubicBezTo>
                  <a:pt x="63" y="102"/>
                  <a:pt x="73" y="95"/>
                  <a:pt x="73" y="84"/>
                </a:cubicBezTo>
                <a:cubicBezTo>
                  <a:pt x="73" y="75"/>
                  <a:pt x="67" y="72"/>
                  <a:pt x="56" y="69"/>
                </a:cubicBezTo>
                <a:cubicBezTo>
                  <a:pt x="35" y="64"/>
                  <a:pt x="35" y="64"/>
                  <a:pt x="35" y="64"/>
                </a:cubicBezTo>
                <a:cubicBezTo>
                  <a:pt x="13" y="58"/>
                  <a:pt x="3" y="51"/>
                  <a:pt x="3" y="32"/>
                </a:cubicBezTo>
                <a:cubicBezTo>
                  <a:pt x="3" y="14"/>
                  <a:pt x="18" y="0"/>
                  <a:pt x="46" y="0"/>
                </a:cubicBezTo>
                <a:cubicBezTo>
                  <a:pt x="72" y="0"/>
                  <a:pt x="88" y="14"/>
                  <a:pt x="88" y="34"/>
                </a:cubicBezTo>
                <a:lnTo>
                  <a:pt x="88" y="34"/>
                </a:lnTo>
                <a:cubicBezTo>
                  <a:pt x="70" y="34"/>
                  <a:pt x="70" y="34"/>
                  <a:pt x="70" y="34"/>
                </a:cubicBezTo>
                <a:cubicBezTo>
                  <a:pt x="69" y="23"/>
                  <a:pt x="60" y="17"/>
                  <a:pt x="46" y="17"/>
                </a:cubicBezTo>
                <a:cubicBezTo>
                  <a:pt x="30" y="17"/>
                  <a:pt x="22" y="22"/>
                  <a:pt x="22" y="32"/>
                </a:cubicBezTo>
                <a:cubicBezTo>
                  <a:pt x="22" y="40"/>
                  <a:pt x="28" y="43"/>
                  <a:pt x="39" y="46"/>
                </a:cubicBezTo>
                <a:cubicBezTo>
                  <a:pt x="58" y="50"/>
                  <a:pt x="58" y="50"/>
                  <a:pt x="58" y="50"/>
                </a:cubicBezTo>
                <a:cubicBezTo>
                  <a:pt x="81" y="55"/>
                  <a:pt x="91" y="63"/>
                  <a:pt x="91" y="82"/>
                </a:cubicBezTo>
                <a:cubicBezTo>
                  <a:pt x="91" y="105"/>
                  <a:pt x="75" y="119"/>
                  <a:pt x="46" y="119"/>
                </a:cubicBezTo>
                <a:cubicBezTo>
                  <a:pt x="16" y="119"/>
                  <a:pt x="1" y="105"/>
                  <a:pt x="0" y="79"/>
                </a:cubicBezTo>
                <a:lnTo>
                  <a:pt x="18" y="79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265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pSp>
        <p:nvGrpSpPr>
          <p:cNvPr id="4160" name="Group 6"/>
          <p:cNvGrpSpPr>
            <a:grpSpLocks/>
          </p:cNvGrpSpPr>
          <p:nvPr/>
        </p:nvGrpSpPr>
        <p:grpSpPr bwMode="auto">
          <a:xfrm>
            <a:off x="3044825" y="4976813"/>
            <a:ext cx="420688" cy="174625"/>
            <a:chOff x="3045392" y="3178879"/>
            <a:chExt cx="420558" cy="174085"/>
          </a:xfrm>
        </p:grpSpPr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3045392" y="3178879"/>
              <a:ext cx="58720" cy="64886"/>
            </a:xfrm>
            <a:custGeom>
              <a:avLst/>
              <a:gdLst>
                <a:gd name="T0" fmla="*/ 58 w 139"/>
                <a:gd name="T1" fmla="*/ 0 h 155"/>
                <a:gd name="T2" fmla="*/ 81 w 139"/>
                <a:gd name="T3" fmla="*/ 0 h 155"/>
                <a:gd name="T4" fmla="*/ 138 w 139"/>
                <a:gd name="T5" fmla="*/ 154 h 155"/>
                <a:gd name="T6" fmla="*/ 116 w 139"/>
                <a:gd name="T7" fmla="*/ 154 h 155"/>
                <a:gd name="T8" fmla="*/ 99 w 139"/>
                <a:gd name="T9" fmla="*/ 108 h 155"/>
                <a:gd name="T10" fmla="*/ 39 w 139"/>
                <a:gd name="T11" fmla="*/ 108 h 155"/>
                <a:gd name="T12" fmla="*/ 22 w 139"/>
                <a:gd name="T13" fmla="*/ 154 h 155"/>
                <a:gd name="T14" fmla="*/ 0 w 139"/>
                <a:gd name="T15" fmla="*/ 154 h 155"/>
                <a:gd name="T16" fmla="*/ 58 w 139"/>
                <a:gd name="T17" fmla="*/ 0 h 155"/>
                <a:gd name="T18" fmla="*/ 93 w 139"/>
                <a:gd name="T19" fmla="*/ 89 h 155"/>
                <a:gd name="T20" fmla="*/ 69 w 139"/>
                <a:gd name="T21" fmla="*/ 21 h 155"/>
                <a:gd name="T22" fmla="*/ 45 w 139"/>
                <a:gd name="T23" fmla="*/ 89 h 155"/>
                <a:gd name="T24" fmla="*/ 93 w 139"/>
                <a:gd name="T25" fmla="*/ 8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8" y="0"/>
                  </a:moveTo>
                  <a:lnTo>
                    <a:pt x="81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8" y="0"/>
                  </a:lnTo>
                  <a:close/>
                  <a:moveTo>
                    <a:pt x="93" y="89"/>
                  </a:moveTo>
                  <a:lnTo>
                    <a:pt x="69" y="21"/>
                  </a:lnTo>
                  <a:lnTo>
                    <a:pt x="45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3107286" y="3196287"/>
              <a:ext cx="41262" cy="49061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9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3153309" y="3196287"/>
              <a:ext cx="39676" cy="49061"/>
            </a:xfrm>
            <a:custGeom>
              <a:avLst/>
              <a:gdLst>
                <a:gd name="T0" fmla="*/ 51 w 98"/>
                <a:gd name="T1" fmla="*/ 17 h 120"/>
                <a:gd name="T2" fmla="*/ 51 w 98"/>
                <a:gd name="T3" fmla="*/ 17 h 120"/>
                <a:gd name="T4" fmla="*/ 18 w 98"/>
                <a:gd name="T5" fmla="*/ 59 h 120"/>
                <a:gd name="T6" fmla="*/ 50 w 98"/>
                <a:gd name="T7" fmla="*/ 102 h 120"/>
                <a:gd name="T8" fmla="*/ 80 w 98"/>
                <a:gd name="T9" fmla="*/ 75 h 120"/>
                <a:gd name="T10" fmla="*/ 97 w 98"/>
                <a:gd name="T11" fmla="*/ 75 h 120"/>
                <a:gd name="T12" fmla="*/ 48 w 98"/>
                <a:gd name="T13" fmla="*/ 119 h 120"/>
                <a:gd name="T14" fmla="*/ 0 w 98"/>
                <a:gd name="T15" fmla="*/ 59 h 120"/>
                <a:gd name="T16" fmla="*/ 51 w 98"/>
                <a:gd name="T17" fmla="*/ 0 h 120"/>
                <a:gd name="T18" fmla="*/ 97 w 98"/>
                <a:gd name="T19" fmla="*/ 41 h 120"/>
                <a:gd name="T20" fmla="*/ 79 w 98"/>
                <a:gd name="T21" fmla="*/ 41 h 120"/>
                <a:gd name="T22" fmla="*/ 51 w 98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0" y="102"/>
                    <a:pt x="50" y="102"/>
                  </a:cubicBezTo>
                  <a:cubicBezTo>
                    <a:pt x="67" y="102"/>
                    <a:pt x="78" y="93"/>
                    <a:pt x="80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6" y="102"/>
                    <a:pt x="78" y="119"/>
                    <a:pt x="48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6" y="16"/>
                    <a:pt x="97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3200919" y="3196287"/>
              <a:ext cx="42850" cy="49061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3251703" y="3178879"/>
              <a:ext cx="7936" cy="64886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3269161" y="3196287"/>
              <a:ext cx="42849" cy="49061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50 w 100"/>
                <a:gd name="T5" fmla="*/ 119 h 120"/>
                <a:gd name="T6" fmla="*/ 0 w 100"/>
                <a:gd name="T7" fmla="*/ 60 h 120"/>
                <a:gd name="T8" fmla="*/ 50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8 w 100"/>
                <a:gd name="T15" fmla="*/ 65 h 120"/>
                <a:gd name="T16" fmla="*/ 51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50 w 100"/>
                <a:gd name="T27" fmla="*/ 17 h 120"/>
                <a:gd name="T28" fmla="*/ 18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99" y="21"/>
                    <a:pt x="99" y="56"/>
                  </a:cubicBezTo>
                  <a:cubicBezTo>
                    <a:pt x="99" y="59"/>
                    <a:pt x="99" y="63"/>
                    <a:pt x="99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1" y="17"/>
                    <a:pt x="20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321532" y="3196287"/>
              <a:ext cx="22218" cy="47478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346924" y="3196287"/>
              <a:ext cx="44436" cy="49061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392948" y="3185209"/>
              <a:ext cx="25392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1" y="144"/>
                  </a:cubicBezTo>
                  <a:cubicBezTo>
                    <a:pt x="22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423100" y="3196287"/>
              <a:ext cx="42850" cy="49061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3089828" y="3284912"/>
              <a:ext cx="50784" cy="68052"/>
            </a:xfrm>
            <a:custGeom>
              <a:avLst/>
              <a:gdLst>
                <a:gd name="T0" fmla="*/ 19 w 120"/>
                <a:gd name="T1" fmla="*/ 106 h 162"/>
                <a:gd name="T2" fmla="*/ 19 w 120"/>
                <a:gd name="T3" fmla="*/ 106 h 162"/>
                <a:gd name="T4" fmla="*/ 60 w 120"/>
                <a:gd name="T5" fmla="*/ 143 h 162"/>
                <a:gd name="T6" fmla="*/ 99 w 120"/>
                <a:gd name="T7" fmla="*/ 115 h 162"/>
                <a:gd name="T8" fmla="*/ 56 w 120"/>
                <a:gd name="T9" fmla="*/ 87 h 162"/>
                <a:gd name="T10" fmla="*/ 5 w 120"/>
                <a:gd name="T11" fmla="*/ 44 h 162"/>
                <a:gd name="T12" fmla="*/ 59 w 120"/>
                <a:gd name="T13" fmla="*/ 0 h 162"/>
                <a:gd name="T14" fmla="*/ 114 w 120"/>
                <a:gd name="T15" fmla="*/ 49 h 162"/>
                <a:gd name="T16" fmla="*/ 94 w 120"/>
                <a:gd name="T17" fmla="*/ 49 h 162"/>
                <a:gd name="T18" fmla="*/ 58 w 120"/>
                <a:gd name="T19" fmla="*/ 16 h 162"/>
                <a:gd name="T20" fmla="*/ 25 w 120"/>
                <a:gd name="T21" fmla="*/ 41 h 162"/>
                <a:gd name="T22" fmla="*/ 71 w 120"/>
                <a:gd name="T23" fmla="*/ 69 h 162"/>
                <a:gd name="T24" fmla="*/ 106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19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19" y="106"/>
                  </a:moveTo>
                  <a:lnTo>
                    <a:pt x="19" y="106"/>
                  </a:lnTo>
                  <a:cubicBezTo>
                    <a:pt x="20" y="129"/>
                    <a:pt x="36" y="143"/>
                    <a:pt x="60" y="143"/>
                  </a:cubicBezTo>
                  <a:cubicBezTo>
                    <a:pt x="84" y="143"/>
                    <a:pt x="99" y="132"/>
                    <a:pt x="99" y="115"/>
                  </a:cubicBezTo>
                  <a:cubicBezTo>
                    <a:pt x="99" y="96"/>
                    <a:pt x="84" y="94"/>
                    <a:pt x="56" y="87"/>
                  </a:cubicBezTo>
                  <a:cubicBezTo>
                    <a:pt x="23" y="79"/>
                    <a:pt x="5" y="71"/>
                    <a:pt x="5" y="44"/>
                  </a:cubicBezTo>
                  <a:cubicBezTo>
                    <a:pt x="5" y="18"/>
                    <a:pt x="26" y="0"/>
                    <a:pt x="59" y="0"/>
                  </a:cubicBezTo>
                  <a:cubicBezTo>
                    <a:pt x="93" y="0"/>
                    <a:pt x="114" y="18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9" y="62"/>
                    <a:pt x="71" y="69"/>
                  </a:cubicBezTo>
                  <a:cubicBezTo>
                    <a:pt x="86" y="73"/>
                    <a:pt x="97" y="76"/>
                    <a:pt x="106" y="83"/>
                  </a:cubicBezTo>
                  <a:cubicBezTo>
                    <a:pt x="114" y="90"/>
                    <a:pt x="119" y="101"/>
                    <a:pt x="119" y="112"/>
                  </a:cubicBezTo>
                  <a:cubicBezTo>
                    <a:pt x="119" y="142"/>
                    <a:pt x="96" y="161"/>
                    <a:pt x="60" y="161"/>
                  </a:cubicBezTo>
                  <a:cubicBezTo>
                    <a:pt x="23" y="161"/>
                    <a:pt x="1" y="141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3148548" y="3305486"/>
              <a:ext cx="41262" cy="47478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5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9" y="115"/>
                  </a:cubicBezTo>
                  <a:cubicBezTo>
                    <a:pt x="23" y="115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3199332" y="3302321"/>
              <a:ext cx="41262" cy="50643"/>
            </a:xfrm>
            <a:custGeom>
              <a:avLst/>
              <a:gdLst>
                <a:gd name="T0" fmla="*/ 51 w 99"/>
                <a:gd name="T1" fmla="*/ 18 h 120"/>
                <a:gd name="T2" fmla="*/ 51 w 99"/>
                <a:gd name="T3" fmla="*/ 18 h 120"/>
                <a:gd name="T4" fmla="*/ 19 w 99"/>
                <a:gd name="T5" fmla="*/ 60 h 120"/>
                <a:gd name="T6" fmla="*/ 50 w 99"/>
                <a:gd name="T7" fmla="*/ 102 h 120"/>
                <a:gd name="T8" fmla="*/ 80 w 99"/>
                <a:gd name="T9" fmla="*/ 76 h 120"/>
                <a:gd name="T10" fmla="*/ 98 w 99"/>
                <a:gd name="T11" fmla="*/ 76 h 120"/>
                <a:gd name="T12" fmla="*/ 49 w 99"/>
                <a:gd name="T13" fmla="*/ 119 h 120"/>
                <a:gd name="T14" fmla="*/ 0 w 99"/>
                <a:gd name="T15" fmla="*/ 61 h 120"/>
                <a:gd name="T16" fmla="*/ 51 w 99"/>
                <a:gd name="T17" fmla="*/ 0 h 120"/>
                <a:gd name="T18" fmla="*/ 98 w 99"/>
                <a:gd name="T19" fmla="*/ 42 h 120"/>
                <a:gd name="T20" fmla="*/ 79 w 99"/>
                <a:gd name="T21" fmla="*/ 42 h 120"/>
                <a:gd name="T22" fmla="*/ 51 w 99"/>
                <a:gd name="T23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8"/>
                  </a:moveTo>
                  <a:lnTo>
                    <a:pt x="51" y="18"/>
                  </a:lnTo>
                  <a:cubicBezTo>
                    <a:pt x="31" y="18"/>
                    <a:pt x="19" y="32"/>
                    <a:pt x="19" y="60"/>
                  </a:cubicBezTo>
                  <a:cubicBezTo>
                    <a:pt x="19" y="88"/>
                    <a:pt x="30" y="102"/>
                    <a:pt x="50" y="102"/>
                  </a:cubicBezTo>
                  <a:cubicBezTo>
                    <a:pt x="66" y="102"/>
                    <a:pt x="78" y="93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8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79" y="0"/>
                    <a:pt x="97" y="17"/>
                    <a:pt x="98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8" y="26"/>
                    <a:pt x="68" y="18"/>
                    <a:pt x="51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3245355" y="3302321"/>
              <a:ext cx="42850" cy="50643"/>
            </a:xfrm>
            <a:custGeom>
              <a:avLst/>
              <a:gdLst>
                <a:gd name="T0" fmla="*/ 52 w 100"/>
                <a:gd name="T1" fmla="*/ 18 h 120"/>
                <a:gd name="T2" fmla="*/ 52 w 100"/>
                <a:gd name="T3" fmla="*/ 18 h 120"/>
                <a:gd name="T4" fmla="*/ 20 w 100"/>
                <a:gd name="T5" fmla="*/ 60 h 120"/>
                <a:gd name="T6" fmla="*/ 50 w 100"/>
                <a:gd name="T7" fmla="*/ 102 h 120"/>
                <a:gd name="T8" fmla="*/ 81 w 100"/>
                <a:gd name="T9" fmla="*/ 76 h 120"/>
                <a:gd name="T10" fmla="*/ 99 w 100"/>
                <a:gd name="T11" fmla="*/ 76 h 120"/>
                <a:gd name="T12" fmla="*/ 50 w 100"/>
                <a:gd name="T13" fmla="*/ 119 h 120"/>
                <a:gd name="T14" fmla="*/ 0 w 100"/>
                <a:gd name="T15" fmla="*/ 61 h 120"/>
                <a:gd name="T16" fmla="*/ 52 w 100"/>
                <a:gd name="T17" fmla="*/ 0 h 120"/>
                <a:gd name="T18" fmla="*/ 99 w 100"/>
                <a:gd name="T19" fmla="*/ 42 h 120"/>
                <a:gd name="T20" fmla="*/ 80 w 100"/>
                <a:gd name="T21" fmla="*/ 42 h 120"/>
                <a:gd name="T22" fmla="*/ 52 w 100"/>
                <a:gd name="T23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60"/>
                  </a:cubicBezTo>
                  <a:cubicBezTo>
                    <a:pt x="20" y="88"/>
                    <a:pt x="31" y="102"/>
                    <a:pt x="50" y="102"/>
                  </a:cubicBezTo>
                  <a:cubicBezTo>
                    <a:pt x="68" y="102"/>
                    <a:pt x="78" y="93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3292965" y="3302321"/>
              <a:ext cx="42850" cy="50643"/>
            </a:xfrm>
            <a:custGeom>
              <a:avLst/>
              <a:gdLst>
                <a:gd name="T0" fmla="*/ 100 w 102"/>
                <a:gd name="T1" fmla="*/ 79 h 121"/>
                <a:gd name="T2" fmla="*/ 100 w 102"/>
                <a:gd name="T3" fmla="*/ 79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79 h 121"/>
                <a:gd name="T20" fmla="*/ 100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20"/>
                    <a:pt x="51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3342163" y="3302321"/>
              <a:ext cx="38088" cy="50643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6 w 93"/>
                <a:gd name="T9" fmla="*/ 69 h 119"/>
                <a:gd name="T10" fmla="*/ 36 w 93"/>
                <a:gd name="T11" fmla="*/ 64 h 119"/>
                <a:gd name="T12" fmla="*/ 3 w 93"/>
                <a:gd name="T13" fmla="*/ 33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1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14" y="59"/>
                    <a:pt x="3" y="50"/>
                    <a:pt x="3" y="33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6" y="16"/>
                  </a:cubicBezTo>
                  <a:cubicBezTo>
                    <a:pt x="30" y="16"/>
                    <a:pt x="22" y="21"/>
                    <a:pt x="22" y="31"/>
                  </a:cubicBezTo>
                  <a:cubicBezTo>
                    <a:pt x="22" y="40"/>
                    <a:pt x="28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4"/>
                    <a:pt x="92" y="62"/>
                    <a:pt x="92" y="81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3386600" y="3302321"/>
              <a:ext cx="38088" cy="50643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7 w 93"/>
                <a:gd name="T9" fmla="*/ 69 h 119"/>
                <a:gd name="T10" fmla="*/ 35 w 93"/>
                <a:gd name="T11" fmla="*/ 64 h 119"/>
                <a:gd name="T12" fmla="*/ 4 w 93"/>
                <a:gd name="T13" fmla="*/ 33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5 w 93"/>
                <a:gd name="T23" fmla="*/ 16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30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7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9"/>
                    <a:pt x="4" y="50"/>
                    <a:pt x="4" y="33"/>
                  </a:cubicBezTo>
                  <a:cubicBezTo>
                    <a:pt x="4" y="13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31" y="16"/>
                    <a:pt x="22" y="21"/>
                    <a:pt x="22" y="31"/>
                  </a:cubicBezTo>
                  <a:cubicBezTo>
                    <a:pt x="22" y="40"/>
                    <a:pt x="29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4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61" name="Group 7"/>
          <p:cNvGrpSpPr>
            <a:grpSpLocks/>
          </p:cNvGrpSpPr>
          <p:nvPr/>
        </p:nvGrpSpPr>
        <p:grpSpPr bwMode="auto">
          <a:xfrm>
            <a:off x="3983038" y="4976813"/>
            <a:ext cx="282575" cy="176212"/>
            <a:chOff x="3982848" y="3178879"/>
            <a:chExt cx="283460" cy="175936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3990810" y="3178879"/>
              <a:ext cx="47774" cy="64985"/>
            </a:xfrm>
            <a:custGeom>
              <a:avLst/>
              <a:gdLst>
                <a:gd name="T0" fmla="*/ 0 w 113"/>
                <a:gd name="T1" fmla="*/ 0 h 154"/>
                <a:gd name="T2" fmla="*/ 110 w 113"/>
                <a:gd name="T3" fmla="*/ 0 h 154"/>
                <a:gd name="T4" fmla="*/ 110 w 113"/>
                <a:gd name="T5" fmla="*/ 18 h 154"/>
                <a:gd name="T6" fmla="*/ 21 w 113"/>
                <a:gd name="T7" fmla="*/ 18 h 154"/>
                <a:gd name="T8" fmla="*/ 21 w 113"/>
                <a:gd name="T9" fmla="*/ 64 h 154"/>
                <a:gd name="T10" fmla="*/ 103 w 113"/>
                <a:gd name="T11" fmla="*/ 64 h 154"/>
                <a:gd name="T12" fmla="*/ 103 w 113"/>
                <a:gd name="T13" fmla="*/ 82 h 154"/>
                <a:gd name="T14" fmla="*/ 21 w 113"/>
                <a:gd name="T15" fmla="*/ 82 h 154"/>
                <a:gd name="T16" fmla="*/ 21 w 113"/>
                <a:gd name="T17" fmla="*/ 134 h 154"/>
                <a:gd name="T18" fmla="*/ 112 w 113"/>
                <a:gd name="T19" fmla="*/ 134 h 154"/>
                <a:gd name="T20" fmla="*/ 112 w 113"/>
                <a:gd name="T21" fmla="*/ 153 h 154"/>
                <a:gd name="T22" fmla="*/ 0 w 113"/>
                <a:gd name="T23" fmla="*/ 153 h 154"/>
                <a:gd name="T24" fmla="*/ 0 w 11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4">
                  <a:moveTo>
                    <a:pt x="0" y="0"/>
                  </a:moveTo>
                  <a:lnTo>
                    <a:pt x="110" y="0"/>
                  </a:lnTo>
                  <a:lnTo>
                    <a:pt x="110" y="18"/>
                  </a:lnTo>
                  <a:lnTo>
                    <a:pt x="21" y="18"/>
                  </a:lnTo>
                  <a:lnTo>
                    <a:pt x="21" y="64"/>
                  </a:lnTo>
                  <a:lnTo>
                    <a:pt x="103" y="64"/>
                  </a:lnTo>
                  <a:lnTo>
                    <a:pt x="103" y="82"/>
                  </a:lnTo>
                  <a:lnTo>
                    <a:pt x="21" y="82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4048139" y="3196314"/>
              <a:ext cx="38219" cy="4755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4095913" y="3196314"/>
              <a:ext cx="44589" cy="4913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4"/>
                    <a:pt x="38" y="51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7"/>
                  </a:cubicBez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4148465" y="3178879"/>
              <a:ext cx="42996" cy="66571"/>
            </a:xfrm>
            <a:custGeom>
              <a:avLst/>
              <a:gdLst>
                <a:gd name="T0" fmla="*/ 0 w 104"/>
                <a:gd name="T1" fmla="*/ 0 h 157"/>
                <a:gd name="T2" fmla="*/ 0 w 104"/>
                <a:gd name="T3" fmla="*/ 0 h 157"/>
                <a:gd name="T4" fmla="*/ 19 w 104"/>
                <a:gd name="T5" fmla="*/ 0 h 157"/>
                <a:gd name="T6" fmla="*/ 19 w 104"/>
                <a:gd name="T7" fmla="*/ 57 h 157"/>
                <a:gd name="T8" fmla="*/ 54 w 104"/>
                <a:gd name="T9" fmla="*/ 37 h 157"/>
                <a:gd name="T10" fmla="*/ 103 w 104"/>
                <a:gd name="T11" fmla="*/ 98 h 157"/>
                <a:gd name="T12" fmla="*/ 54 w 104"/>
                <a:gd name="T13" fmla="*/ 156 h 157"/>
                <a:gd name="T14" fmla="*/ 19 w 104"/>
                <a:gd name="T15" fmla="*/ 139 h 157"/>
                <a:gd name="T16" fmla="*/ 19 w 104"/>
                <a:gd name="T17" fmla="*/ 153 h 157"/>
                <a:gd name="T18" fmla="*/ 0 w 104"/>
                <a:gd name="T19" fmla="*/ 153 h 157"/>
                <a:gd name="T20" fmla="*/ 0 w 104"/>
                <a:gd name="T21" fmla="*/ 0 h 157"/>
                <a:gd name="T22" fmla="*/ 51 w 104"/>
                <a:gd name="T23" fmla="*/ 139 h 157"/>
                <a:gd name="T24" fmla="*/ 51 w 104"/>
                <a:gd name="T25" fmla="*/ 139 h 157"/>
                <a:gd name="T26" fmla="*/ 84 w 104"/>
                <a:gd name="T27" fmla="*/ 99 h 157"/>
                <a:gd name="T28" fmla="*/ 51 w 104"/>
                <a:gd name="T29" fmla="*/ 55 h 157"/>
                <a:gd name="T30" fmla="*/ 18 w 104"/>
                <a:gd name="T31" fmla="*/ 96 h 157"/>
                <a:gd name="T32" fmla="*/ 51 w 104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4"/>
                    <a:pt x="39" y="37"/>
                    <a:pt x="54" y="37"/>
                  </a:cubicBezTo>
                  <a:cubicBezTo>
                    <a:pt x="83" y="37"/>
                    <a:pt x="103" y="60"/>
                    <a:pt x="103" y="98"/>
                  </a:cubicBezTo>
                  <a:cubicBezTo>
                    <a:pt x="103" y="134"/>
                    <a:pt x="84" y="156"/>
                    <a:pt x="54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69"/>
                    <a:pt x="72" y="55"/>
                    <a:pt x="51" y="55"/>
                  </a:cubicBezTo>
                  <a:cubicBezTo>
                    <a:pt x="29" y="55"/>
                    <a:pt x="18" y="68"/>
                    <a:pt x="18" y="96"/>
                  </a:cubicBezTo>
                  <a:cubicBezTo>
                    <a:pt x="18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4201016" y="3178879"/>
              <a:ext cx="9555" cy="64985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4220126" y="3196314"/>
              <a:ext cx="42997" cy="49136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7"/>
                  </a:cubicBezTo>
                  <a:cubicBezTo>
                    <a:pt x="100" y="59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982848" y="3286660"/>
              <a:ext cx="58921" cy="68155"/>
            </a:xfrm>
            <a:custGeom>
              <a:avLst/>
              <a:gdLst>
                <a:gd name="T0" fmla="*/ 69 w 140"/>
                <a:gd name="T1" fmla="*/ 161 h 162"/>
                <a:gd name="T2" fmla="*/ 69 w 140"/>
                <a:gd name="T3" fmla="*/ 161 h 162"/>
                <a:gd name="T4" fmla="*/ 0 w 140"/>
                <a:gd name="T5" fmla="*/ 81 h 162"/>
                <a:gd name="T6" fmla="*/ 73 w 140"/>
                <a:gd name="T7" fmla="*/ 0 h 162"/>
                <a:gd name="T8" fmla="*/ 137 w 140"/>
                <a:gd name="T9" fmla="*/ 50 h 162"/>
                <a:gd name="T10" fmla="*/ 116 w 140"/>
                <a:gd name="T11" fmla="*/ 50 h 162"/>
                <a:gd name="T12" fmla="*/ 73 w 140"/>
                <a:gd name="T13" fmla="*/ 17 h 162"/>
                <a:gd name="T14" fmla="*/ 21 w 140"/>
                <a:gd name="T15" fmla="*/ 80 h 162"/>
                <a:gd name="T16" fmla="*/ 72 w 140"/>
                <a:gd name="T17" fmla="*/ 142 h 162"/>
                <a:gd name="T18" fmla="*/ 120 w 140"/>
                <a:gd name="T19" fmla="*/ 93 h 162"/>
                <a:gd name="T20" fmla="*/ 120 w 140"/>
                <a:gd name="T21" fmla="*/ 91 h 162"/>
                <a:gd name="T22" fmla="*/ 71 w 140"/>
                <a:gd name="T23" fmla="*/ 91 h 162"/>
                <a:gd name="T24" fmla="*/ 71 w 140"/>
                <a:gd name="T25" fmla="*/ 75 h 162"/>
                <a:gd name="T26" fmla="*/ 139 w 140"/>
                <a:gd name="T27" fmla="*/ 75 h 162"/>
                <a:gd name="T28" fmla="*/ 139 w 140"/>
                <a:gd name="T29" fmla="*/ 157 h 162"/>
                <a:gd name="T30" fmla="*/ 125 w 140"/>
                <a:gd name="T31" fmla="*/ 157 h 162"/>
                <a:gd name="T32" fmla="*/ 121 w 140"/>
                <a:gd name="T33" fmla="*/ 137 h 162"/>
                <a:gd name="T34" fmla="*/ 69 w 140"/>
                <a:gd name="T3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62">
                  <a:moveTo>
                    <a:pt x="69" y="161"/>
                  </a:moveTo>
                  <a:lnTo>
                    <a:pt x="69" y="161"/>
                  </a:lnTo>
                  <a:cubicBezTo>
                    <a:pt x="29" y="161"/>
                    <a:pt x="0" y="130"/>
                    <a:pt x="0" y="81"/>
                  </a:cubicBezTo>
                  <a:cubicBezTo>
                    <a:pt x="0" y="31"/>
                    <a:pt x="28" y="0"/>
                    <a:pt x="73" y="0"/>
                  </a:cubicBezTo>
                  <a:cubicBezTo>
                    <a:pt x="109" y="0"/>
                    <a:pt x="132" y="18"/>
                    <a:pt x="137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2" y="30"/>
                    <a:pt x="97" y="17"/>
                    <a:pt x="73" y="17"/>
                  </a:cubicBezTo>
                  <a:cubicBezTo>
                    <a:pt x="40" y="17"/>
                    <a:pt x="21" y="40"/>
                    <a:pt x="21" y="80"/>
                  </a:cubicBezTo>
                  <a:cubicBezTo>
                    <a:pt x="21" y="119"/>
                    <a:pt x="41" y="142"/>
                    <a:pt x="72" y="142"/>
                  </a:cubicBezTo>
                  <a:cubicBezTo>
                    <a:pt x="100" y="142"/>
                    <a:pt x="120" y="123"/>
                    <a:pt x="120" y="93"/>
                  </a:cubicBezTo>
                  <a:cubicBezTo>
                    <a:pt x="120" y="93"/>
                    <a:pt x="120" y="92"/>
                    <a:pt x="120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3"/>
                    <a:pt x="91" y="161"/>
                    <a:pt x="69" y="16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4052917" y="3302510"/>
              <a:ext cx="22295" cy="49135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4081581" y="3302510"/>
              <a:ext cx="44589" cy="50720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4129355" y="3304095"/>
              <a:ext cx="65291" cy="49136"/>
            </a:xfrm>
            <a:custGeom>
              <a:avLst/>
              <a:gdLst>
                <a:gd name="T0" fmla="*/ 0 w 153"/>
                <a:gd name="T1" fmla="*/ 0 h 113"/>
                <a:gd name="T2" fmla="*/ 20 w 153"/>
                <a:gd name="T3" fmla="*/ 0 h 113"/>
                <a:gd name="T4" fmla="*/ 43 w 153"/>
                <a:gd name="T5" fmla="*/ 86 h 113"/>
                <a:gd name="T6" fmla="*/ 66 w 153"/>
                <a:gd name="T7" fmla="*/ 0 h 113"/>
                <a:gd name="T8" fmla="*/ 87 w 153"/>
                <a:gd name="T9" fmla="*/ 0 h 113"/>
                <a:gd name="T10" fmla="*/ 109 w 153"/>
                <a:gd name="T11" fmla="*/ 86 h 113"/>
                <a:gd name="T12" fmla="*/ 134 w 153"/>
                <a:gd name="T13" fmla="*/ 0 h 113"/>
                <a:gd name="T14" fmla="*/ 152 w 153"/>
                <a:gd name="T15" fmla="*/ 0 h 113"/>
                <a:gd name="T16" fmla="*/ 119 w 153"/>
                <a:gd name="T17" fmla="*/ 112 h 113"/>
                <a:gd name="T18" fmla="*/ 100 w 153"/>
                <a:gd name="T19" fmla="*/ 112 h 113"/>
                <a:gd name="T20" fmla="*/ 76 w 153"/>
                <a:gd name="T21" fmla="*/ 26 h 113"/>
                <a:gd name="T22" fmla="*/ 52 w 153"/>
                <a:gd name="T23" fmla="*/ 112 h 113"/>
                <a:gd name="T24" fmla="*/ 34 w 153"/>
                <a:gd name="T25" fmla="*/ 112 h 113"/>
                <a:gd name="T26" fmla="*/ 0 w 153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3">
                  <a:moveTo>
                    <a:pt x="0" y="0"/>
                  </a:moveTo>
                  <a:lnTo>
                    <a:pt x="20" y="0"/>
                  </a:lnTo>
                  <a:lnTo>
                    <a:pt x="43" y="86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9" y="86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19" y="112"/>
                  </a:lnTo>
                  <a:lnTo>
                    <a:pt x="100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4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4194646" y="3291414"/>
              <a:ext cx="23888" cy="61816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5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4224904" y="3288244"/>
              <a:ext cx="41404" cy="64986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38"/>
                    <a:pt x="54" y="38"/>
                  </a:cubicBezTo>
                  <a:cubicBezTo>
                    <a:pt x="71" y="38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2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62" name="Group 8"/>
          <p:cNvGrpSpPr>
            <a:grpSpLocks/>
          </p:cNvGrpSpPr>
          <p:nvPr/>
        </p:nvGrpSpPr>
        <p:grpSpPr bwMode="auto">
          <a:xfrm>
            <a:off x="4714875" y="4975225"/>
            <a:ext cx="525463" cy="87313"/>
            <a:chOff x="4714656" y="3177027"/>
            <a:chExt cx="526161" cy="87043"/>
          </a:xfrm>
        </p:grpSpPr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4714656" y="3177027"/>
              <a:ext cx="60405" cy="68052"/>
            </a:xfrm>
            <a:custGeom>
              <a:avLst/>
              <a:gdLst>
                <a:gd name="T0" fmla="*/ 72 w 146"/>
                <a:gd name="T1" fmla="*/ 0 h 164"/>
                <a:gd name="T2" fmla="*/ 72 w 146"/>
                <a:gd name="T3" fmla="*/ 0 h 164"/>
                <a:gd name="T4" fmla="*/ 145 w 146"/>
                <a:gd name="T5" fmla="*/ 82 h 164"/>
                <a:gd name="T6" fmla="*/ 72 w 146"/>
                <a:gd name="T7" fmla="*/ 163 h 164"/>
                <a:gd name="T8" fmla="*/ 0 w 146"/>
                <a:gd name="T9" fmla="*/ 82 h 164"/>
                <a:gd name="T10" fmla="*/ 72 w 146"/>
                <a:gd name="T11" fmla="*/ 0 h 164"/>
                <a:gd name="T12" fmla="*/ 72 w 146"/>
                <a:gd name="T13" fmla="*/ 144 h 164"/>
                <a:gd name="T14" fmla="*/ 72 w 146"/>
                <a:gd name="T15" fmla="*/ 144 h 164"/>
                <a:gd name="T16" fmla="*/ 124 w 146"/>
                <a:gd name="T17" fmla="*/ 82 h 164"/>
                <a:gd name="T18" fmla="*/ 72 w 146"/>
                <a:gd name="T19" fmla="*/ 19 h 164"/>
                <a:gd name="T20" fmla="*/ 21 w 146"/>
                <a:gd name="T21" fmla="*/ 82 h 164"/>
                <a:gd name="T22" fmla="*/ 72 w 146"/>
                <a:gd name="T23" fmla="*/ 1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64">
                  <a:moveTo>
                    <a:pt x="72" y="0"/>
                  </a:moveTo>
                  <a:lnTo>
                    <a:pt x="72" y="0"/>
                  </a:lnTo>
                  <a:cubicBezTo>
                    <a:pt x="118" y="0"/>
                    <a:pt x="145" y="31"/>
                    <a:pt x="145" y="82"/>
                  </a:cubicBezTo>
                  <a:cubicBezTo>
                    <a:pt x="145" y="133"/>
                    <a:pt x="118" y="163"/>
                    <a:pt x="72" y="163"/>
                  </a:cubicBezTo>
                  <a:cubicBezTo>
                    <a:pt x="27" y="163"/>
                    <a:pt x="0" y="133"/>
                    <a:pt x="0" y="82"/>
                  </a:cubicBezTo>
                  <a:cubicBezTo>
                    <a:pt x="0" y="31"/>
                    <a:pt x="27" y="0"/>
                    <a:pt x="72" y="0"/>
                  </a:cubicBezTo>
                  <a:close/>
                  <a:moveTo>
                    <a:pt x="72" y="144"/>
                  </a:moveTo>
                  <a:lnTo>
                    <a:pt x="72" y="144"/>
                  </a:lnTo>
                  <a:cubicBezTo>
                    <a:pt x="104" y="144"/>
                    <a:pt x="124" y="122"/>
                    <a:pt x="124" y="82"/>
                  </a:cubicBezTo>
                  <a:cubicBezTo>
                    <a:pt x="124" y="42"/>
                    <a:pt x="104" y="19"/>
                    <a:pt x="72" y="19"/>
                  </a:cubicBezTo>
                  <a:cubicBezTo>
                    <a:pt x="41" y="19"/>
                    <a:pt x="21" y="42"/>
                    <a:pt x="21" y="82"/>
                  </a:cubicBezTo>
                  <a:cubicBezTo>
                    <a:pt x="21" y="122"/>
                    <a:pt x="41" y="144"/>
                    <a:pt x="72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4784599" y="3196018"/>
              <a:ext cx="44509" cy="68052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9 w 104"/>
                <a:gd name="T5" fmla="*/ 4 h 161"/>
                <a:gd name="T6" fmla="*/ 19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9 w 104"/>
                <a:gd name="T15" fmla="*/ 102 h 161"/>
                <a:gd name="T16" fmla="*/ 19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4 w 104"/>
                <a:gd name="T27" fmla="*/ 58 h 161"/>
                <a:gd name="T28" fmla="*/ 51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4838645" y="3196018"/>
              <a:ext cx="44509" cy="68052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3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4889513" y="3196018"/>
              <a:ext cx="44509" cy="49061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4945150" y="3196018"/>
              <a:ext cx="22255" cy="47478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4968993" y="3184940"/>
              <a:ext cx="23845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2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4997606" y="3197601"/>
              <a:ext cx="41330" cy="47478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2 h 115"/>
                <a:gd name="T14" fmla="*/ 75 w 95"/>
                <a:gd name="T15" fmla="*/ 112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7"/>
                    <a:pt x="42" y="97"/>
                  </a:cubicBezTo>
                  <a:cubicBezTo>
                    <a:pt x="64" y="97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5050064" y="3196018"/>
              <a:ext cx="41330" cy="47478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5102521" y="3178610"/>
              <a:ext cx="6358" cy="64886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1 h 155"/>
                <a:gd name="T6" fmla="*/ 0 w 19"/>
                <a:gd name="T7" fmla="*/ 21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5115237" y="3184940"/>
              <a:ext cx="23845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1" y="144"/>
                  </a:cubicBezTo>
                  <a:cubicBezTo>
                    <a:pt x="22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5140671" y="3197601"/>
              <a:ext cx="44509" cy="66469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28 h 160"/>
                <a:gd name="T6" fmla="*/ 23 w 105"/>
                <a:gd name="T7" fmla="*/ 159 h 160"/>
                <a:gd name="T8" fmla="*/ 13 w 105"/>
                <a:gd name="T9" fmla="*/ 156 h 160"/>
                <a:gd name="T10" fmla="*/ 13 w 105"/>
                <a:gd name="T11" fmla="*/ 139 h 160"/>
                <a:gd name="T12" fmla="*/ 23 w 105"/>
                <a:gd name="T13" fmla="*/ 140 h 160"/>
                <a:gd name="T14" fmla="*/ 37 w 105"/>
                <a:gd name="T15" fmla="*/ 131 h 160"/>
                <a:gd name="T16" fmla="*/ 42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28"/>
                    <a:pt x="57" y="128"/>
                    <a:pt x="57" y="128"/>
                  </a:cubicBezTo>
                  <a:cubicBezTo>
                    <a:pt x="49" y="149"/>
                    <a:pt x="43" y="159"/>
                    <a:pt x="23" y="159"/>
                  </a:cubicBezTo>
                  <a:cubicBezTo>
                    <a:pt x="19" y="159"/>
                    <a:pt x="16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6" y="140"/>
                    <a:pt x="19" y="140"/>
                    <a:pt x="23" y="140"/>
                  </a:cubicBezTo>
                  <a:cubicBezTo>
                    <a:pt x="31" y="140"/>
                    <a:pt x="35" y="138"/>
                    <a:pt x="37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5218562" y="3180192"/>
              <a:ext cx="22255" cy="63304"/>
            </a:xfrm>
            <a:custGeom>
              <a:avLst/>
              <a:gdLst>
                <a:gd name="T0" fmla="*/ 34 w 55"/>
                <a:gd name="T1" fmla="*/ 43 h 151"/>
                <a:gd name="T2" fmla="*/ 34 w 55"/>
                <a:gd name="T3" fmla="*/ 43 h 151"/>
                <a:gd name="T4" fmla="*/ 0 w 55"/>
                <a:gd name="T5" fmla="*/ 43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3"/>
                  </a:moveTo>
                  <a:lnTo>
                    <a:pt x="34" y="43"/>
                  </a:ln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63" name="Group 9"/>
          <p:cNvGrpSpPr>
            <a:grpSpLocks/>
          </p:cNvGrpSpPr>
          <p:nvPr/>
        </p:nvGrpSpPr>
        <p:grpSpPr bwMode="auto">
          <a:xfrm>
            <a:off x="5580063" y="4975225"/>
            <a:ext cx="542925" cy="87313"/>
            <a:chOff x="5579857" y="3177027"/>
            <a:chExt cx="542835" cy="87043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5579857" y="3177027"/>
              <a:ext cx="61902" cy="68052"/>
            </a:xfrm>
            <a:custGeom>
              <a:avLst/>
              <a:gdLst>
                <a:gd name="T0" fmla="*/ 73 w 145"/>
                <a:gd name="T1" fmla="*/ 0 h 164"/>
                <a:gd name="T2" fmla="*/ 73 w 145"/>
                <a:gd name="T3" fmla="*/ 0 h 164"/>
                <a:gd name="T4" fmla="*/ 144 w 145"/>
                <a:gd name="T5" fmla="*/ 82 h 164"/>
                <a:gd name="T6" fmla="*/ 73 w 145"/>
                <a:gd name="T7" fmla="*/ 163 h 164"/>
                <a:gd name="T8" fmla="*/ 0 w 145"/>
                <a:gd name="T9" fmla="*/ 82 h 164"/>
                <a:gd name="T10" fmla="*/ 73 w 145"/>
                <a:gd name="T11" fmla="*/ 0 h 164"/>
                <a:gd name="T12" fmla="*/ 73 w 145"/>
                <a:gd name="T13" fmla="*/ 144 h 164"/>
                <a:gd name="T14" fmla="*/ 73 w 145"/>
                <a:gd name="T15" fmla="*/ 144 h 164"/>
                <a:gd name="T16" fmla="*/ 124 w 145"/>
                <a:gd name="T17" fmla="*/ 82 h 164"/>
                <a:gd name="T18" fmla="*/ 73 w 145"/>
                <a:gd name="T19" fmla="*/ 19 h 164"/>
                <a:gd name="T20" fmla="*/ 21 w 145"/>
                <a:gd name="T21" fmla="*/ 82 h 164"/>
                <a:gd name="T22" fmla="*/ 73 w 145"/>
                <a:gd name="T23" fmla="*/ 1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4">
                  <a:moveTo>
                    <a:pt x="73" y="0"/>
                  </a:moveTo>
                  <a:lnTo>
                    <a:pt x="73" y="0"/>
                  </a:lnTo>
                  <a:cubicBezTo>
                    <a:pt x="117" y="0"/>
                    <a:pt x="144" y="31"/>
                    <a:pt x="144" y="82"/>
                  </a:cubicBezTo>
                  <a:cubicBezTo>
                    <a:pt x="144" y="133"/>
                    <a:pt x="117" y="163"/>
                    <a:pt x="73" y="163"/>
                  </a:cubicBezTo>
                  <a:cubicBezTo>
                    <a:pt x="27" y="163"/>
                    <a:pt x="0" y="133"/>
                    <a:pt x="0" y="82"/>
                  </a:cubicBezTo>
                  <a:cubicBezTo>
                    <a:pt x="0" y="31"/>
                    <a:pt x="27" y="0"/>
                    <a:pt x="73" y="0"/>
                  </a:cubicBezTo>
                  <a:close/>
                  <a:moveTo>
                    <a:pt x="73" y="144"/>
                  </a:moveTo>
                  <a:lnTo>
                    <a:pt x="73" y="144"/>
                  </a:lnTo>
                  <a:cubicBezTo>
                    <a:pt x="104" y="144"/>
                    <a:pt x="124" y="122"/>
                    <a:pt x="124" y="82"/>
                  </a:cubicBezTo>
                  <a:cubicBezTo>
                    <a:pt x="124" y="42"/>
                    <a:pt x="104" y="19"/>
                    <a:pt x="73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22"/>
                    <a:pt x="40" y="144"/>
                    <a:pt x="73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5649695" y="3196018"/>
              <a:ext cx="44443" cy="68052"/>
            </a:xfrm>
            <a:custGeom>
              <a:avLst/>
              <a:gdLst>
                <a:gd name="T0" fmla="*/ 0 w 106"/>
                <a:gd name="T1" fmla="*/ 4 h 161"/>
                <a:gd name="T2" fmla="*/ 0 w 106"/>
                <a:gd name="T3" fmla="*/ 4 h 161"/>
                <a:gd name="T4" fmla="*/ 19 w 106"/>
                <a:gd name="T5" fmla="*/ 4 h 161"/>
                <a:gd name="T6" fmla="*/ 19 w 106"/>
                <a:gd name="T7" fmla="*/ 20 h 161"/>
                <a:gd name="T8" fmla="*/ 56 w 106"/>
                <a:gd name="T9" fmla="*/ 0 h 161"/>
                <a:gd name="T10" fmla="*/ 105 w 106"/>
                <a:gd name="T11" fmla="*/ 59 h 161"/>
                <a:gd name="T12" fmla="*/ 55 w 106"/>
                <a:gd name="T13" fmla="*/ 119 h 161"/>
                <a:gd name="T14" fmla="*/ 19 w 106"/>
                <a:gd name="T15" fmla="*/ 102 h 161"/>
                <a:gd name="T16" fmla="*/ 19 w 106"/>
                <a:gd name="T17" fmla="*/ 160 h 161"/>
                <a:gd name="T18" fmla="*/ 0 w 106"/>
                <a:gd name="T19" fmla="*/ 160 h 161"/>
                <a:gd name="T20" fmla="*/ 0 w 106"/>
                <a:gd name="T21" fmla="*/ 4 h 161"/>
                <a:gd name="T22" fmla="*/ 51 w 106"/>
                <a:gd name="T23" fmla="*/ 102 h 161"/>
                <a:gd name="T24" fmla="*/ 51 w 106"/>
                <a:gd name="T25" fmla="*/ 102 h 161"/>
                <a:gd name="T26" fmla="*/ 85 w 106"/>
                <a:gd name="T27" fmla="*/ 58 h 161"/>
                <a:gd name="T28" fmla="*/ 51 w 106"/>
                <a:gd name="T29" fmla="*/ 17 h 161"/>
                <a:gd name="T30" fmla="*/ 18 w 106"/>
                <a:gd name="T31" fmla="*/ 60 h 161"/>
                <a:gd name="T32" fmla="*/ 51 w 106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6"/>
                    <a:pt x="39" y="0"/>
                    <a:pt x="56" y="0"/>
                  </a:cubicBezTo>
                  <a:cubicBezTo>
                    <a:pt x="85" y="0"/>
                    <a:pt x="105" y="23"/>
                    <a:pt x="105" y="59"/>
                  </a:cubicBezTo>
                  <a:cubicBezTo>
                    <a:pt x="105" y="97"/>
                    <a:pt x="84" y="119"/>
                    <a:pt x="55" y="119"/>
                  </a:cubicBezTo>
                  <a:cubicBezTo>
                    <a:pt x="39" y="119"/>
                    <a:pt x="28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8"/>
                  </a:cubicBezTo>
                  <a:cubicBezTo>
                    <a:pt x="85" y="32"/>
                    <a:pt x="71" y="17"/>
                    <a:pt x="51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9"/>
                    <a:pt x="30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5703661" y="3196018"/>
              <a:ext cx="44443" cy="68052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4 w 104"/>
                <a:gd name="T27" fmla="*/ 58 h 161"/>
                <a:gd name="T28" fmla="*/ 51 w 104"/>
                <a:gd name="T29" fmla="*/ 17 h 161"/>
                <a:gd name="T30" fmla="*/ 17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8" y="119"/>
                    <a:pt x="27" y="114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8"/>
                  </a:cubicBezTo>
                  <a:cubicBezTo>
                    <a:pt x="84" y="32"/>
                    <a:pt x="70" y="17"/>
                    <a:pt x="51" y="17"/>
                  </a:cubicBezTo>
                  <a:cubicBezTo>
                    <a:pt x="30" y="17"/>
                    <a:pt x="17" y="32"/>
                    <a:pt x="17" y="60"/>
                  </a:cubicBezTo>
                  <a:cubicBezTo>
                    <a:pt x="17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5756040" y="3196018"/>
              <a:ext cx="44443" cy="49061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5810006" y="3196018"/>
              <a:ext cx="23809" cy="47478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5833815" y="3184940"/>
              <a:ext cx="23808" cy="60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7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865560" y="3197601"/>
              <a:ext cx="38094" cy="47478"/>
            </a:xfrm>
            <a:custGeom>
              <a:avLst/>
              <a:gdLst>
                <a:gd name="T0" fmla="*/ 18 w 94"/>
                <a:gd name="T1" fmla="*/ 68 h 115"/>
                <a:gd name="T2" fmla="*/ 18 w 94"/>
                <a:gd name="T3" fmla="*/ 68 h 115"/>
                <a:gd name="T4" fmla="*/ 41 w 94"/>
                <a:gd name="T5" fmla="*/ 97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2 h 115"/>
                <a:gd name="T14" fmla="*/ 75 w 94"/>
                <a:gd name="T15" fmla="*/ 112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8"/>
                  </a:moveTo>
                  <a:lnTo>
                    <a:pt x="18" y="68"/>
                  </a:lnTo>
                  <a:cubicBezTo>
                    <a:pt x="18" y="89"/>
                    <a:pt x="23" y="97"/>
                    <a:pt x="41" y="97"/>
                  </a:cubicBezTo>
                  <a:cubicBezTo>
                    <a:pt x="63" y="97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4"/>
                    <a:pt x="38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0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914763" y="3196018"/>
              <a:ext cx="41268" cy="4747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5967143" y="3178610"/>
              <a:ext cx="9523" cy="64886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5981427" y="3184940"/>
              <a:ext cx="23809" cy="60138"/>
            </a:xfrm>
            <a:custGeom>
              <a:avLst/>
              <a:gdLst>
                <a:gd name="T0" fmla="*/ 44 w 56"/>
                <a:gd name="T1" fmla="*/ 127 h 145"/>
                <a:gd name="T2" fmla="*/ 44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4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4" y="127"/>
                  </a:moveTo>
                  <a:lnTo>
                    <a:pt x="44" y="127"/>
                  </a:lnTo>
                  <a:cubicBezTo>
                    <a:pt x="46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1" y="144"/>
                    <a:pt x="16" y="137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7"/>
                    <a:pt x="44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6008411" y="3197601"/>
              <a:ext cx="44443" cy="66469"/>
            </a:xfrm>
            <a:custGeom>
              <a:avLst/>
              <a:gdLst>
                <a:gd name="T0" fmla="*/ 103 w 104"/>
                <a:gd name="T1" fmla="*/ 0 h 160"/>
                <a:gd name="T2" fmla="*/ 103 w 104"/>
                <a:gd name="T3" fmla="*/ 0 h 160"/>
                <a:gd name="T4" fmla="*/ 56 w 104"/>
                <a:gd name="T5" fmla="*/ 128 h 160"/>
                <a:gd name="T6" fmla="*/ 23 w 104"/>
                <a:gd name="T7" fmla="*/ 159 h 160"/>
                <a:gd name="T8" fmla="*/ 12 w 104"/>
                <a:gd name="T9" fmla="*/ 156 h 160"/>
                <a:gd name="T10" fmla="*/ 12 w 104"/>
                <a:gd name="T11" fmla="*/ 139 h 160"/>
                <a:gd name="T12" fmla="*/ 23 w 104"/>
                <a:gd name="T13" fmla="*/ 140 h 160"/>
                <a:gd name="T14" fmla="*/ 37 w 104"/>
                <a:gd name="T15" fmla="*/ 131 h 160"/>
                <a:gd name="T16" fmla="*/ 42 w 104"/>
                <a:gd name="T17" fmla="*/ 118 h 160"/>
                <a:gd name="T18" fmla="*/ 0 w 104"/>
                <a:gd name="T19" fmla="*/ 0 h 160"/>
                <a:gd name="T20" fmla="*/ 21 w 104"/>
                <a:gd name="T21" fmla="*/ 0 h 160"/>
                <a:gd name="T22" fmla="*/ 51 w 104"/>
                <a:gd name="T23" fmla="*/ 90 h 160"/>
                <a:gd name="T24" fmla="*/ 82 w 104"/>
                <a:gd name="T25" fmla="*/ 0 h 160"/>
                <a:gd name="T26" fmla="*/ 103 w 104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60">
                  <a:moveTo>
                    <a:pt x="103" y="0"/>
                  </a:moveTo>
                  <a:lnTo>
                    <a:pt x="103" y="0"/>
                  </a:lnTo>
                  <a:cubicBezTo>
                    <a:pt x="56" y="128"/>
                    <a:pt x="56" y="128"/>
                    <a:pt x="56" y="128"/>
                  </a:cubicBezTo>
                  <a:cubicBezTo>
                    <a:pt x="49" y="149"/>
                    <a:pt x="43" y="159"/>
                    <a:pt x="23" y="159"/>
                  </a:cubicBezTo>
                  <a:cubicBezTo>
                    <a:pt x="19" y="159"/>
                    <a:pt x="16" y="157"/>
                    <a:pt x="12" y="156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6" y="140"/>
                    <a:pt x="19" y="140"/>
                    <a:pt x="23" y="140"/>
                  </a:cubicBezTo>
                  <a:cubicBezTo>
                    <a:pt x="30" y="140"/>
                    <a:pt x="34" y="138"/>
                    <a:pt x="37" y="131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6079836" y="3180192"/>
              <a:ext cx="42856" cy="63304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7 w 103"/>
                <a:gd name="T5" fmla="*/ 83 h 151"/>
                <a:gd name="T6" fmla="*/ 60 w 103"/>
                <a:gd name="T7" fmla="*/ 76 h 151"/>
                <a:gd name="T8" fmla="*/ 81 w 103"/>
                <a:gd name="T9" fmla="*/ 45 h 151"/>
                <a:gd name="T10" fmla="*/ 52 w 103"/>
                <a:gd name="T11" fmla="*/ 17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7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7"/>
                    <a:pt x="15" y="101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7"/>
                    <a:pt x="81" y="58"/>
                    <a:pt x="81" y="45"/>
                  </a:cubicBezTo>
                  <a:cubicBezTo>
                    <a:pt x="81" y="29"/>
                    <a:pt x="71" y="17"/>
                    <a:pt x="52" y="17"/>
                  </a:cubicBezTo>
                  <a:cubicBezTo>
                    <a:pt x="34" y="17"/>
                    <a:pt x="23" y="31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7"/>
                    <a:pt x="102" y="45"/>
                  </a:cubicBezTo>
                  <a:cubicBezTo>
                    <a:pt x="102" y="65"/>
                    <a:pt x="91" y="80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6" y="117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64" name="Group 10"/>
          <p:cNvGrpSpPr>
            <a:grpSpLocks/>
          </p:cNvGrpSpPr>
          <p:nvPr/>
        </p:nvGrpSpPr>
        <p:grpSpPr bwMode="auto">
          <a:xfrm>
            <a:off x="6457950" y="4976813"/>
            <a:ext cx="506413" cy="85725"/>
            <a:chOff x="6458027" y="3178879"/>
            <a:chExt cx="505781" cy="85190"/>
          </a:xfrm>
        </p:grpSpPr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6458027" y="3178879"/>
              <a:ext cx="45981" cy="64681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2" y="12"/>
                    <a:pt x="110" y="27"/>
                    <a:pt x="110" y="44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1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80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6510350" y="3196232"/>
              <a:ext cx="44395" cy="48906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5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1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6561086" y="3196232"/>
              <a:ext cx="22197" cy="47328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6583283" y="3185189"/>
              <a:ext cx="25368" cy="5994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6614994" y="3196232"/>
              <a:ext cx="41223" cy="473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6665730" y="3196232"/>
              <a:ext cx="42809" cy="48906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6714881" y="3196232"/>
              <a:ext cx="22197" cy="47328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1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6743420" y="3196232"/>
              <a:ext cx="38052" cy="48906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7 h 120"/>
                <a:gd name="T24" fmla="*/ 22 w 93"/>
                <a:gd name="T25" fmla="*/ 32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4" y="102"/>
                    <a:pt x="73" y="95"/>
                    <a:pt x="73" y="84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2"/>
                  </a:cubicBezTo>
                  <a:cubicBezTo>
                    <a:pt x="22" y="40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6789401" y="3178879"/>
              <a:ext cx="39637" cy="64681"/>
            </a:xfrm>
            <a:custGeom>
              <a:avLst/>
              <a:gdLst>
                <a:gd name="T0" fmla="*/ 75 w 94"/>
                <a:gd name="T1" fmla="*/ 85 h 155"/>
                <a:gd name="T2" fmla="*/ 75 w 94"/>
                <a:gd name="T3" fmla="*/ 85 h 155"/>
                <a:gd name="T4" fmla="*/ 52 w 94"/>
                <a:gd name="T5" fmla="*/ 56 h 155"/>
                <a:gd name="T6" fmla="*/ 18 w 94"/>
                <a:gd name="T7" fmla="*/ 87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8 h 155"/>
                <a:gd name="T18" fmla="*/ 54 w 94"/>
                <a:gd name="T19" fmla="*/ 39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5 w 94"/>
                <a:gd name="T29" fmla="*/ 154 h 155"/>
                <a:gd name="T30" fmla="*/ 75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0" y="56"/>
                    <a:pt x="52" y="56"/>
                  </a:cubicBezTo>
                  <a:cubicBezTo>
                    <a:pt x="32" y="56"/>
                    <a:pt x="18" y="6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0" y="39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5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6841723" y="3178879"/>
              <a:ext cx="9513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6862335" y="3196232"/>
              <a:ext cx="44395" cy="67837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5 w 105"/>
                <a:gd name="T27" fmla="*/ 58 h 161"/>
                <a:gd name="T28" fmla="*/ 51 w 105"/>
                <a:gd name="T29" fmla="*/ 17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5" y="0"/>
                    <a:pt x="104" y="23"/>
                    <a:pt x="104" y="59"/>
                  </a:cubicBezTo>
                  <a:cubicBezTo>
                    <a:pt x="104" y="97"/>
                    <a:pt x="84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8"/>
                  </a:cubicBezTo>
                  <a:cubicBezTo>
                    <a:pt x="85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6941611" y="3180456"/>
              <a:ext cx="22197" cy="63104"/>
            </a:xfrm>
            <a:custGeom>
              <a:avLst/>
              <a:gdLst>
                <a:gd name="T0" fmla="*/ 35 w 55"/>
                <a:gd name="T1" fmla="*/ 43 h 151"/>
                <a:gd name="T2" fmla="*/ 35 w 55"/>
                <a:gd name="T3" fmla="*/ 43 h 151"/>
                <a:gd name="T4" fmla="*/ 0 w 55"/>
                <a:gd name="T5" fmla="*/ 43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5 w 55"/>
                <a:gd name="T15" fmla="*/ 150 h 151"/>
                <a:gd name="T16" fmla="*/ 35 w 55"/>
                <a:gd name="T17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5" y="43"/>
                  </a:moveTo>
                  <a:lnTo>
                    <a:pt x="35" y="43"/>
                  </a:lnTo>
                  <a:cubicBezTo>
                    <a:pt x="0" y="43"/>
                    <a:pt x="0" y="43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65" name="Group 11"/>
          <p:cNvGrpSpPr>
            <a:grpSpLocks/>
          </p:cNvGrpSpPr>
          <p:nvPr/>
        </p:nvGrpSpPr>
        <p:grpSpPr bwMode="auto">
          <a:xfrm>
            <a:off x="7329488" y="4976813"/>
            <a:ext cx="519112" cy="85725"/>
            <a:chOff x="7328786" y="3178879"/>
            <a:chExt cx="520603" cy="85190"/>
          </a:xfrm>
        </p:grpSpPr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7328786" y="3178879"/>
              <a:ext cx="46169" cy="64681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5 w 111"/>
                <a:gd name="T25" fmla="*/ 70 h 155"/>
                <a:gd name="T26" fmla="*/ 55 w 111"/>
                <a:gd name="T27" fmla="*/ 70 h 155"/>
                <a:gd name="T28" fmla="*/ 89 w 111"/>
                <a:gd name="T29" fmla="*/ 44 h 155"/>
                <a:gd name="T30" fmla="*/ 58 w 111"/>
                <a:gd name="T31" fmla="*/ 18 h 155"/>
                <a:gd name="T32" fmla="*/ 21 w 111"/>
                <a:gd name="T33" fmla="*/ 18 h 155"/>
                <a:gd name="T34" fmla="*/ 21 w 111"/>
                <a:gd name="T35" fmla="*/ 70 h 155"/>
                <a:gd name="T36" fmla="*/ 55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10" y="27"/>
                    <a:pt x="110" y="44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9" y="64"/>
                    <a:pt x="89" y="44"/>
                  </a:cubicBezTo>
                  <a:cubicBezTo>
                    <a:pt x="89" y="26"/>
                    <a:pt x="78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7378139" y="3196232"/>
              <a:ext cx="44578" cy="48906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5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5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5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1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7430678" y="3196232"/>
              <a:ext cx="22289" cy="47328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7454558" y="3185189"/>
              <a:ext cx="23881" cy="5994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7486399" y="3196232"/>
              <a:ext cx="41394" cy="47328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19 h 116"/>
                <a:gd name="T18" fmla="*/ 54 w 95"/>
                <a:gd name="T19" fmla="*/ 0 h 116"/>
                <a:gd name="T20" fmla="*/ 88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6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7534161" y="3196232"/>
              <a:ext cx="42986" cy="48906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6"/>
                  </a:cubicBezTo>
                  <a:cubicBezTo>
                    <a:pt x="101" y="59"/>
                    <a:pt x="101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7586700" y="3196232"/>
              <a:ext cx="23880" cy="47328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9 w 56"/>
                <a:gd name="T5" fmla="*/ 3 h 116"/>
                <a:gd name="T6" fmla="*/ 19 w 56"/>
                <a:gd name="T7" fmla="*/ 23 h 116"/>
                <a:gd name="T8" fmla="*/ 50 w 56"/>
                <a:gd name="T9" fmla="*/ 0 h 116"/>
                <a:gd name="T10" fmla="*/ 55 w 56"/>
                <a:gd name="T11" fmla="*/ 0 h 116"/>
                <a:gd name="T12" fmla="*/ 55 w 56"/>
                <a:gd name="T13" fmla="*/ 21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7612173" y="3196232"/>
              <a:ext cx="38209" cy="48906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8 w 93"/>
                <a:gd name="T17" fmla="*/ 34 h 120"/>
                <a:gd name="T18" fmla="*/ 88 w 93"/>
                <a:gd name="T19" fmla="*/ 34 h 120"/>
                <a:gd name="T20" fmla="*/ 70 w 93"/>
                <a:gd name="T21" fmla="*/ 34 h 120"/>
                <a:gd name="T22" fmla="*/ 45 w 93"/>
                <a:gd name="T23" fmla="*/ 17 h 120"/>
                <a:gd name="T24" fmla="*/ 22 w 93"/>
                <a:gd name="T25" fmla="*/ 32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8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7"/>
                    <a:pt x="45" y="17"/>
                  </a:cubicBezTo>
                  <a:cubicBezTo>
                    <a:pt x="30" y="17"/>
                    <a:pt x="22" y="22"/>
                    <a:pt x="22" y="32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7659934" y="3178879"/>
              <a:ext cx="41394" cy="64681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5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5"/>
                    <a:pt x="39" y="39"/>
                    <a:pt x="55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5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7710880" y="3178879"/>
              <a:ext cx="9552" cy="64681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7731577" y="3196232"/>
              <a:ext cx="42986" cy="67837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7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7806404" y="3180456"/>
              <a:ext cx="42985" cy="63104"/>
            </a:xfrm>
            <a:custGeom>
              <a:avLst/>
              <a:gdLst>
                <a:gd name="T0" fmla="*/ 0 w 102"/>
                <a:gd name="T1" fmla="*/ 149 h 151"/>
                <a:gd name="T2" fmla="*/ 0 w 102"/>
                <a:gd name="T3" fmla="*/ 149 h 151"/>
                <a:gd name="T4" fmla="*/ 47 w 102"/>
                <a:gd name="T5" fmla="*/ 83 h 151"/>
                <a:gd name="T6" fmla="*/ 60 w 102"/>
                <a:gd name="T7" fmla="*/ 76 h 151"/>
                <a:gd name="T8" fmla="*/ 81 w 102"/>
                <a:gd name="T9" fmla="*/ 45 h 151"/>
                <a:gd name="T10" fmla="*/ 51 w 102"/>
                <a:gd name="T11" fmla="*/ 17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69 w 102"/>
                <a:gd name="T25" fmla="*/ 91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9"/>
                  </a:moveTo>
                  <a:lnTo>
                    <a:pt x="0" y="149"/>
                  </a:lnTo>
                  <a:cubicBezTo>
                    <a:pt x="0" y="117"/>
                    <a:pt x="15" y="101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1" y="58"/>
                    <a:pt x="81" y="45"/>
                  </a:cubicBez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1" y="0"/>
                    <a:pt x="101" y="17"/>
                    <a:pt x="101" y="45"/>
                  </a:cubicBezTo>
                  <a:cubicBezTo>
                    <a:pt x="101" y="65"/>
                    <a:pt x="91" y="80"/>
                    <a:pt x="69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7" y="108"/>
                    <a:pt x="25" y="117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grpSp>
        <p:nvGrpSpPr>
          <p:cNvPr id="4166" name="Group 12"/>
          <p:cNvGrpSpPr>
            <a:grpSpLocks/>
          </p:cNvGrpSpPr>
          <p:nvPr/>
        </p:nvGrpSpPr>
        <p:grpSpPr bwMode="auto">
          <a:xfrm>
            <a:off x="8372475" y="4976813"/>
            <a:ext cx="279400" cy="66675"/>
            <a:chOff x="8371845" y="3178879"/>
            <a:chExt cx="279753" cy="66671"/>
          </a:xfrm>
        </p:grpSpPr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8371845" y="3178879"/>
              <a:ext cx="46096" cy="65083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4 h 155"/>
                <a:gd name="T12" fmla="*/ 91 w 112"/>
                <a:gd name="T13" fmla="*/ 83 h 155"/>
                <a:gd name="T14" fmla="*/ 53 w 112"/>
                <a:gd name="T15" fmla="*/ 89 h 155"/>
                <a:gd name="T16" fmla="*/ 21 w 112"/>
                <a:gd name="T17" fmla="*/ 89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0 h 155"/>
                <a:gd name="T26" fmla="*/ 57 w 112"/>
                <a:gd name="T27" fmla="*/ 70 h 155"/>
                <a:gd name="T28" fmla="*/ 89 w 112"/>
                <a:gd name="T29" fmla="*/ 44 h 155"/>
                <a:gd name="T30" fmla="*/ 58 w 112"/>
                <a:gd name="T31" fmla="*/ 18 h 155"/>
                <a:gd name="T32" fmla="*/ 21 w 112"/>
                <a:gd name="T33" fmla="*/ 18 h 155"/>
                <a:gd name="T34" fmla="*/ 21 w 112"/>
                <a:gd name="T35" fmla="*/ 70 h 155"/>
                <a:gd name="T36" fmla="*/ 57 w 112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1"/>
                    <a:pt x="91" y="6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3"/>
                  </a:cubicBezTo>
                  <a:cubicBezTo>
                    <a:pt x="81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6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8421120" y="3194753"/>
              <a:ext cx="44506" cy="50797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8473573" y="3194753"/>
              <a:ext cx="22253" cy="4920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8497416" y="3185229"/>
              <a:ext cx="23842" cy="60321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0 h 145"/>
                <a:gd name="T18" fmla="*/ 17 w 57"/>
                <a:gd name="T19" fmla="*/ 30 h 145"/>
                <a:gd name="T20" fmla="*/ 17 w 57"/>
                <a:gd name="T21" fmla="*/ 0 h 145"/>
                <a:gd name="T22" fmla="*/ 37 w 57"/>
                <a:gd name="T23" fmla="*/ 0 h 145"/>
                <a:gd name="T24" fmla="*/ 37 w 57"/>
                <a:gd name="T25" fmla="*/ 30 h 145"/>
                <a:gd name="T26" fmla="*/ 56 w 57"/>
                <a:gd name="T27" fmla="*/ 30 h 145"/>
                <a:gd name="T28" fmla="*/ 56 w 57"/>
                <a:gd name="T29" fmla="*/ 46 h 145"/>
                <a:gd name="T30" fmla="*/ 37 w 57"/>
                <a:gd name="T31" fmla="*/ 46 h 145"/>
                <a:gd name="T32" fmla="*/ 37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7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8529207" y="3194753"/>
              <a:ext cx="41327" cy="49209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8 w 95"/>
                <a:gd name="T15" fmla="*/ 2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3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8576892" y="3194753"/>
              <a:ext cx="42916" cy="50797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8629345" y="3194753"/>
              <a:ext cx="22253" cy="49209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26568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  <p:sp>
        <p:nvSpPr>
          <p:cNvPr id="4167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949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Verticals</a:t>
            </a:r>
          </a:p>
        </p:txBody>
      </p:sp>
      <p:sp>
        <p:nvSpPr>
          <p:cNvPr id="4168" name="TextBox 3641"/>
          <p:cNvSpPr txBox="1">
            <a:spLocks noChangeArrowheads="1"/>
          </p:cNvSpPr>
          <p:nvPr/>
        </p:nvSpPr>
        <p:spPr bwMode="auto">
          <a:xfrm>
            <a:off x="457200" y="3657600"/>
            <a:ext cx="936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/>
              <a:t>Partners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12</Words>
  <Application>Microsoft Macintosh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7</cp:revision>
  <cp:lastPrinted>1601-01-01T00:00:00Z</cp:lastPrinted>
  <dcterms:created xsi:type="dcterms:W3CDTF">2016-04-22T19:10:26Z</dcterms:created>
  <dcterms:modified xsi:type="dcterms:W3CDTF">2016-04-26T15:32:56Z</dcterms:modified>
</cp:coreProperties>
</file>