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450CE-D919-0F29-50E5-FCC4C307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37649"/>
            <a:ext cx="8915399" cy="2262781"/>
          </a:xfrm>
        </p:spPr>
        <p:txBody>
          <a:bodyPr/>
          <a:lstStyle/>
          <a:p>
            <a:pPr algn="ctr"/>
            <a:r>
              <a:rPr lang="es-CO" dirty="0"/>
              <a:t>Library Management </a:t>
            </a:r>
            <a:r>
              <a:rPr lang="es-CO" dirty="0" err="1"/>
              <a:t>System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9D949-53A3-FD1B-BE5E-9BBCADF4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62979"/>
            <a:ext cx="8915399" cy="1126283"/>
          </a:xfrm>
        </p:spPr>
        <p:txBody>
          <a:bodyPr>
            <a:normAutofit/>
          </a:bodyPr>
          <a:lstStyle/>
          <a:p>
            <a:r>
              <a:rPr lang="es-CO" dirty="0"/>
              <a:t>Project </a:t>
            </a:r>
            <a:r>
              <a:rPr lang="es-CO" dirty="0" err="1"/>
              <a:t>for</a:t>
            </a:r>
            <a:r>
              <a:rPr lang="es-CO" dirty="0"/>
              <a:t> MPP </a:t>
            </a:r>
            <a:r>
              <a:rPr lang="es-CO" dirty="0" err="1"/>
              <a:t>course</a:t>
            </a:r>
            <a:endParaRPr lang="es-CO" dirty="0"/>
          </a:p>
          <a:p>
            <a:r>
              <a:rPr lang="es-CO" dirty="0" err="1"/>
              <a:t>September</a:t>
            </a:r>
            <a:r>
              <a:rPr lang="es-CO" dirty="0"/>
              <a:t> 2024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A4BBD4F-72B2-9ED7-AB37-73A9CBC8A1B6}"/>
              </a:ext>
            </a:extLst>
          </p:cNvPr>
          <p:cNvSpPr txBox="1">
            <a:spLocks/>
          </p:cNvSpPr>
          <p:nvPr/>
        </p:nvSpPr>
        <p:spPr>
          <a:xfrm>
            <a:off x="2589213" y="511084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 err="1"/>
              <a:t>Group</a:t>
            </a:r>
            <a:r>
              <a:rPr lang="es-CO" dirty="0"/>
              <a:t> No. 2</a:t>
            </a:r>
          </a:p>
          <a:p>
            <a:pPr algn="r"/>
            <a:r>
              <a:rPr lang="es-CO" dirty="0"/>
              <a:t>Marwane Bidamou</a:t>
            </a:r>
          </a:p>
          <a:p>
            <a:pPr algn="r"/>
            <a:r>
              <a:rPr lang="es-CO" dirty="0" err="1"/>
              <a:t>Temuulen</a:t>
            </a:r>
            <a:r>
              <a:rPr lang="es-CO" dirty="0"/>
              <a:t> </a:t>
            </a:r>
            <a:r>
              <a:rPr lang="es-CO" dirty="0" err="1"/>
              <a:t>Khuchit</a:t>
            </a:r>
            <a:endParaRPr lang="es-CO" dirty="0"/>
          </a:p>
          <a:p>
            <a:pPr algn="r"/>
            <a:r>
              <a:rPr lang="es-CO" dirty="0"/>
              <a:t>Maria Luisa Lamprea</a:t>
            </a:r>
          </a:p>
        </p:txBody>
      </p:sp>
    </p:spTree>
    <p:extLst>
      <p:ext uri="{BB962C8B-B14F-4D97-AF65-F5344CB8AC3E}">
        <p14:creationId xmlns:p14="http://schemas.microsoft.com/office/powerpoint/2010/main" val="33567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45EB09-033D-D33F-99F3-7680F5E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Use Case </a:t>
            </a:r>
            <a:r>
              <a:rPr lang="es-CO" dirty="0" err="1"/>
              <a:t>Diagram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F2AA7A-ABD2-5C32-8E64-DD0F2256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47497"/>
            <a:ext cx="8106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41A207-A40F-37AC-B4FB-91814E26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2694617" cy="2982912"/>
          </a:xfrm>
        </p:spPr>
        <p:txBody>
          <a:bodyPr>
            <a:normAutofit/>
          </a:bodyPr>
          <a:lstStyle/>
          <a:p>
            <a:r>
              <a:rPr lang="es-CO" sz="2800" dirty="0" err="1"/>
              <a:t>Class</a:t>
            </a:r>
            <a:r>
              <a:rPr lang="es-CO" sz="2800" dirty="0"/>
              <a:t> </a:t>
            </a:r>
            <a:r>
              <a:rPr lang="es-CO" sz="2800" dirty="0" err="1"/>
              <a:t>Model</a:t>
            </a:r>
            <a:r>
              <a:rPr lang="es-CO" sz="2800" dirty="0"/>
              <a:t> </a:t>
            </a:r>
            <a:r>
              <a:rPr lang="es-CO" sz="2800" dirty="0" err="1"/>
              <a:t>for</a:t>
            </a:r>
            <a:r>
              <a:rPr lang="es-CO" sz="2800" dirty="0"/>
              <a:t> </a:t>
            </a:r>
            <a:r>
              <a:rPr lang="es-CO" sz="2800" dirty="0" err="1"/>
              <a:t>add</a:t>
            </a:r>
            <a:r>
              <a:rPr lang="es-CO" sz="2800" dirty="0"/>
              <a:t> new Library </a:t>
            </a:r>
            <a:r>
              <a:rPr lang="es-CO" sz="2800" dirty="0" err="1"/>
              <a:t>Member</a:t>
            </a:r>
            <a:r>
              <a:rPr lang="es-CO" sz="2800" dirty="0"/>
              <a:t> use case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C64B499-8140-3FB2-F930-9998068E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0F5F8-0563-4412-B82E-13E86EAF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29" y="0"/>
            <a:ext cx="6638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837" y="6072143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Checkout</a:t>
            </a:r>
            <a:r>
              <a:rPr lang="es-CO" dirty="0"/>
              <a:t> Book use case 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4D6C9D6-8D04-8334-1162-7530A93F7B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39F85-B97D-E4BC-ECA2-4F6E0BC5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0" y="258637"/>
            <a:ext cx="12192000" cy="60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</a:t>
            </a:r>
            <a:r>
              <a:rPr lang="es-CO" dirty="0" err="1"/>
              <a:t>Copy</a:t>
            </a:r>
            <a:r>
              <a:rPr lang="es-CO" dirty="0"/>
              <a:t>  use case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DBFE2-0980-BBA4-111C-BF0C490D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8" y="842601"/>
            <a:ext cx="9202434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56297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new </a:t>
            </a:r>
            <a:r>
              <a:rPr lang="es-CO" dirty="0" err="1"/>
              <a:t>Member</a:t>
            </a:r>
            <a:r>
              <a:rPr lang="es-CO" dirty="0"/>
              <a:t> use case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49322-6DC3-5E36-425E-E05918B4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442453"/>
            <a:ext cx="10066452" cy="54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E0A6-76BE-B042-C2FF-4D1016F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Validation Rules of UI Windows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9022B-D25E-AFF9-BF1C-761FD7B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Many</a:t>
            </a:r>
            <a:r>
              <a:rPr lang="es-CO" dirty="0"/>
              <a:t> </a:t>
            </a:r>
            <a:r>
              <a:rPr lang="es-CO" dirty="0" err="1"/>
              <a:t>sources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validation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we’ve</a:t>
            </a:r>
            <a:r>
              <a:rPr lang="es-CO" dirty="0"/>
              <a:t> done: </a:t>
            </a:r>
            <a:r>
              <a:rPr lang="es-CO" dirty="0" err="1"/>
              <a:t>uniqness</a:t>
            </a:r>
            <a:r>
              <a:rPr lang="es-CO" dirty="0"/>
              <a:t>, </a:t>
            </a:r>
            <a:r>
              <a:rPr lang="es-CO" dirty="0" err="1"/>
              <a:t>mandatory</a:t>
            </a:r>
            <a:r>
              <a:rPr lang="es-CO" dirty="0"/>
              <a:t>, </a:t>
            </a:r>
            <a:r>
              <a:rPr lang="es-CO" dirty="0" err="1"/>
              <a:t>numberformat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pone </a:t>
            </a:r>
            <a:r>
              <a:rPr lang="es-CO" dirty="0" err="1"/>
              <a:t>number</a:t>
            </a:r>
            <a:r>
              <a:rPr lang="es-CO" dirty="0"/>
              <a:t> and ISBN</a:t>
            </a:r>
          </a:p>
        </p:txBody>
      </p:sp>
    </p:spTree>
    <p:extLst>
      <p:ext uri="{BB962C8B-B14F-4D97-AF65-F5344CB8AC3E}">
        <p14:creationId xmlns:p14="http://schemas.microsoft.com/office/powerpoint/2010/main" val="233442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C4F7-4E40-4E18-6FEF-885577BF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with STC Knowledge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843ED1-A265-B399-96C7-DAE8AC2779C1}"/>
              </a:ext>
            </a:extLst>
          </p:cNvPr>
          <p:cNvSpPr txBox="1"/>
          <p:nvPr/>
        </p:nvSpPr>
        <p:spPr>
          <a:xfrm>
            <a:off x="7482371" y="4456409"/>
            <a:ext cx="3977995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/>
          <a:p>
            <a:r>
              <a:rPr lang="en-US" b="1" dirty="0"/>
              <a:t>The field of all possibilities is the source of all the solutions: </a:t>
            </a:r>
            <a:r>
              <a:rPr lang="en-US" dirty="0"/>
              <a:t>There are many ways of solving the same problem; so, don’t be afraid of trying one 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DE019-933B-E4DB-BA1F-AE5FE2FC8346}"/>
              </a:ext>
            </a:extLst>
          </p:cNvPr>
          <p:cNvSpPr txBox="1"/>
          <p:nvPr/>
        </p:nvSpPr>
        <p:spPr>
          <a:xfrm>
            <a:off x="893508" y="4456409"/>
            <a:ext cx="6098458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Harmony exists in diversity: </a:t>
            </a:r>
            <a:r>
              <a:rPr lang="en-US" b="0" dirty="0"/>
              <a:t>in a group of three people from different continents, diversity shows three different ways of seeing the same problem, but harmony makes the final product achieves all the expectations.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21209-BFD7-E3B3-5514-523FF52F2099}"/>
              </a:ext>
            </a:extLst>
          </p:cNvPr>
          <p:cNvSpPr txBox="1"/>
          <p:nvPr/>
        </p:nvSpPr>
        <p:spPr>
          <a:xfrm>
            <a:off x="7482371" y="2246248"/>
            <a:ext cx="3977995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Rest and Activity are the steps of progress: </a:t>
            </a:r>
            <a:r>
              <a:rPr lang="en-US" dirty="0"/>
              <a:t>the best way to achieve goals as a team is to define proper times to work, rest and personal things.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95BAF3-8746-15D1-2A28-98E424A7082D}"/>
              </a:ext>
            </a:extLst>
          </p:cNvPr>
          <p:cNvSpPr txBox="1"/>
          <p:nvPr/>
        </p:nvSpPr>
        <p:spPr>
          <a:xfrm>
            <a:off x="893508" y="2246248"/>
            <a:ext cx="5979242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Inner is the bases of the outer:  </a:t>
            </a:r>
            <a:r>
              <a:rPr lang="en-US" dirty="0"/>
              <a:t>A well-defined  object-oriented design begins by modeling the business from inside by identifying its main objects and their properties, before using them in in concrete and visible programs.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3DF03-7C94-B875-CAC7-8B46F3CE30E8}"/>
              </a:ext>
            </a:extLst>
          </p:cNvPr>
          <p:cNvSpPr txBox="1"/>
          <p:nvPr/>
        </p:nvSpPr>
        <p:spPr>
          <a:xfrm>
            <a:off x="1689920" y="1387635"/>
            <a:ext cx="876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way that STC’s principles are related with Modern programming practices:</a:t>
            </a:r>
          </a:p>
        </p:txBody>
      </p:sp>
    </p:spTree>
    <p:extLst>
      <p:ext uri="{BB962C8B-B14F-4D97-AF65-F5344CB8AC3E}">
        <p14:creationId xmlns:p14="http://schemas.microsoft.com/office/powerpoint/2010/main" val="26163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0004-994E-3424-5908-FAE69A19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Hub </a:t>
            </a:r>
            <a:r>
              <a:rPr lang="es-CO" dirty="0" err="1"/>
              <a:t>reference</a:t>
            </a:r>
            <a:endParaRPr lang="es-CO" dirty="0"/>
          </a:p>
        </p:txBody>
      </p:sp>
      <p:pic>
        <p:nvPicPr>
          <p:cNvPr id="6" name="Marcador de posición de imagen 5" descr="Un dibujo de una niña con un juguete&#10;&#10;Descripción generada automáticamente con confianza baja">
            <a:extLst>
              <a:ext uri="{FF2B5EF4-FFF2-40B4-BE49-F238E27FC236}">
                <a16:creationId xmlns:a16="http://schemas.microsoft.com/office/drawing/2014/main" id="{59147B17-4342-80E8-92BE-3053A419EC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029" b="18029"/>
          <a:stretch>
            <a:fillRect/>
          </a:stretch>
        </p:blipFill>
        <p:spPr>
          <a:xfrm>
            <a:off x="2478376" y="583832"/>
            <a:ext cx="8392824" cy="362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EC8503-08DE-F0A1-6386-2EB0D08B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https://github.com/devmarwane/library-management</a:t>
            </a:r>
          </a:p>
        </p:txBody>
      </p:sp>
    </p:spTree>
    <p:extLst>
      <p:ext uri="{BB962C8B-B14F-4D97-AF65-F5344CB8AC3E}">
        <p14:creationId xmlns:p14="http://schemas.microsoft.com/office/powerpoint/2010/main" val="369474528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542</TotalTime>
  <Words>249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Library Management System</vt:lpstr>
      <vt:lpstr>Use Case Diagram</vt:lpstr>
      <vt:lpstr>Class Model for add new Library Member use case</vt:lpstr>
      <vt:lpstr>Sequence diagram for Checkout Book use case </vt:lpstr>
      <vt:lpstr>Sequence diagram for Add a Copy  use case </vt:lpstr>
      <vt:lpstr>Sequence diagram for add a new Member use case </vt:lpstr>
      <vt:lpstr>Discussion on Validation Rules of UI Windows</vt:lpstr>
      <vt:lpstr>Conclusion with STC Knowledge</vt:lpstr>
      <vt:lpstr>Git Hub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Lamprea</dc:creator>
  <cp:lastModifiedBy>Luisa Lamprea</cp:lastModifiedBy>
  <cp:revision>13</cp:revision>
  <dcterms:created xsi:type="dcterms:W3CDTF">2024-09-13T19:18:13Z</dcterms:created>
  <dcterms:modified xsi:type="dcterms:W3CDTF">2024-09-15T16:54:50Z</dcterms:modified>
</cp:coreProperties>
</file>