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57" r:id="rId5"/>
    <p:sldId id="261" r:id="rId6"/>
    <p:sldId id="262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502B5-FAC3-4469-ABCE-166F0DAE44B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FC998-2534-46D2-B7C0-721C469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C998-2534-46D2-B7C0-721C469C59A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C998-2534-46D2-B7C0-721C469C59A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C998-2534-46D2-B7C0-721C469C59A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C998-2534-46D2-B7C0-721C469C59A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C998-2534-46D2-B7C0-721C469C59A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C998-2534-46D2-B7C0-721C469C59A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C40D-F525-4E13-B1EB-92A2C1DBBF37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6E-2428-4670-991C-A9494441F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C40D-F525-4E13-B1EB-92A2C1DBBF37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6E-2428-4670-991C-A9494441F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7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C40D-F525-4E13-B1EB-92A2C1DBBF37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6E-2428-4670-991C-A9494441F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C40D-F525-4E13-B1EB-92A2C1DBBF37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6E-2428-4670-991C-A9494441F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C40D-F525-4E13-B1EB-92A2C1DBBF37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6E-2428-4670-991C-A9494441F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7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C40D-F525-4E13-B1EB-92A2C1DBBF37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6E-2428-4670-991C-A9494441F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C40D-F525-4E13-B1EB-92A2C1DBBF37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6E-2428-4670-991C-A9494441F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7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C40D-F525-4E13-B1EB-92A2C1DBBF37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6E-2428-4670-991C-A9494441F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C40D-F525-4E13-B1EB-92A2C1DBBF37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6E-2428-4670-991C-A9494441F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C40D-F525-4E13-B1EB-92A2C1DBBF37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6E-2428-4670-991C-A9494441F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3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C40D-F525-4E13-B1EB-92A2C1DBBF37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6E-2428-4670-991C-A9494441F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accent2"/>
            </a:gs>
            <a:gs pos="62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C40D-F525-4E13-B1EB-92A2C1DBBF37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89C6E-2428-4670-991C-A9494441F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70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Data Structure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4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8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5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Transforming Infix </a:t>
            </a:r>
            <a:r>
              <a:rPr lang="en-US" sz="3200" dirty="0"/>
              <a:t>expression to Postfix </a:t>
            </a:r>
            <a:r>
              <a:rPr lang="en-US" sz="3200" dirty="0" smtClean="0"/>
              <a:t>Expression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8392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Suppose </a:t>
            </a:r>
            <a:r>
              <a:rPr lang="en-US" sz="2000" b="1" i="1" dirty="0"/>
              <a:t>Q</a:t>
            </a:r>
            <a:r>
              <a:rPr lang="en-US" sz="2000" dirty="0"/>
              <a:t> is an arithmetic expression written in infix notation. This algorithm finds the equivalent postfix expression </a:t>
            </a:r>
            <a:r>
              <a:rPr lang="en-US" sz="2000" b="1" i="1" dirty="0"/>
              <a:t>P</a:t>
            </a:r>
            <a:r>
              <a:rPr lang="en-US" sz="20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Push “(” onto stack, and add“)” to the end of </a:t>
            </a:r>
            <a:r>
              <a:rPr lang="en-US" sz="1800" b="1" i="1" dirty="0"/>
              <a:t>Q</a:t>
            </a:r>
            <a:r>
              <a:rPr lang="en-US" sz="1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Scan </a:t>
            </a:r>
            <a:r>
              <a:rPr lang="en-US" sz="1800" b="1" i="1" dirty="0"/>
              <a:t>Q</a:t>
            </a:r>
            <a:r>
              <a:rPr lang="en-US" sz="1800" dirty="0" smtClean="0"/>
              <a:t> from left to right and repeat Steps 3 to 6 for each element of </a:t>
            </a:r>
            <a:r>
              <a:rPr lang="en-US" sz="1800" b="1" i="1" dirty="0"/>
              <a:t>Q</a:t>
            </a:r>
            <a:r>
              <a:rPr lang="en-US" sz="1800" dirty="0" smtClean="0"/>
              <a:t> until the stack is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If an operand is encountered, add it to </a:t>
            </a:r>
            <a:r>
              <a:rPr lang="en-US" sz="1800" b="1" i="1" dirty="0"/>
              <a:t>P</a:t>
            </a:r>
            <a:r>
              <a:rPr lang="en-US" sz="1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If a left parenthesis is encountered, push it onto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If an operator </a:t>
            </a:r>
            <a:r>
              <a:rPr lang="en-US" sz="1800" b="1" dirty="0" smtClean="0"/>
              <a:t>⊗</a:t>
            </a:r>
            <a:r>
              <a:rPr lang="en-US" sz="1800" dirty="0" smtClean="0"/>
              <a:t> is encountered, then:</a:t>
            </a:r>
          </a:p>
          <a:p>
            <a:pPr marL="400050" lvl="1" indent="0">
              <a:buNone/>
            </a:pP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 smtClean="0">
                <a:solidFill>
                  <a:srgbClr val="FF0000"/>
                </a:solidFill>
              </a:rPr>
              <a:t>          </a:t>
            </a:r>
            <a:r>
              <a:rPr lang="en-US" sz="1600" smtClean="0"/>
              <a:t>(</a:t>
            </a:r>
            <a:r>
              <a:rPr lang="en-US" sz="1600" dirty="0" smtClean="0"/>
              <a:t>a) Repeatedly pop from stack and add to </a:t>
            </a:r>
            <a:r>
              <a:rPr lang="en-US" sz="1800" b="1" i="1" dirty="0" smtClean="0"/>
              <a:t>P</a:t>
            </a:r>
            <a:r>
              <a:rPr lang="en-US" sz="1600" dirty="0" smtClean="0"/>
              <a:t> each operator (on the top of stack),</a:t>
            </a:r>
          </a:p>
          <a:p>
            <a:pPr marL="400050" lvl="1" indent="0">
              <a:buNone/>
            </a:pPr>
            <a:r>
              <a:rPr lang="en-US" sz="1600" dirty="0" smtClean="0"/>
              <a:t>	       which has the same precedence as, or higher precedence than </a:t>
            </a:r>
            <a:r>
              <a:rPr lang="en-US" sz="1600" b="1" dirty="0" smtClean="0"/>
              <a:t>⊗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	(b) Add </a:t>
            </a:r>
            <a:r>
              <a:rPr lang="en-US" sz="1800" b="1" dirty="0" smtClean="0"/>
              <a:t>⊗</a:t>
            </a:r>
            <a:r>
              <a:rPr lang="en-US" sz="1800" dirty="0" smtClean="0"/>
              <a:t> to stack.</a:t>
            </a:r>
          </a:p>
          <a:p>
            <a:pPr marL="0" indent="0">
              <a:buNone/>
            </a:pPr>
            <a:r>
              <a:rPr lang="en-US" sz="1800" dirty="0" smtClean="0"/>
              <a:t>6.      If a right parenthesis is encountered, then:</a:t>
            </a:r>
          </a:p>
          <a:p>
            <a:pPr marL="0" indent="0">
              <a:buNone/>
            </a:pPr>
            <a:r>
              <a:rPr lang="en-US" sz="1800" dirty="0" smtClean="0"/>
              <a:t>	(a) Repeatedly pop from stack and add to </a:t>
            </a:r>
            <a:r>
              <a:rPr lang="en-US" sz="1800" b="1" i="1" dirty="0"/>
              <a:t>P</a:t>
            </a:r>
            <a:r>
              <a:rPr lang="en-US" sz="1800" dirty="0" smtClean="0"/>
              <a:t> (on the top of stack) until 	    	      a left parenthesis is encountered.</a:t>
            </a:r>
          </a:p>
          <a:p>
            <a:pPr marL="0" indent="0">
              <a:buNone/>
            </a:pPr>
            <a:r>
              <a:rPr lang="en-US" sz="1800" dirty="0" smtClean="0"/>
              <a:t>	(b) Remove the left parenthesis. [Do not add the left parenthesis to </a:t>
            </a:r>
            <a:r>
              <a:rPr lang="en-US" sz="1800" b="1" i="1" dirty="0"/>
              <a:t>P</a:t>
            </a:r>
            <a:r>
              <a:rPr lang="en-US" sz="1800" dirty="0" smtClean="0"/>
              <a:t>.]</a:t>
            </a:r>
          </a:p>
          <a:p>
            <a:pPr marL="0" indent="0">
              <a:buNone/>
            </a:pPr>
            <a:r>
              <a:rPr lang="en-US" sz="1800" dirty="0" smtClean="0"/>
              <a:t>7.    Exit.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44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Postfix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Suppose </a:t>
            </a:r>
            <a:r>
              <a:rPr lang="en-US" b="1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is an arithmetic expression written </a:t>
            </a:r>
            <a:r>
              <a:rPr lang="en-US"/>
              <a:t>in </a:t>
            </a:r>
            <a:r>
              <a:rPr lang="en-US" smtClean="0"/>
              <a:t>postfix notation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 right parenthesis “)” at the end of </a:t>
            </a:r>
            <a:r>
              <a:rPr lang="en-US" b="1" i="1" dirty="0"/>
              <a:t>P</a:t>
            </a:r>
            <a:r>
              <a:rPr lang="en-US" dirty="0" smtClean="0"/>
              <a:t>. [This acts as a sentinel.]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Scan </a:t>
            </a:r>
            <a:r>
              <a:rPr lang="en-US" b="1" i="1" dirty="0"/>
              <a:t>P</a:t>
            </a:r>
            <a:r>
              <a:rPr lang="en-US" dirty="0" smtClean="0"/>
              <a:t> from left to right and repeat Steps 3 and 4 for each element of </a:t>
            </a:r>
            <a:r>
              <a:rPr lang="en-US" b="1" i="1" dirty="0"/>
              <a:t>P</a:t>
            </a:r>
            <a:r>
              <a:rPr lang="en-US" dirty="0" smtClean="0"/>
              <a:t> until the sentinel “)” is encountered.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an operand is encountered, put it on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an operator </a:t>
            </a:r>
            <a:r>
              <a:rPr lang="en-US" b="1" dirty="0" smtClean="0"/>
              <a:t>⊗</a:t>
            </a:r>
            <a:r>
              <a:rPr lang="en-US" dirty="0" smtClean="0"/>
              <a:t> is encountered, then:</a:t>
            </a:r>
          </a:p>
          <a:p>
            <a:pPr marL="0" indent="0">
              <a:buNone/>
            </a:pPr>
            <a:r>
              <a:rPr lang="en-US" dirty="0" smtClean="0"/>
              <a:t>	(a) Remove the two top elements of STACK, where </a:t>
            </a:r>
            <a:r>
              <a:rPr lang="en-US" b="1" i="1" dirty="0"/>
              <a:t>A</a:t>
            </a:r>
            <a:r>
              <a:rPr lang="en-US" dirty="0" smtClean="0"/>
              <a:t> is 	          	       the top element and </a:t>
            </a:r>
            <a:r>
              <a:rPr lang="en-US" b="1" i="1" dirty="0"/>
              <a:t>B</a:t>
            </a:r>
            <a:r>
              <a:rPr lang="en-US" dirty="0" smtClean="0"/>
              <a:t> is the next-to-top element.</a:t>
            </a:r>
          </a:p>
          <a:p>
            <a:pPr marL="0" indent="0">
              <a:buNone/>
            </a:pPr>
            <a:r>
              <a:rPr lang="en-US" dirty="0" smtClean="0"/>
              <a:t>	(b) Evaluate </a:t>
            </a:r>
            <a:r>
              <a:rPr lang="en-US" b="1" i="1" dirty="0"/>
              <a:t>B</a:t>
            </a:r>
            <a:r>
              <a:rPr lang="en-US" dirty="0" smtClean="0"/>
              <a:t> </a:t>
            </a:r>
            <a:r>
              <a:rPr lang="en-US" b="1" dirty="0"/>
              <a:t>⊗</a:t>
            </a:r>
            <a:r>
              <a:rPr lang="en-US" dirty="0" smtClean="0"/>
              <a:t> </a:t>
            </a:r>
            <a:r>
              <a:rPr lang="en-US" b="1" i="1" dirty="0"/>
              <a:t>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(c) Place the result on to the STACK.</a:t>
            </a:r>
          </a:p>
          <a:p>
            <a:pPr marL="0" indent="0">
              <a:buNone/>
            </a:pPr>
            <a:r>
              <a:rPr lang="en-US" dirty="0" smtClean="0"/>
              <a:t>5.    Set VALUE equal to the top element on STACK.</a:t>
            </a:r>
          </a:p>
          <a:p>
            <a:pPr marL="0" indent="0">
              <a:buNone/>
            </a:pPr>
            <a:r>
              <a:rPr lang="en-US" dirty="0" smtClean="0"/>
              <a:t>6.    Exit.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Infix to Prefix Conversion</a:t>
            </a:r>
            <a:br>
              <a:rPr lang="en-US" dirty="0"/>
            </a:br>
            <a:r>
              <a:rPr lang="en-US" dirty="0"/>
              <a:t>Algorithm of Infix to Prefix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Step 1. Push “)” onto STACK, and add “(“ to end of the A</a:t>
            </a:r>
          </a:p>
          <a:p>
            <a:pPr marL="0" indent="0">
              <a:buNone/>
            </a:pPr>
            <a:r>
              <a:rPr lang="en-US" dirty="0"/>
              <a:t>Step 2. Scan A from right to left and repeat step 3 to 6 for each element of A until the STACK is empty</a:t>
            </a:r>
          </a:p>
          <a:p>
            <a:pPr marL="0" indent="0">
              <a:buNone/>
            </a:pPr>
            <a:r>
              <a:rPr lang="en-US" dirty="0"/>
              <a:t>Step 3. If an operand is encountered add it to B</a:t>
            </a:r>
          </a:p>
          <a:p>
            <a:pPr marL="0" indent="0">
              <a:buNone/>
            </a:pPr>
            <a:r>
              <a:rPr lang="en-US" dirty="0"/>
              <a:t>Step 4. If a right parenthesis is encountered push it onto STACK</a:t>
            </a:r>
          </a:p>
          <a:p>
            <a:pPr marL="0" indent="0">
              <a:buNone/>
            </a:pPr>
            <a:r>
              <a:rPr lang="en-US" dirty="0"/>
              <a:t>Step 5. If an operator is encountered then:</a:t>
            </a:r>
          </a:p>
          <a:p>
            <a:pPr marL="0" indent="0">
              <a:buNone/>
            </a:pPr>
            <a:r>
              <a:rPr lang="en-US" dirty="0" smtClean="0"/>
              <a:t>    a</a:t>
            </a:r>
            <a:r>
              <a:rPr lang="en-US" dirty="0"/>
              <a:t>. Repeatedly pop from STACK and add to B each operator (on the </a:t>
            </a:r>
            <a:r>
              <a:rPr lang="en-US" dirty="0" smtClean="0"/>
              <a:t>top </a:t>
            </a:r>
            <a:r>
              <a:rPr lang="en-US" dirty="0"/>
              <a:t>of </a:t>
            </a:r>
            <a:r>
              <a:rPr lang="en-US" dirty="0" smtClean="0"/>
              <a:t>     STACK</a:t>
            </a:r>
            <a:r>
              <a:rPr lang="en-US" dirty="0"/>
              <a:t>) which has same </a:t>
            </a:r>
            <a:r>
              <a:rPr lang="en-US" dirty="0" smtClean="0"/>
              <a:t> or </a:t>
            </a:r>
            <a:r>
              <a:rPr lang="en-US" dirty="0"/>
              <a:t>higher precedence than the operator.</a:t>
            </a:r>
          </a:p>
          <a:p>
            <a:pPr marL="0" indent="0">
              <a:buNone/>
            </a:pPr>
            <a:r>
              <a:rPr lang="en-US" dirty="0"/>
              <a:t>     b. Add operator to STACK</a:t>
            </a:r>
          </a:p>
          <a:p>
            <a:pPr marL="0" indent="0">
              <a:buNone/>
            </a:pPr>
            <a:r>
              <a:rPr lang="en-US" dirty="0"/>
              <a:t>Step 6. If left parenthesis is </a:t>
            </a:r>
            <a:r>
              <a:rPr lang="en-US" dirty="0" smtClean="0"/>
              <a:t>encountered </a:t>
            </a: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	 a. Repeatedly pop from the STACK and add to B (each operator on top of stack until a left parenthesis is </a:t>
            </a:r>
            <a:r>
              <a:rPr lang="en-US" dirty="0" smtClean="0"/>
              <a:t>encountered)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b. Remove the left parenthesis</a:t>
            </a:r>
          </a:p>
          <a:p>
            <a:pPr marL="0" indent="0">
              <a:buNone/>
            </a:pPr>
            <a:r>
              <a:rPr lang="en-US" dirty="0"/>
              <a:t>Step 7. Exit</a:t>
            </a:r>
          </a:p>
        </p:txBody>
      </p:sp>
    </p:spTree>
    <p:extLst>
      <p:ext uri="{BB962C8B-B14F-4D97-AF65-F5344CB8AC3E}">
        <p14:creationId xmlns:p14="http://schemas.microsoft.com/office/powerpoint/2010/main" val="24511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Infix to prefix </a:t>
            </a:r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 </a:t>
            </a:r>
            <a:r>
              <a:rPr lang="en-US" dirty="0"/>
              <a:t>= (A+B^C)*D+E^5</a:t>
            </a:r>
          </a:p>
          <a:p>
            <a:r>
              <a:rPr lang="en-US" dirty="0"/>
              <a:t>Step 1. Reverse the infix expression.</a:t>
            </a:r>
          </a:p>
          <a:p>
            <a:r>
              <a:rPr lang="en-US" dirty="0"/>
              <a:t>               5^E+D*)C^B+A(</a:t>
            </a:r>
          </a:p>
          <a:p>
            <a:r>
              <a:rPr lang="en-US" dirty="0"/>
              <a:t>Step 2. Make Every '(' as ')' and every ')' as '(' </a:t>
            </a:r>
          </a:p>
          <a:p>
            <a:r>
              <a:rPr lang="en-US" dirty="0"/>
              <a:t>                5^E+D*(C^B+A)</a:t>
            </a:r>
          </a:p>
          <a:p>
            <a:r>
              <a:rPr lang="en-US" dirty="0"/>
              <a:t>Step 3. Convert expression to postfix form.</a:t>
            </a:r>
          </a:p>
        </p:txBody>
      </p:sp>
    </p:spTree>
    <p:extLst>
      <p:ext uri="{BB962C8B-B14F-4D97-AF65-F5344CB8AC3E}">
        <p14:creationId xmlns:p14="http://schemas.microsoft.com/office/powerpoint/2010/main" val="17732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Prefix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Accept a prefix string from the user.</a:t>
            </a:r>
          </a:p>
          <a:p>
            <a:r>
              <a:rPr lang="en-US" dirty="0"/>
              <a:t>say (-*+ABCD), let A=4, B=3, C=2, D=5</a:t>
            </a:r>
          </a:p>
          <a:p>
            <a:endParaRPr lang="en-US" dirty="0"/>
          </a:p>
          <a:p>
            <a:r>
              <a:rPr lang="en-US" dirty="0"/>
              <a:t>i.e. (-*+4325) is the input prefix string.</a:t>
            </a:r>
          </a:p>
          <a:p>
            <a:endParaRPr lang="en-US" dirty="0"/>
          </a:p>
          <a:p>
            <a:r>
              <a:rPr lang="en-US" dirty="0"/>
              <a:t>Start scanning the string from the right one character at a time.</a:t>
            </a:r>
          </a:p>
          <a:p>
            <a:r>
              <a:rPr lang="en-US" dirty="0"/>
              <a:t>If it is an operand, push it in stack.</a:t>
            </a:r>
          </a:p>
          <a:p>
            <a:r>
              <a:rPr lang="en-US" dirty="0"/>
              <a:t>If it is an operator, pop opnd1, opnd2 and perform the operation, specified by the operator.  Push the result in the stack.</a:t>
            </a:r>
          </a:p>
          <a:p>
            <a:r>
              <a:rPr lang="en-US" dirty="0"/>
              <a:t>Repeat these steps until </a:t>
            </a:r>
            <a:r>
              <a:rPr lang="en-US" dirty="0" err="1"/>
              <a:t>arr</a:t>
            </a:r>
            <a:r>
              <a:rPr lang="en-US"/>
              <a:t> of input prefix strings ends.</a:t>
            </a:r>
          </a:p>
        </p:txBody>
      </p:sp>
    </p:spTree>
    <p:extLst>
      <p:ext uri="{BB962C8B-B14F-4D97-AF65-F5344CB8AC3E}">
        <p14:creationId xmlns:p14="http://schemas.microsoft.com/office/powerpoint/2010/main" val="11637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There are three major variations in a simple queue. They are</a:t>
            </a:r>
          </a:p>
          <a:p>
            <a:r>
              <a:rPr lang="en-US" dirty="0"/>
              <a:t>1. Circular queue</a:t>
            </a:r>
          </a:p>
          <a:p>
            <a:r>
              <a:rPr lang="en-US" dirty="0"/>
              <a:t>2. Double ended queue (de-queue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mtClean="0"/>
              <a:t>Input </a:t>
            </a:r>
            <a:r>
              <a:rPr lang="en-US" dirty="0"/>
              <a:t>restricted </a:t>
            </a:r>
            <a:r>
              <a:rPr lang="en-US" dirty="0" err="1"/>
              <a:t>deque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Output </a:t>
            </a:r>
            <a:r>
              <a:rPr lang="en-US" dirty="0"/>
              <a:t>restricted </a:t>
            </a:r>
            <a:r>
              <a:rPr lang="en-US" dirty="0" err="1"/>
              <a:t>deque</a:t>
            </a:r>
            <a:endParaRPr lang="en-US" dirty="0"/>
          </a:p>
          <a:p>
            <a:r>
              <a:rPr lang="en-US" dirty="0"/>
              <a:t>3.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144158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Inserting An Element Into The Queue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Initialize front=0 rear = –1</a:t>
            </a:r>
          </a:p>
          <a:p>
            <a:pPr marL="0" indent="0">
              <a:buNone/>
            </a:pPr>
            <a:r>
              <a:rPr lang="en-US" dirty="0"/>
              <a:t>2. Input the value to be inserted and assign to variable “data”</a:t>
            </a:r>
          </a:p>
          <a:p>
            <a:pPr marL="0" indent="0">
              <a:buNone/>
            </a:pPr>
            <a:r>
              <a:rPr lang="en-US" dirty="0"/>
              <a:t>3. If (rear &gt;= SIZE)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a) Display “Queue overflow”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b) Exit</a:t>
            </a:r>
          </a:p>
          <a:p>
            <a:pPr marL="0" indent="0">
              <a:buNone/>
            </a:pPr>
            <a:r>
              <a:rPr lang="en-US" dirty="0" smtClean="0"/>
              <a:t>    Else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a) Rear = rear +1</a:t>
            </a:r>
          </a:p>
          <a:p>
            <a:pPr marL="0" indent="0">
              <a:buNone/>
            </a:pPr>
            <a:r>
              <a:rPr lang="en-US" dirty="0"/>
              <a:t>5. Q[rear] = data</a:t>
            </a:r>
          </a:p>
          <a:p>
            <a:pPr marL="0" indent="0">
              <a:buNone/>
            </a:pPr>
            <a:r>
              <a:rPr lang="en-US" dirty="0"/>
              <a:t>6. Exit</a:t>
            </a:r>
          </a:p>
        </p:txBody>
      </p:sp>
    </p:spTree>
    <p:extLst>
      <p:ext uri="{BB962C8B-B14F-4D97-AF65-F5344CB8AC3E}">
        <p14:creationId xmlns:p14="http://schemas.microsoft.com/office/powerpoint/2010/main" val="354579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DELETING AN ELEMENT FROM QUEUE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If (rear&lt; front)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a) Front = 0, rear = –1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b) Display “The queue is empty”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c) </a:t>
            </a:r>
            <a:r>
              <a:rPr lang="en-US" dirty="0" smtClean="0"/>
              <a:t>Exit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 smtClean="0"/>
              <a:t>	Data </a:t>
            </a:r>
            <a:r>
              <a:rPr lang="en-US" dirty="0"/>
              <a:t>= Q[front]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Front = front +1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21177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558</Words>
  <Application>Microsoft Office PowerPoint</Application>
  <PresentationFormat>On-screen Show (4:3)</PresentationFormat>
  <Paragraphs>90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Stack Data Structure </vt:lpstr>
      <vt:lpstr>Transforming Infix expression to Postfix Expression</vt:lpstr>
      <vt:lpstr>Evaluating Postfix Expression</vt:lpstr>
      <vt:lpstr>Infix to Prefix Conversion Algorithm of Infix to Prefix</vt:lpstr>
      <vt:lpstr>Infix to prefix conversion</vt:lpstr>
      <vt:lpstr>Evaluation of Prefix expression</vt:lpstr>
      <vt:lpstr>PowerPoint Presentation</vt:lpstr>
      <vt:lpstr>Queue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Data Structure</dc:title>
  <dc:creator>Ghazanfar</dc:creator>
  <cp:lastModifiedBy>Ghazanfar Farooq</cp:lastModifiedBy>
  <cp:revision>19</cp:revision>
  <dcterms:created xsi:type="dcterms:W3CDTF">2014-09-29T09:26:34Z</dcterms:created>
  <dcterms:modified xsi:type="dcterms:W3CDTF">2016-10-27T05:22:20Z</dcterms:modified>
</cp:coreProperties>
</file>