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2" r:id="rId3"/>
    <p:sldId id="273" r:id="rId4"/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5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6174-3E09-4CFC-A8C1-6DE185F9B4C9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02237-329E-42EC-A4F6-4B16C091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" y="1526177"/>
            <a:ext cx="902825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7977"/>
            <a:ext cx="868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3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9" y="533400"/>
            <a:ext cx="8863031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739"/>
            <a:ext cx="8610600" cy="64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" y="304800"/>
            <a:ext cx="912609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" y="2362200"/>
            <a:ext cx="9130938" cy="191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343400"/>
            <a:ext cx="9061268" cy="118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38800"/>
            <a:ext cx="4343400" cy="7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228600"/>
            <a:ext cx="9033602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0076"/>
            <a:ext cx="8839200" cy="24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3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" y="685800"/>
            <a:ext cx="910389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3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33474"/>
            <a:ext cx="891540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Choose a good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dirty="0" smtClean="0"/>
              <a:t>Division method- 		</a:t>
            </a:r>
            <a:r>
              <a:rPr lang="en-US" b="1" dirty="0" smtClean="0"/>
              <a:t>key %table-size</a:t>
            </a:r>
          </a:p>
          <a:p>
            <a:r>
              <a:rPr lang="en-US" b="1" dirty="0" smtClean="0"/>
              <a:t>Folding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1" y="2057400"/>
            <a:ext cx="7848599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3962401"/>
            <a:ext cx="8143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91200"/>
            <a:ext cx="727887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3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Hash table is a data structure that supports searching, insertion and deletions (implementation of a hash table is called hashing )</a:t>
            </a:r>
          </a:p>
          <a:p>
            <a:r>
              <a:rPr lang="en-US" dirty="0" smtClean="0"/>
              <a:t>The idea of hash table is an array of fixed size , containing no of elements</a:t>
            </a:r>
          </a:p>
          <a:p>
            <a:r>
              <a:rPr lang="en-US" dirty="0" smtClean="0"/>
              <a:t>Search is performed based on keys</a:t>
            </a:r>
          </a:p>
          <a:p>
            <a:r>
              <a:rPr lang="en-US" dirty="0" smtClean="0"/>
              <a:t>Each key is mapped to same position in the range (0 to tablesize-1)</a:t>
            </a:r>
          </a:p>
          <a:p>
            <a:r>
              <a:rPr lang="en-US" dirty="0" smtClean="0"/>
              <a:t>The mapping is called </a:t>
            </a:r>
            <a:r>
              <a:rPr lang="en-US" b="1" dirty="0" smtClean="0"/>
              <a:t>hash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8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828800"/>
            <a:ext cx="868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6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0" y="381000"/>
            <a:ext cx="8225270" cy="614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0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59922" cy="430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9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16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1"/>
            <a:ext cx="9144000" cy="1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2798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1" y="304800"/>
            <a:ext cx="8946559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9" y="1447800"/>
            <a:ext cx="901956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0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75</Words>
  <Application>Microsoft Office PowerPoint</Application>
  <PresentationFormat>On-screen Show (4:3)</PresentationFormat>
  <Paragraphs>12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Hash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Choose a good hash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Ghazanfar Farooq</dc:creator>
  <cp:lastModifiedBy>Ghazanfar Farooq</cp:lastModifiedBy>
  <cp:revision>10</cp:revision>
  <dcterms:created xsi:type="dcterms:W3CDTF">2014-12-05T18:27:21Z</dcterms:created>
  <dcterms:modified xsi:type="dcterms:W3CDTF">2014-12-09T05:00:43Z</dcterms:modified>
</cp:coreProperties>
</file>