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B922357-5A9E-444B-A32F-5153C07608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DB8AC1-5588-46B7-A8BD-F63B9B85C9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3F4B0AE-2391-4BB6-AB49-203D9A5377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5D78AD4-BC60-432C-83E9-A05CB26C0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7C633C61-43DE-47ED-B60B-C32F76F4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5D9486-BAA7-40FC-A39E-C89AE0DAA7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F7A0C83-81EE-4C7B-8978-6FDA57773E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B1DF10C-3CC5-418E-87C0-42DB9CBF0C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B61E77E-F4E7-43F2-B586-A9134B7DB6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EA8E967-F387-40EC-9DF3-1FE249DE57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7DEDDCE-5751-49B2-9851-F54D1E51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F080064F-EF71-4631-B4BD-F6B75A4085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1EAF9DE-085E-4467-8748-E25FC31C9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2788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99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71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43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15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2CF6B-A55E-4F76-95E8-D69FB52A5BDB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CD90AC1-A026-467F-AB86-EDB619C50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F2FED75-3A81-43FC-AB03-8F01BD08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B7580C5-C477-4869-A36D-5D0EB9AB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94F5-7C5C-4045-A092-53C8DE248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9777-3770-4622-A7FF-A24D9386E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261A9-C34C-4B2C-9293-7F1ECCDBB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smtClean="0"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F8229DE9-4E4F-4949-9A65-DFE1B3F32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5AC057-BB45-4C07-95B0-0152C6C9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A0175-5D87-4D45-8176-B7B6067F25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9D496E-1997-4EFC-B3F4-FC9D45FD0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92C3F6-2944-4962-A2A3-8165303E2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6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5B51EB-AAAF-46A0-85BD-54E61EB4F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22FCD-DD35-40FA-AB59-4B422F4F61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286BEE-C1D6-4B46-9B4D-F6ED2F4CC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B4558B-38B1-4A9D-A4FD-1D34631B7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A907C-BB5B-42F3-A57F-8BDAF0C06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F153-206B-402F-9429-B8A8DC2A8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DA4B3C-7B88-4A4E-BB38-295020AEB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41AFD0-8EC3-405A-BF2C-029688034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EC8EDF-0275-4CD7-83D7-F91831D6F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F078D-316E-4900-A181-709CC3B5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1A1669-6D5F-4852-A933-563CE8F43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85FBA6-009D-4801-902E-93C9BFF41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C45C68-A38C-40FD-959C-EA95FC67D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8D441-6CCE-4C40-B816-8A7608C2D1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30AEA-DAE3-4C4B-8848-6A658CC39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683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DD2C4-85C5-4D0C-AB1D-34DEE98B4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081A9-26BA-4988-91CA-0747F259EE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C53E45-4F23-4B32-8885-EE0542765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187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4EB9AC-66D8-4325-9AB9-C42C2D6A9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167C-55B0-4335-BA71-3099827C28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E507B7-757C-410B-99BE-6E23A4831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73F4AC-0DC4-4548-B543-F3DA774D7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2B348-2FC5-49A6-983D-0B8D549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F55A5-0A5F-404D-A100-DAC13BAECB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4E20-B1CA-49EC-BD86-AFDF9C3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991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E2C7-B7F4-460F-820F-A0BEBFB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A1C93-9720-4F7B-94DC-76343546F4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51F9-92A7-4E29-BA29-77EB52D9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4785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029567-BBE6-4708-AE07-154308235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EBD30-2631-4674-903C-9815369158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ADC4BE-AA1C-4227-8CE2-612E49F02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3ABF304-E670-460B-ACA5-8CC77005D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8DC45B-D0CC-47C8-8174-24BB7199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786C5-8BD6-49D5-982B-9ED87A8C6B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04177-1C6C-4787-B707-56D3E9200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AE8698-6184-4248-A027-F20C815B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7952-9E1D-42C4-897F-09FB5D1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0CEA-B961-4D63-ADB4-9AD508730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2204-B60B-4398-9818-6983025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4834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A80EF2-C31C-4941-AC77-E55FF147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C7ACAA-AEF6-485A-BE90-31F312C0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0161522-99F0-4017-851D-AA6E25D9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E88650C-4B75-4022-873D-B50D9C0D1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4472B09-403F-4AEC-899D-56ABD8D872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3D67DB-8883-4062-B239-8F9D736E76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85E7479-6178-4CA6-8F96-3825791EB4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ECE55DE6-F4CF-4AC3-B212-57E2218F73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899" r:id="rId4"/>
    <p:sldLayoutId id="2147483909" r:id="rId5"/>
    <p:sldLayoutId id="2147483910" r:id="rId6"/>
    <p:sldLayoutId id="2147483900" r:id="rId7"/>
    <p:sldLayoutId id="2147483901" r:id="rId8"/>
    <p:sldLayoutId id="2147483911" r:id="rId9"/>
    <p:sldLayoutId id="2147483902" r:id="rId10"/>
    <p:sldLayoutId id="2147483903" r:id="rId11"/>
    <p:sldLayoutId id="2147483904" r:id="rId12"/>
    <p:sldLayoutId id="214748390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9D8CCD5-3190-43A0-BFC3-A1FC74EC9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Construction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26E126-E03D-454D-94CF-49DBC8184E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Department of Computer Science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Quaid-</a:t>
            </a:r>
            <a:r>
              <a:rPr lang="en-US" altLang="en-US" sz="1500" dirty="0" err="1"/>
              <a:t>i</a:t>
            </a:r>
            <a:r>
              <a:rPr lang="en-US" altLang="en-US" sz="1500" dirty="0"/>
              <a:t>-Azam University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IEEE SRS document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Chapter 4 Ian Sommerville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2976-92FA-5827-BC23-2C86F773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DCE8E-A0FB-1806-282C-97094A25C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74" y="2057400"/>
            <a:ext cx="7285824" cy="2438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DB7A-59BE-A1C5-7217-0B8A7B4A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422F-67EA-11C4-1C9E-46F83609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426721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96A9-6947-124A-E9E2-EBE4DFB1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2102-CCAF-63F8-CE6F-AAA4C04F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The term ‘requirement’ is not used consistently in the software industry</a:t>
            </a:r>
          </a:p>
          <a:p>
            <a:pPr algn="l"/>
            <a:endParaRPr lang="en-US" sz="1800" b="0" i="0" u="none" strike="noStrike" baseline="0" dirty="0">
              <a:solidFill>
                <a:srgbClr val="231F20"/>
              </a:solidFill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In some cases, a requirement is simply a high-level, abstract statement of a service that a system should provide or a constraint on a system</a:t>
            </a:r>
          </a:p>
          <a:p>
            <a:pPr algn="l"/>
            <a:endParaRPr lang="en-US" sz="1800" b="0" i="0" u="none" strike="noStrike" baseline="0" dirty="0">
              <a:solidFill>
                <a:srgbClr val="231F20"/>
              </a:solidFill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At the other extreme, it is a detailed, formal definition of a system function</a:t>
            </a:r>
          </a:p>
          <a:p>
            <a:pPr algn="l"/>
            <a:endParaRPr lang="en-US" sz="1800" dirty="0">
              <a:solidFill>
                <a:srgbClr val="231F20"/>
              </a:solidFill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User requirements are statements, in a natural language plus diagrams, of what services the system is expected to provide to system users and the constraints under which it must operate</a:t>
            </a:r>
          </a:p>
          <a:p>
            <a:pPr algn="l"/>
            <a:endParaRPr lang="en-US" sz="1800" dirty="0">
              <a:solidFill>
                <a:srgbClr val="231F20"/>
              </a:solidFill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System requirements are more detailed descriptions of the software system’s functions, services, and operational constraints.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7156-17FC-ABB8-EC8D-78CB7EFC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D2A0-A48E-E4D8-8A5A-0DBC58E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8557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0CF2-D99F-9B19-7D4A-4C4D09C7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6D0E9E-BB9F-F137-7226-BC21F61FB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091" y="2083051"/>
            <a:ext cx="5404401" cy="29461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3335-6631-CC94-FD10-F33A78CD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E051-7339-DD53-A3A7-F3BE01AD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1511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DDCC-EED6-CC95-5A52-E695336E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8F45-025B-0E5E-C981-1147BB66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3F20-9103-6552-D177-50D8BE45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B7E1-3CF2-2C01-598A-7CD08D10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6E479-11C2-53FF-1BD2-3EBD8D20B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5" t="9422" r="11081" b="47382"/>
          <a:stretch/>
        </p:blipFill>
        <p:spPr>
          <a:xfrm>
            <a:off x="780392" y="1659233"/>
            <a:ext cx="7573691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1CE-3FD4-E4F1-5D37-4B4A865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7182-20FC-3800-98E2-B16F2756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A371-3613-3C53-F1D8-E4B15175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CC71-15D1-7D03-DF07-9CBC11A8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97C2E-7116-12F2-747C-10310C40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3225"/>
            <a:ext cx="7534836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820C-ECEE-4336-BF9B-68BCA8E8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CE0-18B5-4C1B-6AC5-A0C397AE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B308-96ED-9838-AE96-A6057E16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8B06-1BB9-E581-D8E2-5DA297A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7BCA2-BBD6-53E2-BBDA-F960C74B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17" y="1752600"/>
            <a:ext cx="4138083" cy="43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EC67-0E55-4E49-FCC6-64686065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9DBC-DADB-A920-339F-981250D7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25DE-2408-B0FC-E1C3-2107AC50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553E-60D4-A702-7C04-F852712A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07810-3DB2-3780-862A-C866BC52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8" y="1752600"/>
            <a:ext cx="7452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3B02-0E34-DCBD-A87F-67C861C2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0E86-AFD6-B7FF-482A-C30BAF60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86AA-3A57-6E23-3429-08D1AE74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B81E-EE11-B477-DB2A-F9AC9E0C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0A2CD-E9E6-5B2C-0E2F-E073177B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" y="2895600"/>
            <a:ext cx="8030236" cy="15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F94-BCE8-1E20-7396-8112E43A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A2132E-FE43-5B35-7825-F29214BE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07" y="1828800"/>
            <a:ext cx="7986001" cy="4191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7BA-7974-C449-908E-BBEE90B8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2FB7-572E-8A81-15D6-E1943A2F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09182367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10941</TotalTime>
  <Words>344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Times-Roman</vt:lpstr>
      <vt:lpstr>Verdana</vt:lpstr>
      <vt:lpstr>Wingdings</vt:lpstr>
      <vt:lpstr>Profile</vt:lpstr>
      <vt:lpstr>Software Construction</vt:lpstr>
      <vt:lpstr>PowerPoint Presentation</vt:lpstr>
      <vt:lpstr>PowerPoint Presentation</vt:lpstr>
      <vt:lpstr>Non-Functional Requirements</vt:lpstr>
      <vt:lpstr>PowerPoint Presentation</vt:lpstr>
      <vt:lpstr>Requirements Document</vt:lpstr>
      <vt:lpstr>Requirement Specification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Onaiza Maqbool</dc:creator>
  <cp:lastModifiedBy>Onaiza Maqbool</cp:lastModifiedBy>
  <cp:revision>140</cp:revision>
  <cp:lastPrinted>2016-02-15T09:53:03Z</cp:lastPrinted>
  <dcterms:created xsi:type="dcterms:W3CDTF">1601-01-01T00:00:00Z</dcterms:created>
  <dcterms:modified xsi:type="dcterms:W3CDTF">2022-10-17T04:48:35Z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