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010400" cy="92964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ch1OUMrmRnpJf/Ly56kZeRvc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2" type="hdr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CSc 335: Patterns I</a:t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9:notes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685800" y="2393950"/>
            <a:ext cx="77724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28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0" name="Google Shape;60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3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7"/>
          <p:cNvSpPr/>
          <p:nvPr/>
        </p:nvSpPr>
        <p:spPr>
          <a:xfrm>
            <a:off x="609600" y="1566863"/>
            <a:ext cx="7958138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27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Construction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371600" y="3429000"/>
            <a:ext cx="7086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Department of Computer Science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Quaid-i-Azam University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Chapters  Larman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4294967295" type="sldNum"/>
          </p:nvPr>
        </p:nvSpPr>
        <p:spPr>
          <a:xfrm>
            <a:off x="8001000" y="621506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823913" y="685800"/>
            <a:ext cx="6958012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/>
            </a:br>
            <a:r>
              <a:rPr lang="en-US"/>
              <a:t>Design Space for GoF Patterns</a:t>
            </a:r>
            <a:endParaRPr sz="4000"/>
          </a:p>
        </p:txBody>
      </p:sp>
      <p:sp>
        <p:nvSpPr>
          <p:cNvPr descr="Rectangle: Click to edit Master text styles&#10;Second level&#10;Third level&#10;Fourth level&#10;Fifth level" id="167" name="Google Shape;167;p17"/>
          <p:cNvSpPr/>
          <p:nvPr/>
        </p:nvSpPr>
        <p:spPr>
          <a:xfrm>
            <a:off x="838200" y="54864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domain over which a pattern applies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reflects what a pattern does</a:t>
            </a:r>
            <a:endParaRPr/>
          </a:p>
        </p:txBody>
      </p:sp>
      <p:pic>
        <p:nvPicPr>
          <p:cNvPr descr="space"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58925"/>
            <a:ext cx="7805738" cy="396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Two design decisions at an architectural level are: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What are the big parts?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How are they connected?</a:t>
            </a:r>
            <a:endParaRPr/>
          </a:p>
          <a:p>
            <a:pPr indent="-406400" lvl="0" marL="469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architectural layers pattern guides defining the big parts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Micro-architectural design patterns such as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Façade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Controller, and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Observer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are commonly used for the design of the connections between 	layers and packages</a:t>
            </a:r>
            <a:endParaRPr/>
          </a:p>
          <a:p>
            <a:pPr indent="-444500" lvl="0" marL="469900" rtl="0" algn="l">
              <a:spcBef>
                <a:spcPts val="8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tentative logical architecture is designed in the early iterations, and it evolves incrementally through the elaboration phase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16" name="Google Shape;11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25" y="914400"/>
            <a:ext cx="6619875" cy="539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Facade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For packages that represent subsystems, the most common pattern of access is Facade, a GoF design pattern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That is, a public facade object defines the services for the subsystem, and clients collaborate with the facade, not internal subsystem components</a:t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Controller</a:t>
            </a:r>
            <a:endParaRPr/>
          </a:p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32" name="Google Shape;13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510463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“Gang of Four” (GoF) Book</a:t>
            </a:r>
            <a:endParaRPr/>
          </a:p>
        </p:txBody>
      </p:sp>
      <p:pic>
        <p:nvPicPr>
          <p:cNvPr descr="Gamma.gif" id="138" name="Google Shape;13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5" y="1905000"/>
            <a:ext cx="3200400" cy="3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428625" y="1905000"/>
            <a:ext cx="5143500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 Patterns: Elements of Reusable Object-Oriented Software,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Addison-Wesley Publishing Company, 1995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book solidified thinking about patterns and became the seminal Design Patterns text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304800" y="1981200"/>
            <a:ext cx="8458200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This book defined 23 patterns, classified into three categories.</a:t>
            </a: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Creational patterns</a:t>
            </a:r>
            <a:r>
              <a:rPr lang="en-US" sz="2000"/>
              <a:t>, which deal with the process of object creation.</a:t>
            </a: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Structural patterns</a:t>
            </a:r>
            <a:r>
              <a:rPr lang="en-US" sz="2000"/>
              <a:t>, which deal primarily with the static composition and structure of classes and objects.</a:t>
            </a: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Behavioral patterns</a:t>
            </a:r>
            <a:r>
              <a:rPr lang="en-US" sz="2000"/>
              <a:t>, which deal primarily with dynamic interaction among classes and objects.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Patterns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Creational patterns: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Deal with initializing and configuring classes and objects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469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Structural patterns</a:t>
            </a:r>
            <a:r>
              <a:rPr lang="en-US"/>
              <a:t>: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Deal with decoupling interface and implementation of classes and objects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Composition of classes or objects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469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Behavioral patterns</a:t>
            </a:r>
            <a:r>
              <a:rPr lang="en-US"/>
              <a:t>: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Deal with dynamic interactions among societies of classes and objects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How they distribute responsibility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555015" y="838200"/>
            <a:ext cx="6386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Organization of Design Patterns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Two criterion are used to classify patterns: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Purpose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creational, 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structural, 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behavioral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Scope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Class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Object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Onaiza Maqbool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