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Lst>
  <p:notesMasterIdLst>
    <p:notesMasterId r:id="rId33"/>
  </p:notesMasterIdLst>
  <p:handoutMasterIdLst>
    <p:handoutMasterId r:id="rId34"/>
  </p:handoutMasterIdLst>
  <p:sldIdLst>
    <p:sldId id="257" r:id="rId2"/>
    <p:sldId id="625" r:id="rId3"/>
    <p:sldId id="626" r:id="rId4"/>
    <p:sldId id="627" r:id="rId5"/>
    <p:sldId id="628" r:id="rId6"/>
    <p:sldId id="613" r:id="rId7"/>
    <p:sldId id="614" r:id="rId8"/>
    <p:sldId id="629" r:id="rId9"/>
    <p:sldId id="630" r:id="rId10"/>
    <p:sldId id="631" r:id="rId11"/>
    <p:sldId id="632" r:id="rId12"/>
    <p:sldId id="633" r:id="rId13"/>
    <p:sldId id="634" r:id="rId14"/>
    <p:sldId id="635" r:id="rId15"/>
    <p:sldId id="636" r:id="rId16"/>
    <p:sldId id="63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6" autoAdjust="0"/>
    <p:restoredTop sz="94249" autoAdjust="0"/>
  </p:normalViewPr>
  <p:slideViewPr>
    <p:cSldViewPr>
      <p:cViewPr varScale="1">
        <p:scale>
          <a:sx n="72" d="100"/>
          <a:sy n="72" d="100"/>
        </p:scale>
        <p:origin x="120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B922357-5A9E-444B-A32F-5153C07608AB}"/>
              </a:ext>
            </a:extLst>
          </p:cNvPr>
          <p:cNvSpPr>
            <a:spLocks noGrp="1" noChangeArrowheads="1"/>
          </p:cNvSpPr>
          <p:nvPr>
            <p:ph type="hdr" sz="quarter"/>
          </p:nvPr>
        </p:nvSpPr>
        <p:spPr bwMode="auto">
          <a:xfrm>
            <a:off x="0"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defTabSz="931887">
              <a:defRPr sz="1300">
                <a:latin typeface="Arial" charset="0"/>
                <a:cs typeface="Arial" charset="0"/>
              </a:defRPr>
            </a:lvl1pPr>
          </a:lstStyle>
          <a:p>
            <a:pPr>
              <a:defRPr/>
            </a:pPr>
            <a:endParaRPr lang="en-US" altLang="en-US"/>
          </a:p>
        </p:txBody>
      </p:sp>
      <p:sp>
        <p:nvSpPr>
          <p:cNvPr id="77827" name="Rectangle 3">
            <a:extLst>
              <a:ext uri="{FF2B5EF4-FFF2-40B4-BE49-F238E27FC236}">
                <a16:creationId xmlns:a16="http://schemas.microsoft.com/office/drawing/2014/main" id="{FBDB8AC1-5588-46B7-A8BD-F63B9B85C9A0}"/>
              </a:ext>
            </a:extLst>
          </p:cNvPr>
          <p:cNvSpPr>
            <a:spLocks noGrp="1" noChangeArrowheads="1"/>
          </p:cNvSpPr>
          <p:nvPr>
            <p:ph type="dt" sz="quarter" idx="1"/>
          </p:nvPr>
        </p:nvSpPr>
        <p:spPr bwMode="auto">
          <a:xfrm>
            <a:off x="3970338"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algn="r" defTabSz="931887">
              <a:defRPr sz="1300">
                <a:latin typeface="Arial" charset="0"/>
                <a:cs typeface="Arial" charset="0"/>
              </a:defRPr>
            </a:lvl1pPr>
          </a:lstStyle>
          <a:p>
            <a:pPr>
              <a:defRPr/>
            </a:pPr>
            <a:endParaRPr lang="en-US" altLang="en-US"/>
          </a:p>
        </p:txBody>
      </p:sp>
      <p:sp>
        <p:nvSpPr>
          <p:cNvPr id="77828" name="Rectangle 4">
            <a:extLst>
              <a:ext uri="{FF2B5EF4-FFF2-40B4-BE49-F238E27FC236}">
                <a16:creationId xmlns:a16="http://schemas.microsoft.com/office/drawing/2014/main" id="{13F4B0AE-2391-4BB6-AB49-203D9A53772E}"/>
              </a:ext>
            </a:extLst>
          </p:cNvPr>
          <p:cNvSpPr>
            <a:spLocks noGrp="1" noChangeArrowheads="1"/>
          </p:cNvSpPr>
          <p:nvPr>
            <p:ph type="ftr" sz="quarter" idx="2"/>
          </p:nvPr>
        </p:nvSpPr>
        <p:spPr bwMode="auto">
          <a:xfrm>
            <a:off x="0"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defTabSz="931887">
              <a:defRPr sz="1300">
                <a:latin typeface="Arial" charset="0"/>
                <a:cs typeface="Arial" charset="0"/>
              </a:defRPr>
            </a:lvl1pPr>
          </a:lstStyle>
          <a:p>
            <a:pPr>
              <a:defRPr/>
            </a:pPr>
            <a:endParaRPr lang="en-US" altLang="en-US"/>
          </a:p>
        </p:txBody>
      </p:sp>
      <p:sp>
        <p:nvSpPr>
          <p:cNvPr id="77829" name="Rectangle 5">
            <a:extLst>
              <a:ext uri="{FF2B5EF4-FFF2-40B4-BE49-F238E27FC236}">
                <a16:creationId xmlns:a16="http://schemas.microsoft.com/office/drawing/2014/main" id="{45D78AD4-BC60-432C-83E9-A05CB26C087A}"/>
              </a:ext>
            </a:extLst>
          </p:cNvPr>
          <p:cNvSpPr>
            <a:spLocks noGrp="1" noChangeArrowheads="1"/>
          </p:cNvSpPr>
          <p:nvPr>
            <p:ph type="sldNum" sz="quarter" idx="3"/>
          </p:nvPr>
        </p:nvSpPr>
        <p:spPr bwMode="auto">
          <a:xfrm>
            <a:off x="3970338"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algn="r" defTabSz="931863">
              <a:defRPr sz="1300">
                <a:latin typeface="Arial" panose="020B0604020202020204" pitchFamily="34" charset="0"/>
              </a:defRPr>
            </a:lvl1pPr>
          </a:lstStyle>
          <a:p>
            <a:fld id="{7C633C61-43DE-47ED-B60B-C32F76F4EB3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95D9486-BAA7-40FC-A39E-C89AE0DAA7C9}"/>
              </a:ext>
            </a:extLst>
          </p:cNvPr>
          <p:cNvSpPr>
            <a:spLocks noGrp="1" noChangeArrowheads="1"/>
          </p:cNvSpPr>
          <p:nvPr>
            <p:ph type="hdr" sz="quarter"/>
          </p:nvPr>
        </p:nvSpPr>
        <p:spPr bwMode="auto">
          <a:xfrm>
            <a:off x="0"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defTabSz="931887">
              <a:defRPr sz="1300">
                <a:latin typeface="Arial" charset="0"/>
                <a:cs typeface="Arial" charset="0"/>
              </a:defRPr>
            </a:lvl1pPr>
          </a:lstStyle>
          <a:p>
            <a:pPr>
              <a:defRPr/>
            </a:pPr>
            <a:endParaRPr lang="en-US" altLang="en-US"/>
          </a:p>
        </p:txBody>
      </p:sp>
      <p:sp>
        <p:nvSpPr>
          <p:cNvPr id="31747" name="Rectangle 3">
            <a:extLst>
              <a:ext uri="{FF2B5EF4-FFF2-40B4-BE49-F238E27FC236}">
                <a16:creationId xmlns:a16="http://schemas.microsoft.com/office/drawing/2014/main" id="{FF7A0C83-81EE-4C7B-8978-6FDA57773E3E}"/>
              </a:ext>
            </a:extLst>
          </p:cNvPr>
          <p:cNvSpPr>
            <a:spLocks noGrp="1" noChangeArrowheads="1"/>
          </p:cNvSpPr>
          <p:nvPr>
            <p:ph type="dt" idx="1"/>
          </p:nvPr>
        </p:nvSpPr>
        <p:spPr bwMode="auto">
          <a:xfrm>
            <a:off x="3970338"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algn="r" defTabSz="931887">
              <a:defRPr sz="1300">
                <a:latin typeface="Arial" charset="0"/>
                <a:cs typeface="Arial" charset="0"/>
              </a:defRPr>
            </a:lvl1pPr>
          </a:lstStyle>
          <a:p>
            <a:pPr>
              <a:defRPr/>
            </a:pPr>
            <a:endParaRPr lang="en-US" altLang="en-US"/>
          </a:p>
        </p:txBody>
      </p:sp>
      <p:sp>
        <p:nvSpPr>
          <p:cNvPr id="37892" name="Rectangle 4">
            <a:extLst>
              <a:ext uri="{FF2B5EF4-FFF2-40B4-BE49-F238E27FC236}">
                <a16:creationId xmlns:a16="http://schemas.microsoft.com/office/drawing/2014/main" id="{CB1DF10C-3CC5-418E-87C0-42DB9CBF0C60}"/>
              </a:ext>
            </a:extLst>
          </p:cNvPr>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a:extLst>
              <a:ext uri="{FF2B5EF4-FFF2-40B4-BE49-F238E27FC236}">
                <a16:creationId xmlns:a16="http://schemas.microsoft.com/office/drawing/2014/main" id="{6B61E77E-F4E7-43F2-B586-A9134B7DB6FA}"/>
              </a:ext>
            </a:extLst>
          </p:cNvPr>
          <p:cNvSpPr>
            <a:spLocks noGrp="1" noChangeArrowheads="1"/>
          </p:cNvSpPr>
          <p:nvPr>
            <p:ph type="body" sz="quarter" idx="3"/>
          </p:nvPr>
        </p:nvSpPr>
        <p:spPr bwMode="auto">
          <a:xfrm>
            <a:off x="701675" y="4416425"/>
            <a:ext cx="560705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1750" name="Rectangle 6">
            <a:extLst>
              <a:ext uri="{FF2B5EF4-FFF2-40B4-BE49-F238E27FC236}">
                <a16:creationId xmlns:a16="http://schemas.microsoft.com/office/drawing/2014/main" id="{AEA8E967-F387-40EC-9DF3-1FE249DE575F}"/>
              </a:ext>
            </a:extLst>
          </p:cNvPr>
          <p:cNvSpPr>
            <a:spLocks noGrp="1" noChangeArrowheads="1"/>
          </p:cNvSpPr>
          <p:nvPr>
            <p:ph type="ftr" sz="quarter" idx="4"/>
          </p:nvPr>
        </p:nvSpPr>
        <p:spPr bwMode="auto">
          <a:xfrm>
            <a:off x="0"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defTabSz="931887">
              <a:defRPr sz="1300">
                <a:latin typeface="Arial" charset="0"/>
                <a:cs typeface="Arial" charset="0"/>
              </a:defRPr>
            </a:lvl1pPr>
          </a:lstStyle>
          <a:p>
            <a:pPr>
              <a:defRPr/>
            </a:pPr>
            <a:endParaRPr lang="en-US" altLang="en-US"/>
          </a:p>
        </p:txBody>
      </p:sp>
      <p:sp>
        <p:nvSpPr>
          <p:cNvPr id="31751" name="Rectangle 7">
            <a:extLst>
              <a:ext uri="{FF2B5EF4-FFF2-40B4-BE49-F238E27FC236}">
                <a16:creationId xmlns:a16="http://schemas.microsoft.com/office/drawing/2014/main" id="{57DEDDCE-5751-49B2-9851-F54D1E51B743}"/>
              </a:ext>
            </a:extLst>
          </p:cNvPr>
          <p:cNvSpPr>
            <a:spLocks noGrp="1" noChangeArrowheads="1"/>
          </p:cNvSpPr>
          <p:nvPr>
            <p:ph type="sldNum" sz="quarter" idx="5"/>
          </p:nvPr>
        </p:nvSpPr>
        <p:spPr bwMode="auto">
          <a:xfrm>
            <a:off x="3970338"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algn="r" defTabSz="931863">
              <a:defRPr sz="1300">
                <a:latin typeface="Arial" panose="020B0604020202020204" pitchFamily="34" charset="0"/>
              </a:defRPr>
            </a:lvl1pPr>
          </a:lstStyle>
          <a:p>
            <a:fld id="{F080064F-EF71-4631-B4BD-F6B75A4085D7}" type="slidenum">
              <a:rPr lang="en-US" altLang="en-US"/>
              <a:pPr/>
              <a:t>‹#›</a:t>
            </a:fld>
            <a:endParaRPr lang="en-US" altLang="en-US"/>
          </a:p>
        </p:txBody>
      </p:sp>
    </p:spTree>
    <p:extLst>
      <p:ext uri="{BB962C8B-B14F-4D97-AF65-F5344CB8AC3E}">
        <p14:creationId xmlns:p14="http://schemas.microsoft.com/office/powerpoint/2010/main" val="3361701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01EAF9DE-085E-4467-8748-E25FC31C9534}"/>
              </a:ext>
            </a:extLst>
          </p:cNvPr>
          <p:cNvSpPr>
            <a:spLocks noGrp="1" noChangeArrowheads="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15963" indent="-274638" defTabSz="931863"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01725" indent="-219075" defTabSz="931863"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41463" indent="-219075" defTabSz="931863"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1982788" indent="-219075" defTabSz="931863"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439988" indent="-21907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897188" indent="-21907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354388" indent="-21907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11588" indent="-21907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1042CF6B-A55E-4F76-95E8-D69FB52A5BDB}" type="slidenum">
              <a:rPr lang="en-US" altLang="en-US" sz="1300"/>
              <a:pPr eaLnBrk="1" hangingPunct="1">
                <a:spcBef>
                  <a:spcPct val="0"/>
                </a:spcBef>
              </a:pPr>
              <a:t>1</a:t>
            </a:fld>
            <a:endParaRPr lang="en-US" altLang="en-US" sz="1300"/>
          </a:p>
        </p:txBody>
      </p:sp>
      <p:sp>
        <p:nvSpPr>
          <p:cNvPr id="38915" name="Rectangle 2">
            <a:extLst>
              <a:ext uri="{FF2B5EF4-FFF2-40B4-BE49-F238E27FC236}">
                <a16:creationId xmlns:a16="http://schemas.microsoft.com/office/drawing/2014/main" id="{CCD90AC1-A026-467F-AB86-EDB619C505B8}"/>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BF2FED75-3A81-43FC-AB03-8F01BD0875E0}"/>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9B7580C5-C477-4869-A36D-5D0EB9AB733D}"/>
              </a:ext>
            </a:extLst>
          </p:cNvPr>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30722" name="Rectangle 2"/>
          <p:cNvSpPr>
            <a:spLocks noGrp="1" noChangeArrowheads="1"/>
          </p:cNvSpPr>
          <p:nvPr>
            <p:ph type="ctrTitle"/>
          </p:nvPr>
        </p:nvSpPr>
        <p:spPr>
          <a:xfrm>
            <a:off x="685800" y="990600"/>
            <a:ext cx="7772400" cy="1371600"/>
          </a:xfrm>
        </p:spPr>
        <p:txBody>
          <a:bodyPr/>
          <a:lstStyle>
            <a:lvl1pPr>
              <a:defRPr sz="3800"/>
            </a:lvl1pPr>
          </a:lstStyle>
          <a:p>
            <a:pPr lvl="0"/>
            <a:r>
              <a:rPr lang="en-US" altLang="en-US" noProof="0"/>
              <a:t>Click to edit Master title style</a:t>
            </a:r>
          </a:p>
        </p:txBody>
      </p:sp>
      <p:sp>
        <p:nvSpPr>
          <p:cNvPr id="307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1900"/>
            </a:lvl1pPr>
          </a:lstStyle>
          <a:p>
            <a:pPr lvl="0"/>
            <a:r>
              <a:rPr lang="en-US" altLang="en-US" noProof="0"/>
              <a:t>Click to edit Master subtitle style</a:t>
            </a:r>
          </a:p>
        </p:txBody>
      </p:sp>
      <p:sp>
        <p:nvSpPr>
          <p:cNvPr id="5" name="Date Placeholder 4">
            <a:extLst>
              <a:ext uri="{FF2B5EF4-FFF2-40B4-BE49-F238E27FC236}">
                <a16:creationId xmlns:a16="http://schemas.microsoft.com/office/drawing/2014/main" id="{BDA094F5-7C5C-4045-A092-53C8DE248F04}"/>
              </a:ext>
            </a:extLst>
          </p:cNvPr>
          <p:cNvSpPr>
            <a:spLocks noGrp="1" noChangeArrowheads="1"/>
          </p:cNvSpPr>
          <p:nvPr>
            <p:ph type="dt" sz="half" idx="10"/>
          </p:nvPr>
        </p:nvSpPr>
        <p:spPr>
          <a:xfrm>
            <a:off x="685800" y="6248400"/>
            <a:ext cx="1905000" cy="457200"/>
          </a:xfrm>
        </p:spPr>
        <p:txBody>
          <a:bodyPr/>
          <a:lstStyle>
            <a:lvl1pPr>
              <a:defRPr>
                <a:latin typeface="Verdana" pitchFamily="34" charset="0"/>
                <a:cs typeface="Arial" charset="0"/>
              </a:defRPr>
            </a:lvl1pPr>
          </a:lstStyle>
          <a:p>
            <a:pPr>
              <a:defRPr/>
            </a:pPr>
            <a:endParaRPr lang="en-US" altLang="en-US"/>
          </a:p>
        </p:txBody>
      </p:sp>
      <p:sp>
        <p:nvSpPr>
          <p:cNvPr id="6" name="Footer Placeholder 5">
            <a:extLst>
              <a:ext uri="{FF2B5EF4-FFF2-40B4-BE49-F238E27FC236}">
                <a16:creationId xmlns:a16="http://schemas.microsoft.com/office/drawing/2014/main" id="{64849777-3770-4622-A7FF-A24D9386E599}"/>
              </a:ext>
            </a:extLst>
          </p:cNvPr>
          <p:cNvSpPr>
            <a:spLocks noGrp="1" noChangeArrowheads="1"/>
          </p:cNvSpPr>
          <p:nvPr>
            <p:ph type="ftr" sz="quarter" idx="11"/>
          </p:nvPr>
        </p:nvSpPr>
        <p:spPr>
          <a:xfrm>
            <a:off x="3124200" y="6248400"/>
            <a:ext cx="2895600" cy="457200"/>
          </a:xfrm>
        </p:spPr>
        <p:txBody>
          <a:bodyPr/>
          <a:lstStyle>
            <a:lvl1pPr>
              <a:defRPr sz="1200">
                <a:latin typeface="Verdana" pitchFamily="34" charset="0"/>
                <a:cs typeface="Arial" charset="0"/>
              </a:defRPr>
            </a:lvl1pPr>
          </a:lstStyle>
          <a:p>
            <a:pPr>
              <a:defRPr/>
            </a:pPr>
            <a:endParaRPr lang="en-US" altLang="en-US"/>
          </a:p>
        </p:txBody>
      </p:sp>
      <p:sp>
        <p:nvSpPr>
          <p:cNvPr id="7" name="Slide Number Placeholder 6">
            <a:extLst>
              <a:ext uri="{FF2B5EF4-FFF2-40B4-BE49-F238E27FC236}">
                <a16:creationId xmlns:a16="http://schemas.microsoft.com/office/drawing/2014/main" id="{C80261A9-C34C-4B2C-9293-7F1ECCDBBB2F}"/>
              </a:ext>
            </a:extLst>
          </p:cNvPr>
          <p:cNvSpPr>
            <a:spLocks noGrp="1" noChangeArrowheads="1"/>
          </p:cNvSpPr>
          <p:nvPr>
            <p:ph type="sldNum" sz="quarter" idx="12"/>
          </p:nvPr>
        </p:nvSpPr>
        <p:spPr>
          <a:xfrm>
            <a:off x="6553200" y="6248400"/>
            <a:ext cx="1905000" cy="457200"/>
          </a:xfrm>
        </p:spPr>
        <p:txBody>
          <a:bodyPr/>
          <a:lstStyle>
            <a:lvl1pPr>
              <a:defRPr sz="1200" smtClean="0">
                <a:latin typeface="Verdana" panose="020B0604030504040204" pitchFamily="34" charset="0"/>
                <a:cs typeface="Arial" panose="020B0604020202020204" pitchFamily="34" charset="0"/>
              </a:defRPr>
            </a:lvl1pPr>
          </a:lstStyle>
          <a:p>
            <a:fld id="{F8229DE9-4E4F-4949-9A65-DFE1B3F32FEF}" type="slidenum">
              <a:rPr lang="en-US" altLang="en-US"/>
              <a:pPr/>
              <a:t>‹#›</a:t>
            </a:fld>
            <a:endParaRPr lang="en-US" altLang="en-US"/>
          </a:p>
        </p:txBody>
      </p:sp>
    </p:spTree>
    <p:extLst>
      <p:ext uri="{BB962C8B-B14F-4D97-AF65-F5344CB8AC3E}">
        <p14:creationId xmlns:p14="http://schemas.microsoft.com/office/powerpoint/2010/main" val="257280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CC5AC057-BB45-4C07-95B0-0152C6C907BF}"/>
              </a:ext>
            </a:extLst>
          </p:cNvPr>
          <p:cNvSpPr>
            <a:spLocks noGrp="1" noChangeArrowheads="1"/>
          </p:cNvSpPr>
          <p:nvPr>
            <p:ph type="dt" sz="half" idx="10"/>
          </p:nvPr>
        </p:nvSpPr>
        <p:spPr>
          <a:ln/>
        </p:spPr>
        <p:txBody>
          <a:bodyPr/>
          <a:lstStyle>
            <a:lvl1pPr>
              <a:defRPr/>
            </a:lvl1pPr>
          </a:lstStyle>
          <a:p>
            <a:fld id="{702A0175-5D87-4D45-8176-B7B6067F256C}" type="slidenum">
              <a:rPr lang="en-US" altLang="en-US"/>
              <a:pPr/>
              <a:t>‹#›</a:t>
            </a:fld>
            <a:endParaRPr lang="en-US" altLang="en-US"/>
          </a:p>
        </p:txBody>
      </p:sp>
      <p:sp>
        <p:nvSpPr>
          <p:cNvPr id="5" name="Rectangle 7">
            <a:extLst>
              <a:ext uri="{FF2B5EF4-FFF2-40B4-BE49-F238E27FC236}">
                <a16:creationId xmlns:a16="http://schemas.microsoft.com/office/drawing/2014/main" id="{DE9D496E-1997-4EFC-B3F4-FC9D45FD063A}"/>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6" name="Rectangle 8">
            <a:extLst>
              <a:ext uri="{FF2B5EF4-FFF2-40B4-BE49-F238E27FC236}">
                <a16:creationId xmlns:a16="http://schemas.microsoft.com/office/drawing/2014/main" id="{2792C3F6-2944-4962-A2A3-8165303E24F5}"/>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74961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2B5B51EB-AAAF-46A0-85BD-54E61EB4FB00}"/>
              </a:ext>
            </a:extLst>
          </p:cNvPr>
          <p:cNvSpPr>
            <a:spLocks noGrp="1" noChangeArrowheads="1"/>
          </p:cNvSpPr>
          <p:nvPr>
            <p:ph type="dt" sz="half" idx="10"/>
          </p:nvPr>
        </p:nvSpPr>
        <p:spPr>
          <a:ln/>
        </p:spPr>
        <p:txBody>
          <a:bodyPr/>
          <a:lstStyle>
            <a:lvl1pPr>
              <a:defRPr/>
            </a:lvl1pPr>
          </a:lstStyle>
          <a:p>
            <a:fld id="{E8E22FCD-DD35-40FA-AB59-4B422F4F61BC}" type="slidenum">
              <a:rPr lang="en-US" altLang="en-US"/>
              <a:pPr/>
              <a:t>‹#›</a:t>
            </a:fld>
            <a:endParaRPr lang="en-US" altLang="en-US"/>
          </a:p>
        </p:txBody>
      </p:sp>
      <p:sp>
        <p:nvSpPr>
          <p:cNvPr id="5" name="Rectangle 7">
            <a:extLst>
              <a:ext uri="{FF2B5EF4-FFF2-40B4-BE49-F238E27FC236}">
                <a16:creationId xmlns:a16="http://schemas.microsoft.com/office/drawing/2014/main" id="{D0286BEE-C1D6-4B46-9B4D-F6ED2F4CC5E5}"/>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6" name="Rectangle 8">
            <a:extLst>
              <a:ext uri="{FF2B5EF4-FFF2-40B4-BE49-F238E27FC236}">
                <a16:creationId xmlns:a16="http://schemas.microsoft.com/office/drawing/2014/main" id="{8CB4558B-38B1-4A9D-A4FD-1D34631B7330}"/>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352253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ext Placeholder 2"/>
          <p:cNvSpPr>
            <a:spLocks noGrp="1"/>
          </p:cNvSpPr>
          <p:nvPr>
            <p:ph type="body" sz="half" idx="1"/>
          </p:nvPr>
        </p:nvSpPr>
        <p:spPr>
          <a:xfrm>
            <a:off x="5667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2DFA907C-BB5B-42F3-A57F-8BDAF0C06F0E}"/>
              </a:ext>
            </a:extLst>
          </p:cNvPr>
          <p:cNvSpPr>
            <a:spLocks noGrp="1" noChangeArrowheads="1"/>
          </p:cNvSpPr>
          <p:nvPr>
            <p:ph type="dt" sz="half" idx="10"/>
          </p:nvPr>
        </p:nvSpPr>
        <p:spPr>
          <a:ln/>
        </p:spPr>
        <p:txBody>
          <a:bodyPr/>
          <a:lstStyle>
            <a:lvl1pPr>
              <a:defRPr/>
            </a:lvl1pPr>
          </a:lstStyle>
          <a:p>
            <a:fld id="{C4F7F153-206B-402F-9429-B8A8DC2A85B6}" type="slidenum">
              <a:rPr lang="en-US" altLang="en-US"/>
              <a:pPr/>
              <a:t>‹#›</a:t>
            </a:fld>
            <a:endParaRPr lang="en-US" altLang="en-US"/>
          </a:p>
        </p:txBody>
      </p:sp>
      <p:sp>
        <p:nvSpPr>
          <p:cNvPr id="6" name="Rectangle 7">
            <a:extLst>
              <a:ext uri="{FF2B5EF4-FFF2-40B4-BE49-F238E27FC236}">
                <a16:creationId xmlns:a16="http://schemas.microsoft.com/office/drawing/2014/main" id="{DADA4B3C-7B88-4A4E-BB38-295020AEB2F2}"/>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7" name="Rectangle 8">
            <a:extLst>
              <a:ext uri="{FF2B5EF4-FFF2-40B4-BE49-F238E27FC236}">
                <a16:creationId xmlns:a16="http://schemas.microsoft.com/office/drawing/2014/main" id="{6F41AFD0-8EC3-405A-BF2C-029688034ACA}"/>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2678851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able Placeholder 2"/>
          <p:cNvSpPr>
            <a:spLocks noGrp="1"/>
          </p:cNvSpPr>
          <p:nvPr>
            <p:ph type="tbl" idx="1"/>
          </p:nvPr>
        </p:nvSpPr>
        <p:spPr>
          <a:xfrm>
            <a:off x="566738" y="1752600"/>
            <a:ext cx="8001000" cy="4267200"/>
          </a:xfrm>
        </p:spPr>
        <p:txBody>
          <a:bodyPr/>
          <a:lstStyle/>
          <a:p>
            <a:pPr lvl="0"/>
            <a:endParaRPr lang="en-US" noProof="0"/>
          </a:p>
        </p:txBody>
      </p:sp>
      <p:sp>
        <p:nvSpPr>
          <p:cNvPr id="4" name="Rectangle 6">
            <a:extLst>
              <a:ext uri="{FF2B5EF4-FFF2-40B4-BE49-F238E27FC236}">
                <a16:creationId xmlns:a16="http://schemas.microsoft.com/office/drawing/2014/main" id="{48EC8EDF-0275-4CD7-83D7-F91831D6FE06}"/>
              </a:ext>
            </a:extLst>
          </p:cNvPr>
          <p:cNvSpPr>
            <a:spLocks noGrp="1" noChangeArrowheads="1"/>
          </p:cNvSpPr>
          <p:nvPr>
            <p:ph type="dt" sz="half" idx="10"/>
          </p:nvPr>
        </p:nvSpPr>
        <p:spPr>
          <a:ln/>
        </p:spPr>
        <p:txBody>
          <a:bodyPr/>
          <a:lstStyle>
            <a:lvl1pPr>
              <a:defRPr/>
            </a:lvl1pPr>
          </a:lstStyle>
          <a:p>
            <a:fld id="{B6CF078D-316E-4900-A181-709CC3B59731}" type="slidenum">
              <a:rPr lang="en-US" altLang="en-US"/>
              <a:pPr/>
              <a:t>‹#›</a:t>
            </a:fld>
            <a:endParaRPr lang="en-US" altLang="en-US"/>
          </a:p>
        </p:txBody>
      </p:sp>
      <p:sp>
        <p:nvSpPr>
          <p:cNvPr id="5" name="Rectangle 7">
            <a:extLst>
              <a:ext uri="{FF2B5EF4-FFF2-40B4-BE49-F238E27FC236}">
                <a16:creationId xmlns:a16="http://schemas.microsoft.com/office/drawing/2014/main" id="{771A1669-6D5F-4852-A933-563CE8F4377E}"/>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6" name="Rectangle 8">
            <a:extLst>
              <a:ext uri="{FF2B5EF4-FFF2-40B4-BE49-F238E27FC236}">
                <a16:creationId xmlns:a16="http://schemas.microsoft.com/office/drawing/2014/main" id="{1785FBA6-009D-4801-902E-93C9BFF41139}"/>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41220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DC45C68-A38C-40FD-959C-EA95FC67D1F0}"/>
              </a:ext>
            </a:extLst>
          </p:cNvPr>
          <p:cNvSpPr>
            <a:spLocks noGrp="1" noChangeArrowheads="1"/>
          </p:cNvSpPr>
          <p:nvPr>
            <p:ph type="dt" sz="half" idx="10"/>
          </p:nvPr>
        </p:nvSpPr>
        <p:spPr/>
        <p:txBody>
          <a:bodyPr/>
          <a:lstStyle>
            <a:lvl1pPr>
              <a:defRPr/>
            </a:lvl1pPr>
          </a:lstStyle>
          <a:p>
            <a:fld id="{E9B8D441-6CCE-4C40-B816-8A7608C2D139}" type="slidenum">
              <a:rPr lang="en-US" altLang="en-US"/>
              <a:pPr/>
              <a:t>‹#›</a:t>
            </a:fld>
            <a:endParaRPr lang="en-US" altLang="en-US"/>
          </a:p>
        </p:txBody>
      </p:sp>
      <p:sp>
        <p:nvSpPr>
          <p:cNvPr id="5" name="Rectangle 7">
            <a:extLst>
              <a:ext uri="{FF2B5EF4-FFF2-40B4-BE49-F238E27FC236}">
                <a16:creationId xmlns:a16="http://schemas.microsoft.com/office/drawing/2014/main" id="{3E230AEA-DAE3-4C4B-8848-6A658CC39A85}"/>
              </a:ext>
            </a:extLst>
          </p:cNvPr>
          <p:cNvSpPr>
            <a:spLocks noGrp="1" noChangeArrowheads="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68354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3F2DD2C4-85C5-4D0C-AB1D-34DEE98B4C9C}"/>
              </a:ext>
            </a:extLst>
          </p:cNvPr>
          <p:cNvSpPr>
            <a:spLocks noGrp="1" noChangeArrowheads="1"/>
          </p:cNvSpPr>
          <p:nvPr>
            <p:ph type="dt" sz="half" idx="10"/>
          </p:nvPr>
        </p:nvSpPr>
        <p:spPr/>
        <p:txBody>
          <a:bodyPr/>
          <a:lstStyle>
            <a:lvl1pPr>
              <a:defRPr/>
            </a:lvl1pPr>
          </a:lstStyle>
          <a:p>
            <a:fld id="{298081A9-26BA-4988-91CA-0747F259EE0D}" type="slidenum">
              <a:rPr lang="en-US" altLang="en-US"/>
              <a:pPr/>
              <a:t>‹#›</a:t>
            </a:fld>
            <a:endParaRPr lang="en-US" altLang="en-US"/>
          </a:p>
        </p:txBody>
      </p:sp>
      <p:sp>
        <p:nvSpPr>
          <p:cNvPr id="5" name="Rectangle 7">
            <a:extLst>
              <a:ext uri="{FF2B5EF4-FFF2-40B4-BE49-F238E27FC236}">
                <a16:creationId xmlns:a16="http://schemas.microsoft.com/office/drawing/2014/main" id="{D4C53E45-4F23-4B32-8885-EE0542765E28}"/>
              </a:ext>
            </a:extLst>
          </p:cNvPr>
          <p:cNvSpPr>
            <a:spLocks noGrp="1" noChangeArrowheads="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291876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824EB9AC-66D8-4325-9AB9-C42C2D6A92CF}"/>
              </a:ext>
            </a:extLst>
          </p:cNvPr>
          <p:cNvSpPr>
            <a:spLocks noGrp="1" noChangeArrowheads="1"/>
          </p:cNvSpPr>
          <p:nvPr>
            <p:ph type="dt" sz="half" idx="10"/>
          </p:nvPr>
        </p:nvSpPr>
        <p:spPr>
          <a:ln/>
        </p:spPr>
        <p:txBody>
          <a:bodyPr/>
          <a:lstStyle>
            <a:lvl1pPr>
              <a:defRPr/>
            </a:lvl1pPr>
          </a:lstStyle>
          <a:p>
            <a:fld id="{4949167C-55B0-4335-BA71-3099827C2830}" type="slidenum">
              <a:rPr lang="en-US" altLang="en-US"/>
              <a:pPr/>
              <a:t>‹#›</a:t>
            </a:fld>
            <a:endParaRPr lang="en-US" altLang="en-US"/>
          </a:p>
        </p:txBody>
      </p:sp>
      <p:sp>
        <p:nvSpPr>
          <p:cNvPr id="6" name="Rectangle 7">
            <a:extLst>
              <a:ext uri="{FF2B5EF4-FFF2-40B4-BE49-F238E27FC236}">
                <a16:creationId xmlns:a16="http://schemas.microsoft.com/office/drawing/2014/main" id="{55E507B7-757C-410B-99BE-6E23A483138D}"/>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7" name="Rectangle 8">
            <a:extLst>
              <a:ext uri="{FF2B5EF4-FFF2-40B4-BE49-F238E27FC236}">
                <a16:creationId xmlns:a16="http://schemas.microsoft.com/office/drawing/2014/main" id="{7373F4AC-0DC4-4548-B543-F3DA774D7849}"/>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197910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2B348-2FC5-49A6-983D-0B8D54971F67}"/>
              </a:ext>
            </a:extLst>
          </p:cNvPr>
          <p:cNvSpPr>
            <a:spLocks noGrp="1"/>
          </p:cNvSpPr>
          <p:nvPr>
            <p:ph type="dt" sz="half" idx="10"/>
          </p:nvPr>
        </p:nvSpPr>
        <p:spPr/>
        <p:txBody>
          <a:bodyPr/>
          <a:lstStyle>
            <a:lvl1pPr>
              <a:defRPr/>
            </a:lvl1pPr>
          </a:lstStyle>
          <a:p>
            <a:fld id="{130F55A5-0A5F-404D-A100-DAC13BAECBBB}" type="slidenum">
              <a:rPr lang="en-US" altLang="en-US"/>
              <a:pPr/>
              <a:t>‹#›</a:t>
            </a:fld>
            <a:endParaRPr lang="en-US" altLang="en-US"/>
          </a:p>
        </p:txBody>
      </p:sp>
      <p:sp>
        <p:nvSpPr>
          <p:cNvPr id="8" name="Footer Placeholder 7">
            <a:extLst>
              <a:ext uri="{FF2B5EF4-FFF2-40B4-BE49-F238E27FC236}">
                <a16:creationId xmlns:a16="http://schemas.microsoft.com/office/drawing/2014/main" id="{A22A4E20-B1CA-49EC-BD86-AFDF9C377FC0}"/>
              </a:ext>
            </a:extLst>
          </p:cNvPr>
          <p:cNvSpPr>
            <a:spLocks noGrp="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29991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E5E2C7-B7F4-460F-820F-A0BEBFB56BAE}"/>
              </a:ext>
            </a:extLst>
          </p:cNvPr>
          <p:cNvSpPr>
            <a:spLocks noGrp="1"/>
          </p:cNvSpPr>
          <p:nvPr>
            <p:ph type="dt" sz="half" idx="10"/>
          </p:nvPr>
        </p:nvSpPr>
        <p:spPr/>
        <p:txBody>
          <a:bodyPr/>
          <a:lstStyle>
            <a:lvl1pPr>
              <a:defRPr/>
            </a:lvl1pPr>
          </a:lstStyle>
          <a:p>
            <a:fld id="{6ADA1C93-9720-4F7B-94DC-76343546F4F6}" type="slidenum">
              <a:rPr lang="en-US" altLang="en-US"/>
              <a:pPr/>
              <a:t>‹#›</a:t>
            </a:fld>
            <a:endParaRPr lang="en-US" altLang="en-US"/>
          </a:p>
        </p:txBody>
      </p:sp>
      <p:sp>
        <p:nvSpPr>
          <p:cNvPr id="4" name="Footer Placeholder 3">
            <a:extLst>
              <a:ext uri="{FF2B5EF4-FFF2-40B4-BE49-F238E27FC236}">
                <a16:creationId xmlns:a16="http://schemas.microsoft.com/office/drawing/2014/main" id="{F9BE51F9-92A7-4E29-BA29-77EB52D93B0E}"/>
              </a:ext>
            </a:extLst>
          </p:cNvPr>
          <p:cNvSpPr>
            <a:spLocks noGrp="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47850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C029567-BBE6-4708-AE07-154308235336}"/>
              </a:ext>
            </a:extLst>
          </p:cNvPr>
          <p:cNvSpPr>
            <a:spLocks noGrp="1" noChangeArrowheads="1"/>
          </p:cNvSpPr>
          <p:nvPr>
            <p:ph type="dt" sz="half" idx="10"/>
          </p:nvPr>
        </p:nvSpPr>
        <p:spPr>
          <a:ln/>
        </p:spPr>
        <p:txBody>
          <a:bodyPr/>
          <a:lstStyle>
            <a:lvl1pPr>
              <a:defRPr/>
            </a:lvl1pPr>
          </a:lstStyle>
          <a:p>
            <a:fld id="{BDEEBD30-2631-4674-903C-9815369158D5}" type="slidenum">
              <a:rPr lang="en-US" altLang="en-US"/>
              <a:pPr/>
              <a:t>‹#›</a:t>
            </a:fld>
            <a:endParaRPr lang="en-US" altLang="en-US"/>
          </a:p>
        </p:txBody>
      </p:sp>
      <p:sp>
        <p:nvSpPr>
          <p:cNvPr id="3" name="Rectangle 7">
            <a:extLst>
              <a:ext uri="{FF2B5EF4-FFF2-40B4-BE49-F238E27FC236}">
                <a16:creationId xmlns:a16="http://schemas.microsoft.com/office/drawing/2014/main" id="{3FADC4BE-AA1C-4227-8CE2-612E49F024D3}"/>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4" name="Rectangle 8">
            <a:extLst>
              <a:ext uri="{FF2B5EF4-FFF2-40B4-BE49-F238E27FC236}">
                <a16:creationId xmlns:a16="http://schemas.microsoft.com/office/drawing/2014/main" id="{53ABF304-E670-460B-ACA5-8CC77005DA71}"/>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143993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958DC45B-D0CC-47C8-8174-24BB719917BF}"/>
              </a:ext>
            </a:extLst>
          </p:cNvPr>
          <p:cNvSpPr>
            <a:spLocks noGrp="1" noChangeArrowheads="1"/>
          </p:cNvSpPr>
          <p:nvPr>
            <p:ph type="dt" sz="half" idx="10"/>
          </p:nvPr>
        </p:nvSpPr>
        <p:spPr>
          <a:ln/>
        </p:spPr>
        <p:txBody>
          <a:bodyPr/>
          <a:lstStyle>
            <a:lvl1pPr>
              <a:defRPr/>
            </a:lvl1pPr>
          </a:lstStyle>
          <a:p>
            <a:fld id="{7DC786C5-8BD6-49D5-982B-9ED87A8C6BA4}" type="slidenum">
              <a:rPr lang="en-US" altLang="en-US"/>
              <a:pPr/>
              <a:t>‹#›</a:t>
            </a:fld>
            <a:endParaRPr lang="en-US" altLang="en-US"/>
          </a:p>
        </p:txBody>
      </p:sp>
      <p:sp>
        <p:nvSpPr>
          <p:cNvPr id="6" name="Rectangle 7">
            <a:extLst>
              <a:ext uri="{FF2B5EF4-FFF2-40B4-BE49-F238E27FC236}">
                <a16:creationId xmlns:a16="http://schemas.microsoft.com/office/drawing/2014/main" id="{8CE04177-1C6C-4787-B707-56D3E9200D1A}"/>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7" name="Rectangle 8">
            <a:extLst>
              <a:ext uri="{FF2B5EF4-FFF2-40B4-BE49-F238E27FC236}">
                <a16:creationId xmlns:a16="http://schemas.microsoft.com/office/drawing/2014/main" id="{44AE8698-6184-4248-A027-F20C815B9ADD}"/>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40372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A8E7952-9E1D-42C4-897F-09FB5D12D3A9}"/>
              </a:ext>
            </a:extLst>
          </p:cNvPr>
          <p:cNvSpPr>
            <a:spLocks noGrp="1"/>
          </p:cNvSpPr>
          <p:nvPr>
            <p:ph type="dt" sz="half" idx="10"/>
          </p:nvPr>
        </p:nvSpPr>
        <p:spPr/>
        <p:txBody>
          <a:bodyPr/>
          <a:lstStyle>
            <a:lvl1pPr>
              <a:defRPr/>
            </a:lvl1pPr>
          </a:lstStyle>
          <a:p>
            <a:fld id="{585F0CEA-B961-4D63-ADB4-9AD5087304BD}" type="slidenum">
              <a:rPr lang="en-US" altLang="en-US"/>
              <a:pPr/>
              <a:t>‹#›</a:t>
            </a:fld>
            <a:endParaRPr lang="en-US" altLang="en-US"/>
          </a:p>
        </p:txBody>
      </p:sp>
      <p:sp>
        <p:nvSpPr>
          <p:cNvPr id="6" name="Footer Placeholder 5">
            <a:extLst>
              <a:ext uri="{FF2B5EF4-FFF2-40B4-BE49-F238E27FC236}">
                <a16:creationId xmlns:a16="http://schemas.microsoft.com/office/drawing/2014/main" id="{D3242204-B60B-4398-9818-6983025F32F5}"/>
              </a:ext>
            </a:extLst>
          </p:cNvPr>
          <p:cNvSpPr>
            <a:spLocks noGrp="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483405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9A80EF2-C31C-4941-AC77-E55FF1471C38}"/>
              </a:ext>
            </a:extLst>
          </p:cNvPr>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EC7ACAA-AEF6-485A-BE90-31F312C0181A}"/>
              </a:ext>
            </a:extLst>
          </p:cNvPr>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D0161522-99F0-4017-851D-AA6E25D99E91}"/>
              </a:ext>
            </a:extLst>
          </p:cNvPr>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9" name="Line 5">
            <a:extLst>
              <a:ext uri="{FF2B5EF4-FFF2-40B4-BE49-F238E27FC236}">
                <a16:creationId xmlns:a16="http://schemas.microsoft.com/office/drawing/2014/main" id="{2E88650C-4B75-4022-873D-B50D9C0D1C97}"/>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2" name="Rectangle 6">
            <a:extLst>
              <a:ext uri="{FF2B5EF4-FFF2-40B4-BE49-F238E27FC236}">
                <a16:creationId xmlns:a16="http://schemas.microsoft.com/office/drawing/2014/main" id="{94472B09-403F-4AEC-899D-56ABD8D87219}"/>
              </a:ext>
            </a:extLst>
          </p:cNvPr>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cs typeface="Times New Roman" panose="02020603050405020304" pitchFamily="18" charset="0"/>
              </a:defRPr>
            </a:lvl1pPr>
          </a:lstStyle>
          <a:p>
            <a:fld id="{B93D67DB-8883-4062-B239-8F9D736E7627}" type="slidenum">
              <a:rPr lang="en-US" altLang="en-US"/>
              <a:pPr/>
              <a:t>‹#›</a:t>
            </a:fld>
            <a:endParaRPr lang="en-US" altLang="en-US"/>
          </a:p>
        </p:txBody>
      </p:sp>
      <p:sp>
        <p:nvSpPr>
          <p:cNvPr id="29703" name="Rectangle 7">
            <a:extLst>
              <a:ext uri="{FF2B5EF4-FFF2-40B4-BE49-F238E27FC236}">
                <a16:creationId xmlns:a16="http://schemas.microsoft.com/office/drawing/2014/main" id="{985E7479-6178-4CA6-8F96-3825791EB43B}"/>
              </a:ext>
            </a:extLst>
          </p:cNvPr>
          <p:cNvSpPr>
            <a:spLocks noGrp="1" noChangeArrowheads="1"/>
          </p:cNvSpPr>
          <p:nvPr>
            <p:ph type="ftr" sz="quarter" idx="3"/>
          </p:nvPr>
        </p:nvSpPr>
        <p:spPr bwMode="auto">
          <a:xfrm>
            <a:off x="2209800" y="6245225"/>
            <a:ext cx="38100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n-lt"/>
                <a:cs typeface="+mn-cs"/>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9704" name="Rectangle 8">
            <a:extLst>
              <a:ext uri="{FF2B5EF4-FFF2-40B4-BE49-F238E27FC236}">
                <a16:creationId xmlns:a16="http://schemas.microsoft.com/office/drawing/2014/main" id="{ECE55DE6-F4CF-4AC3-B212-57E2218F73E4}"/>
              </a:ext>
            </a:extLst>
          </p:cNvPr>
          <p:cNvSpPr>
            <a:spLocks noGrp="1" noChangeArrowheads="1"/>
          </p:cNvSpPr>
          <p:nvPr>
            <p:ph type="sldNum" sz="quarter" idx="4"/>
          </p:nvPr>
        </p:nvSpPr>
        <p:spPr bwMode="auto">
          <a:xfrm>
            <a:off x="6324600" y="6245225"/>
            <a:ext cx="2209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100">
                <a:latin typeface="+mn-lt"/>
                <a:cs typeface="+mn-cs"/>
              </a:defRPr>
            </a:lvl1pPr>
          </a:lstStyle>
          <a:p>
            <a:pPr>
              <a:defRPr/>
            </a:pPr>
            <a:r>
              <a:rPr lang="en-US" altLang="en-US"/>
              <a:t>Lecture1</a:t>
            </a:r>
          </a:p>
          <a:p>
            <a:pPr>
              <a:defRPr/>
            </a:pPr>
            <a:endParaRPr lang="en-US" altLang="en-US"/>
          </a:p>
        </p:txBody>
      </p:sp>
    </p:spTree>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899" r:id="rId4"/>
    <p:sldLayoutId id="2147483909" r:id="rId5"/>
    <p:sldLayoutId id="2147483910" r:id="rId6"/>
    <p:sldLayoutId id="2147483900" r:id="rId7"/>
    <p:sldLayoutId id="2147483901" r:id="rId8"/>
    <p:sldLayoutId id="2147483911" r:id="rId9"/>
    <p:sldLayoutId id="2147483902" r:id="rId10"/>
    <p:sldLayoutId id="2147483903" r:id="rId11"/>
    <p:sldLayoutId id="2147483904" r:id="rId12"/>
    <p:sldLayoutId id="2147483905" r:id="rId13"/>
  </p:sldLayoutIdLst>
  <p:hf hd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imes New Roman" pitchFamily="18" charset="0"/>
          <a:cs typeface="Times New Roman" pitchFamily="18" charset="0"/>
        </a:defRPr>
      </a:lvl2pPr>
      <a:lvl3pPr algn="l" rtl="0" eaLnBrk="0" fontAlgn="base" hangingPunct="0">
        <a:spcBef>
          <a:spcPct val="0"/>
        </a:spcBef>
        <a:spcAft>
          <a:spcPct val="0"/>
        </a:spcAft>
        <a:defRPr sz="3600">
          <a:solidFill>
            <a:schemeClr val="tx2"/>
          </a:solidFill>
          <a:latin typeface="Times New Roman" pitchFamily="18" charset="0"/>
          <a:cs typeface="Times New Roman" pitchFamily="18" charset="0"/>
        </a:defRPr>
      </a:lvl3pPr>
      <a:lvl4pPr algn="l" rtl="0" eaLnBrk="0" fontAlgn="base" hangingPunct="0">
        <a:spcBef>
          <a:spcPct val="0"/>
        </a:spcBef>
        <a:spcAft>
          <a:spcPct val="0"/>
        </a:spcAft>
        <a:defRPr sz="3600">
          <a:solidFill>
            <a:schemeClr val="tx2"/>
          </a:solidFill>
          <a:latin typeface="Times New Roman" pitchFamily="18" charset="0"/>
          <a:cs typeface="Times New Roman" pitchFamily="18" charset="0"/>
        </a:defRPr>
      </a:lvl4pPr>
      <a:lvl5pPr algn="l" rtl="0" eaLnBrk="0" fontAlgn="base" hangingPunct="0">
        <a:spcBef>
          <a:spcPct val="0"/>
        </a:spcBef>
        <a:spcAft>
          <a:spcPct val="0"/>
        </a:spcAft>
        <a:defRPr sz="3600">
          <a:solidFill>
            <a:schemeClr val="tx2"/>
          </a:solidFill>
          <a:latin typeface="Times New Roman" pitchFamily="18" charset="0"/>
          <a:cs typeface="Times New Roman" pitchFamily="18" charset="0"/>
        </a:defRPr>
      </a:lvl5pPr>
      <a:lvl6pPr marL="457200" algn="l" rtl="0" fontAlgn="base">
        <a:spcBef>
          <a:spcPct val="0"/>
        </a:spcBef>
        <a:spcAft>
          <a:spcPct val="0"/>
        </a:spcAft>
        <a:defRPr sz="3600">
          <a:solidFill>
            <a:schemeClr val="tx2"/>
          </a:solidFill>
          <a:latin typeface="Times New Roman" pitchFamily="18" charset="0"/>
          <a:cs typeface="Times New Roman" pitchFamily="18" charset="0"/>
        </a:defRPr>
      </a:lvl6pPr>
      <a:lvl7pPr marL="914400" algn="l" rtl="0" fontAlgn="base">
        <a:spcBef>
          <a:spcPct val="0"/>
        </a:spcBef>
        <a:spcAft>
          <a:spcPct val="0"/>
        </a:spcAft>
        <a:defRPr sz="3600">
          <a:solidFill>
            <a:schemeClr val="tx2"/>
          </a:solidFill>
          <a:latin typeface="Times New Roman" pitchFamily="18" charset="0"/>
          <a:cs typeface="Times New Roman" pitchFamily="18" charset="0"/>
        </a:defRPr>
      </a:lvl7pPr>
      <a:lvl8pPr marL="1371600" algn="l" rtl="0" fontAlgn="base">
        <a:spcBef>
          <a:spcPct val="0"/>
        </a:spcBef>
        <a:spcAft>
          <a:spcPct val="0"/>
        </a:spcAft>
        <a:defRPr sz="3600">
          <a:solidFill>
            <a:schemeClr val="tx2"/>
          </a:solidFill>
          <a:latin typeface="Times New Roman" pitchFamily="18" charset="0"/>
          <a:cs typeface="Times New Roman" pitchFamily="18" charset="0"/>
        </a:defRPr>
      </a:lvl8pPr>
      <a:lvl9pPr marL="1828800" algn="l" rtl="0" fontAlgn="base">
        <a:spcBef>
          <a:spcPct val="0"/>
        </a:spcBef>
        <a:spcAft>
          <a:spcPct val="0"/>
        </a:spcAft>
        <a:defRPr sz="3600">
          <a:solidFill>
            <a:schemeClr val="tx2"/>
          </a:solidFill>
          <a:latin typeface="Times New Roman" pitchFamily="18" charset="0"/>
          <a:cs typeface="Times New Roman" pitchFamily="18"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2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17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14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19D8CCD5-3190-43A0-BFC3-A1FC74EC9AEF}"/>
              </a:ext>
            </a:extLst>
          </p:cNvPr>
          <p:cNvSpPr>
            <a:spLocks noGrp="1" noChangeArrowheads="1"/>
          </p:cNvSpPr>
          <p:nvPr>
            <p:ph type="ctrTitle"/>
          </p:nvPr>
        </p:nvSpPr>
        <p:spPr/>
        <p:txBody>
          <a:bodyPr/>
          <a:lstStyle/>
          <a:p>
            <a:pPr eaLnBrk="1" hangingPunct="1"/>
            <a:r>
              <a:rPr lang="en-US" altLang="en-US"/>
              <a:t>Software Construction</a:t>
            </a:r>
          </a:p>
        </p:txBody>
      </p:sp>
      <p:sp>
        <p:nvSpPr>
          <p:cNvPr id="8195" name="Rectangle 3">
            <a:extLst>
              <a:ext uri="{FF2B5EF4-FFF2-40B4-BE49-F238E27FC236}">
                <a16:creationId xmlns:a16="http://schemas.microsoft.com/office/drawing/2014/main" id="{4726E126-E03D-454D-94CF-49DBC8184E24}"/>
              </a:ext>
            </a:extLst>
          </p:cNvPr>
          <p:cNvSpPr>
            <a:spLocks noGrp="1" noChangeArrowheads="1"/>
          </p:cNvSpPr>
          <p:nvPr>
            <p:ph type="subTitle" idx="1"/>
          </p:nvPr>
        </p:nvSpPr>
        <p:spPr>
          <a:xfrm>
            <a:off x="1371600" y="3429000"/>
            <a:ext cx="7086600" cy="2971800"/>
          </a:xfrm>
        </p:spPr>
        <p:txBody>
          <a:bodyPr/>
          <a:lstStyle/>
          <a:p>
            <a:pPr algn="ctr" eaLnBrk="1" hangingPunct="1">
              <a:lnSpc>
                <a:spcPct val="80000"/>
              </a:lnSpc>
            </a:pPr>
            <a:r>
              <a:rPr lang="en-US" altLang="en-US" sz="1500" dirty="0"/>
              <a:t>Department of Computer Science</a:t>
            </a:r>
          </a:p>
          <a:p>
            <a:pPr algn="ctr" eaLnBrk="1" hangingPunct="1">
              <a:lnSpc>
                <a:spcPct val="80000"/>
              </a:lnSpc>
            </a:pPr>
            <a:r>
              <a:rPr lang="en-US" altLang="en-US" sz="1500" dirty="0"/>
              <a:t>Quaid-</a:t>
            </a:r>
            <a:r>
              <a:rPr lang="en-US" altLang="en-US" sz="1500" dirty="0" err="1"/>
              <a:t>i</a:t>
            </a:r>
            <a:r>
              <a:rPr lang="en-US" altLang="en-US" sz="1500" dirty="0"/>
              <a:t>-Azam University</a:t>
            </a:r>
          </a:p>
          <a:p>
            <a:pPr algn="ctr" eaLnBrk="1" hangingPunct="1">
              <a:lnSpc>
                <a:spcPct val="80000"/>
              </a:lnSpc>
            </a:pPr>
            <a:endParaRPr lang="en-US" altLang="en-US" sz="1500" dirty="0"/>
          </a:p>
          <a:p>
            <a:pPr algn="ctr" eaLnBrk="1" hangingPunct="1">
              <a:lnSpc>
                <a:spcPct val="80000"/>
              </a:lnSpc>
            </a:pPr>
            <a:endParaRPr lang="en-US" altLang="en-US" sz="1500" dirty="0"/>
          </a:p>
          <a:p>
            <a:pPr algn="ctr" eaLnBrk="1" hangingPunct="1">
              <a:lnSpc>
                <a:spcPct val="80000"/>
              </a:lnSpc>
            </a:pPr>
            <a:endParaRPr lang="en-US" altLang="en-US" sz="1500" dirty="0"/>
          </a:p>
          <a:p>
            <a:pPr algn="ctr" eaLnBrk="1" hangingPunct="1">
              <a:lnSpc>
                <a:spcPct val="80000"/>
              </a:lnSpc>
            </a:pPr>
            <a:r>
              <a:rPr lang="en-US" altLang="en-US" sz="1500" dirty="0"/>
              <a:t>Chapter 25 </a:t>
            </a:r>
            <a:r>
              <a:rPr lang="en-US" altLang="en-US" sz="1500" dirty="0" err="1"/>
              <a:t>Larman</a:t>
            </a:r>
            <a:endParaRPr lang="en-US" altLang="en-US" sz="1500" dirty="0"/>
          </a:p>
          <a:p>
            <a:pPr algn="ctr" eaLnBrk="1" hangingPunct="1">
              <a:lnSpc>
                <a:spcPct val="80000"/>
              </a:lnSpc>
            </a:pPr>
            <a:r>
              <a:rPr lang="en-US" altLang="en-US" sz="1500" dirty="0"/>
              <a:t>Chapter 20 McConnell</a:t>
            </a:r>
          </a:p>
          <a:p>
            <a:pPr algn="ctr" eaLnBrk="1" hangingPunct="1">
              <a:lnSpc>
                <a:spcPct val="80000"/>
              </a:lnSpc>
            </a:pPr>
            <a:endParaRPr lang="en-US" altLang="en-US" sz="1500" dirty="0"/>
          </a:p>
          <a:p>
            <a:pPr algn="ctr" eaLnBrk="1" hangingPunct="1">
              <a:lnSpc>
                <a:spcPct val="80000"/>
              </a:lnSpc>
            </a:pPr>
            <a:endParaRPr lang="en-US" altLang="en-US" sz="1500" dirty="0"/>
          </a:p>
          <a:p>
            <a:pPr algn="ctr" eaLnBrk="1" hangingPunct="1">
              <a:lnSpc>
                <a:spcPct val="80000"/>
              </a:lnSpc>
            </a:pPr>
            <a:endParaRPr lang="en-US" altLang="en-US" sz="1500" dirty="0"/>
          </a:p>
          <a:p>
            <a:pPr algn="ctr" eaLnBrk="1" hangingPunct="1">
              <a:lnSpc>
                <a:spcPct val="80000"/>
              </a:lnSpc>
            </a:pPr>
            <a:endParaRPr lang="en-US" altLang="en-US" sz="1500" dirty="0"/>
          </a:p>
          <a:p>
            <a:pPr eaLnBrk="1" hangingPunct="1">
              <a:lnSpc>
                <a:spcPct val="80000"/>
              </a:lnSpc>
            </a:pPr>
            <a:endParaRPr lang="en-US" alt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2E5CAD9E-40D2-C5AA-52F3-122DA208B303}"/>
              </a:ext>
            </a:extLst>
          </p:cNvPr>
          <p:cNvSpPr>
            <a:spLocks noGrp="1"/>
          </p:cNvSpPr>
          <p:nvPr>
            <p:ph type="dt" sz="quarter" idx="10"/>
          </p:nvPr>
        </p:nvSpPr>
        <p:spPr>
          <a:noFill/>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0AD1AB83-6333-4772-BFC0-1047EE471405}" type="slidenum">
              <a:rPr lang="en-US" altLang="en-US" sz="1200"/>
              <a:pPr>
                <a:spcBef>
                  <a:spcPct val="0"/>
                </a:spcBef>
                <a:buClrTx/>
                <a:buFontTx/>
                <a:buNone/>
              </a:pPr>
              <a:t>10</a:t>
            </a:fld>
            <a:endParaRPr lang="en-US" altLang="en-US" sz="1200"/>
          </a:p>
        </p:txBody>
      </p:sp>
      <p:sp>
        <p:nvSpPr>
          <p:cNvPr id="5" name="Footer Placeholder 4">
            <a:extLst>
              <a:ext uri="{FF2B5EF4-FFF2-40B4-BE49-F238E27FC236}">
                <a16:creationId xmlns:a16="http://schemas.microsoft.com/office/drawing/2014/main" id="{3852057B-F5EB-481E-8A01-96B3CDF7CCD6}"/>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9460" name="Rectangle 2">
            <a:extLst>
              <a:ext uri="{FF2B5EF4-FFF2-40B4-BE49-F238E27FC236}">
                <a16:creationId xmlns:a16="http://schemas.microsoft.com/office/drawing/2014/main" id="{6DEBBE3C-3116-59DA-4637-D726843D3235}"/>
              </a:ext>
            </a:extLst>
          </p:cNvPr>
          <p:cNvSpPr>
            <a:spLocks noGrp="1" noChangeArrowheads="1"/>
          </p:cNvSpPr>
          <p:nvPr>
            <p:ph type="title"/>
          </p:nvPr>
        </p:nvSpPr>
        <p:spPr/>
        <p:txBody>
          <a:bodyPr/>
          <a:lstStyle/>
          <a:p>
            <a:endParaRPr lang="en-US" altLang="en-US"/>
          </a:p>
        </p:txBody>
      </p:sp>
      <p:pic>
        <p:nvPicPr>
          <p:cNvPr id="19461" name="Picture 3">
            <a:extLst>
              <a:ext uri="{FF2B5EF4-FFF2-40B4-BE49-F238E27FC236}">
                <a16:creationId xmlns:a16="http://schemas.microsoft.com/office/drawing/2014/main" id="{1DF4D617-6ABC-4DE0-AC28-323BF5FE0C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2133600"/>
            <a:ext cx="5448300" cy="3017838"/>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1BAA3BE1-BB58-F72B-4C29-8D6E43797F1D}"/>
              </a:ext>
            </a:extLst>
          </p:cNvPr>
          <p:cNvSpPr>
            <a:spLocks noGrp="1"/>
          </p:cNvSpPr>
          <p:nvPr>
            <p:ph type="dt" sz="quarter" idx="10"/>
          </p:nvPr>
        </p:nvSpPr>
        <p:spPr>
          <a:noFill/>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2CD736AC-DE3B-4488-96F2-A7A540AAB6AE}" type="slidenum">
              <a:rPr lang="en-US" altLang="en-US" sz="1200"/>
              <a:pPr>
                <a:spcBef>
                  <a:spcPct val="0"/>
                </a:spcBef>
                <a:buClrTx/>
                <a:buFontTx/>
                <a:buNone/>
              </a:pPr>
              <a:t>11</a:t>
            </a:fld>
            <a:endParaRPr lang="en-US" altLang="en-US" sz="1200"/>
          </a:p>
        </p:txBody>
      </p:sp>
      <p:sp>
        <p:nvSpPr>
          <p:cNvPr id="5" name="Footer Placeholder 4">
            <a:extLst>
              <a:ext uri="{FF2B5EF4-FFF2-40B4-BE49-F238E27FC236}">
                <a16:creationId xmlns:a16="http://schemas.microsoft.com/office/drawing/2014/main" id="{B6D78B8F-0462-4157-B19E-B0D72268F4A2}"/>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0484" name="Rectangle 2">
            <a:extLst>
              <a:ext uri="{FF2B5EF4-FFF2-40B4-BE49-F238E27FC236}">
                <a16:creationId xmlns:a16="http://schemas.microsoft.com/office/drawing/2014/main" id="{103D83B9-2E0A-A2D8-8426-BDDEAB443FC8}"/>
              </a:ext>
            </a:extLst>
          </p:cNvPr>
          <p:cNvSpPr>
            <a:spLocks noGrp="1" noChangeArrowheads="1"/>
          </p:cNvSpPr>
          <p:nvPr>
            <p:ph type="title"/>
          </p:nvPr>
        </p:nvSpPr>
        <p:spPr/>
        <p:txBody>
          <a:bodyPr/>
          <a:lstStyle/>
          <a:p>
            <a:endParaRPr lang="en-US" altLang="en-US"/>
          </a:p>
        </p:txBody>
      </p:sp>
      <p:sp>
        <p:nvSpPr>
          <p:cNvPr id="20485" name="Rectangle 3">
            <a:extLst>
              <a:ext uri="{FF2B5EF4-FFF2-40B4-BE49-F238E27FC236}">
                <a16:creationId xmlns:a16="http://schemas.microsoft.com/office/drawing/2014/main" id="{50132E62-D339-6A1C-B11D-8C1A0840445E}"/>
              </a:ext>
            </a:extLst>
          </p:cNvPr>
          <p:cNvSpPr>
            <a:spLocks noGrp="1" noChangeArrowheads="1"/>
          </p:cNvSpPr>
          <p:nvPr>
            <p:ph type="body" idx="1"/>
          </p:nvPr>
        </p:nvSpPr>
        <p:spPr/>
        <p:txBody>
          <a:bodyPr/>
          <a:lstStyle/>
          <a:p>
            <a:r>
              <a:rPr lang="en-US" altLang="en-US" i="1"/>
              <a:t>Method Names</a:t>
            </a:r>
            <a:r>
              <a:rPr lang="en-US" altLang="en-US"/>
              <a:t>—</a:t>
            </a:r>
            <a:r>
              <a:rPr lang="en-US" altLang="en-US" i="1"/>
              <a:t>Language-Dependent Syntax</a:t>
            </a:r>
          </a:p>
          <a:p>
            <a:r>
              <a:rPr lang="en-US" altLang="en-US"/>
              <a:t>Some languages, have a syntax that is very different from the basic UML format.</a:t>
            </a:r>
          </a:p>
          <a:p>
            <a:r>
              <a:rPr lang="en-US" altLang="en-US"/>
              <a:t>It is recommended that the basic UML format be used, even if the planned implementation language uses a different syntax. </a:t>
            </a:r>
          </a:p>
          <a:p>
            <a:endParaRPr lang="en-US" altLang="en-US"/>
          </a:p>
          <a:p>
            <a:r>
              <a:rPr lang="en-US" altLang="en-US"/>
              <a:t>The translation should ideally take place during code generation time, instead of during the creation of the class diagrams.</a:t>
            </a:r>
          </a:p>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4">
            <a:extLst>
              <a:ext uri="{FF2B5EF4-FFF2-40B4-BE49-F238E27FC236}">
                <a16:creationId xmlns:a16="http://schemas.microsoft.com/office/drawing/2014/main" id="{274DDE4C-C825-5652-8B50-BE244974334F}"/>
              </a:ext>
            </a:extLst>
          </p:cNvPr>
          <p:cNvSpPr>
            <a:spLocks noGrp="1"/>
          </p:cNvSpPr>
          <p:nvPr>
            <p:ph type="dt" sz="quarter" idx="10"/>
          </p:nvPr>
        </p:nvSpPr>
        <p:spPr>
          <a:noFill/>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4B53B82B-2562-431D-BAE8-0D57A3BAF6DD}" type="slidenum">
              <a:rPr lang="en-US" altLang="en-US" sz="1200"/>
              <a:pPr>
                <a:spcBef>
                  <a:spcPct val="0"/>
                </a:spcBef>
                <a:buClrTx/>
                <a:buFontTx/>
                <a:buNone/>
              </a:pPr>
              <a:t>12</a:t>
            </a:fld>
            <a:endParaRPr lang="en-US" altLang="en-US" sz="1200"/>
          </a:p>
        </p:txBody>
      </p:sp>
      <p:sp>
        <p:nvSpPr>
          <p:cNvPr id="6" name="Footer Placeholder 5">
            <a:extLst>
              <a:ext uri="{FF2B5EF4-FFF2-40B4-BE49-F238E27FC236}">
                <a16:creationId xmlns:a16="http://schemas.microsoft.com/office/drawing/2014/main" id="{73D505F7-A2B0-456A-9055-1F953211D495}"/>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1508" name="Rectangle 2">
            <a:extLst>
              <a:ext uri="{FF2B5EF4-FFF2-40B4-BE49-F238E27FC236}">
                <a16:creationId xmlns:a16="http://schemas.microsoft.com/office/drawing/2014/main" id="{901622EA-8376-EA58-AD39-18D85A30E5B2}"/>
              </a:ext>
            </a:extLst>
          </p:cNvPr>
          <p:cNvSpPr>
            <a:spLocks noGrp="1" noChangeArrowheads="1"/>
          </p:cNvSpPr>
          <p:nvPr>
            <p:ph type="title"/>
          </p:nvPr>
        </p:nvSpPr>
        <p:spPr/>
        <p:txBody>
          <a:bodyPr/>
          <a:lstStyle/>
          <a:p>
            <a:endParaRPr lang="en-US" altLang="en-US"/>
          </a:p>
        </p:txBody>
      </p:sp>
      <p:sp>
        <p:nvSpPr>
          <p:cNvPr id="21509" name="Rectangle 3">
            <a:extLst>
              <a:ext uri="{FF2B5EF4-FFF2-40B4-BE49-F238E27FC236}">
                <a16:creationId xmlns:a16="http://schemas.microsoft.com/office/drawing/2014/main" id="{9D6700E8-149C-A661-6082-CC9F774F692A}"/>
              </a:ext>
            </a:extLst>
          </p:cNvPr>
          <p:cNvSpPr>
            <a:spLocks noGrp="1" noChangeArrowheads="1"/>
          </p:cNvSpPr>
          <p:nvPr>
            <p:ph type="body" sz="half" idx="1"/>
          </p:nvPr>
        </p:nvSpPr>
        <p:spPr>
          <a:xfrm>
            <a:off x="566738" y="1752600"/>
            <a:ext cx="8196262" cy="838200"/>
          </a:xfrm>
        </p:spPr>
        <p:txBody>
          <a:bodyPr/>
          <a:lstStyle/>
          <a:p>
            <a:pPr>
              <a:lnSpc>
                <a:spcPct val="90000"/>
              </a:lnSpc>
            </a:pPr>
            <a:r>
              <a:rPr lang="en-US" altLang="en-US" sz="1800" i="1"/>
              <a:t>Adding More Type Information</a:t>
            </a:r>
            <a:endParaRPr lang="en-US" altLang="en-US" sz="1800"/>
          </a:p>
          <a:p>
            <a:pPr lvl="1">
              <a:lnSpc>
                <a:spcPct val="90000"/>
              </a:lnSpc>
            </a:pPr>
            <a:r>
              <a:rPr lang="en-US" altLang="en-US" sz="1600"/>
              <a:t>The types of the attributes, method parameters, and method return values may all optionally be shown.</a:t>
            </a:r>
          </a:p>
          <a:p>
            <a:pPr>
              <a:lnSpc>
                <a:spcPct val="90000"/>
              </a:lnSpc>
            </a:pPr>
            <a:endParaRPr lang="en-US" altLang="en-US" sz="1800"/>
          </a:p>
        </p:txBody>
      </p:sp>
      <p:pic>
        <p:nvPicPr>
          <p:cNvPr id="21510" name="Picture 4">
            <a:extLst>
              <a:ext uri="{FF2B5EF4-FFF2-40B4-BE49-F238E27FC236}">
                <a16:creationId xmlns:a16="http://schemas.microsoft.com/office/drawing/2014/main" id="{1B0C7E42-EB78-5CB4-0BA8-877B7BDE9DF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76400" y="2643188"/>
            <a:ext cx="6019800" cy="3449637"/>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4">
            <a:extLst>
              <a:ext uri="{FF2B5EF4-FFF2-40B4-BE49-F238E27FC236}">
                <a16:creationId xmlns:a16="http://schemas.microsoft.com/office/drawing/2014/main" id="{ED960298-EA4E-3680-BA48-65C10608ECDC}"/>
              </a:ext>
            </a:extLst>
          </p:cNvPr>
          <p:cNvSpPr>
            <a:spLocks noGrp="1"/>
          </p:cNvSpPr>
          <p:nvPr>
            <p:ph type="dt" sz="quarter" idx="10"/>
          </p:nvPr>
        </p:nvSpPr>
        <p:spPr>
          <a:noFill/>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EA0938D-2DD4-40F7-9C8D-B73729A19CCB}" type="slidenum">
              <a:rPr lang="en-US" altLang="en-US" sz="1200"/>
              <a:pPr>
                <a:spcBef>
                  <a:spcPct val="0"/>
                </a:spcBef>
                <a:buClrTx/>
                <a:buFontTx/>
                <a:buNone/>
              </a:pPr>
              <a:t>13</a:t>
            </a:fld>
            <a:endParaRPr lang="en-US" altLang="en-US" sz="1200"/>
          </a:p>
        </p:txBody>
      </p:sp>
      <p:sp>
        <p:nvSpPr>
          <p:cNvPr id="6" name="Footer Placeholder 5">
            <a:extLst>
              <a:ext uri="{FF2B5EF4-FFF2-40B4-BE49-F238E27FC236}">
                <a16:creationId xmlns:a16="http://schemas.microsoft.com/office/drawing/2014/main" id="{52DB8813-9143-4E54-A94D-C8BE1BF168D4}"/>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2532" name="Rectangle 2">
            <a:extLst>
              <a:ext uri="{FF2B5EF4-FFF2-40B4-BE49-F238E27FC236}">
                <a16:creationId xmlns:a16="http://schemas.microsoft.com/office/drawing/2014/main" id="{64F3A24D-F573-C2EB-26A8-890FA7C73FF6}"/>
              </a:ext>
            </a:extLst>
          </p:cNvPr>
          <p:cNvSpPr>
            <a:spLocks noGrp="1" noChangeArrowheads="1"/>
          </p:cNvSpPr>
          <p:nvPr>
            <p:ph type="title"/>
          </p:nvPr>
        </p:nvSpPr>
        <p:spPr/>
        <p:txBody>
          <a:bodyPr/>
          <a:lstStyle/>
          <a:p>
            <a:endParaRPr lang="en-US" altLang="en-US"/>
          </a:p>
        </p:txBody>
      </p:sp>
      <p:sp>
        <p:nvSpPr>
          <p:cNvPr id="22533" name="Rectangle 3">
            <a:extLst>
              <a:ext uri="{FF2B5EF4-FFF2-40B4-BE49-F238E27FC236}">
                <a16:creationId xmlns:a16="http://schemas.microsoft.com/office/drawing/2014/main" id="{1018F2AE-CBA2-D525-D930-F593F18E2FB2}"/>
              </a:ext>
            </a:extLst>
          </p:cNvPr>
          <p:cNvSpPr>
            <a:spLocks noGrp="1" noChangeArrowheads="1"/>
          </p:cNvSpPr>
          <p:nvPr>
            <p:ph type="body" sz="half" idx="1"/>
          </p:nvPr>
        </p:nvSpPr>
        <p:spPr>
          <a:xfrm>
            <a:off x="566738" y="1752600"/>
            <a:ext cx="8196262" cy="762000"/>
          </a:xfrm>
        </p:spPr>
        <p:txBody>
          <a:bodyPr/>
          <a:lstStyle/>
          <a:p>
            <a:r>
              <a:rPr lang="en-US" altLang="en-US" sz="1800" i="1"/>
              <a:t>Adding Associations and Navigability</a:t>
            </a:r>
            <a:endParaRPr lang="en-US" altLang="en-US" sz="1800"/>
          </a:p>
          <a:p>
            <a:pPr lvl="1"/>
            <a:r>
              <a:rPr lang="en-US" altLang="en-US" sz="1600"/>
              <a:t>Navigability implies visibility—usually attribute visibility</a:t>
            </a:r>
          </a:p>
          <a:p>
            <a:endParaRPr lang="en-US" altLang="en-US" sz="1800"/>
          </a:p>
        </p:txBody>
      </p:sp>
      <p:pic>
        <p:nvPicPr>
          <p:cNvPr id="22534" name="Picture 4">
            <a:extLst>
              <a:ext uri="{FF2B5EF4-FFF2-40B4-BE49-F238E27FC236}">
                <a16:creationId xmlns:a16="http://schemas.microsoft.com/office/drawing/2014/main" id="{D3942FBC-2230-CE34-41AD-881EAAE86B0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09800" y="2438400"/>
            <a:ext cx="5486400" cy="3667125"/>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a:extLst>
              <a:ext uri="{FF2B5EF4-FFF2-40B4-BE49-F238E27FC236}">
                <a16:creationId xmlns:a16="http://schemas.microsoft.com/office/drawing/2014/main" id="{64D6D92C-7934-D096-8B97-4588B2135D9D}"/>
              </a:ext>
            </a:extLst>
          </p:cNvPr>
          <p:cNvSpPr>
            <a:spLocks noGrp="1"/>
          </p:cNvSpPr>
          <p:nvPr>
            <p:ph type="dt" sz="quarter" idx="10"/>
          </p:nvPr>
        </p:nvSpPr>
        <p:spPr>
          <a:noFill/>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4D38886E-526F-403A-967A-5FF1688AAE15}" type="slidenum">
              <a:rPr lang="en-US" altLang="en-US" sz="1200"/>
              <a:pPr>
                <a:spcBef>
                  <a:spcPct val="0"/>
                </a:spcBef>
                <a:buClrTx/>
                <a:buFontTx/>
                <a:buNone/>
              </a:pPr>
              <a:t>14</a:t>
            </a:fld>
            <a:endParaRPr lang="en-US" altLang="en-US" sz="1200"/>
          </a:p>
        </p:txBody>
      </p:sp>
      <p:sp>
        <p:nvSpPr>
          <p:cNvPr id="5" name="Footer Placeholder 4">
            <a:extLst>
              <a:ext uri="{FF2B5EF4-FFF2-40B4-BE49-F238E27FC236}">
                <a16:creationId xmlns:a16="http://schemas.microsoft.com/office/drawing/2014/main" id="{F890B086-50C6-40F2-AE8D-0B4DB5FB0D83}"/>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3556" name="Rectangle 2">
            <a:extLst>
              <a:ext uri="{FF2B5EF4-FFF2-40B4-BE49-F238E27FC236}">
                <a16:creationId xmlns:a16="http://schemas.microsoft.com/office/drawing/2014/main" id="{D9EF8D12-BF22-C916-376E-F9C17FCAFAE9}"/>
              </a:ext>
            </a:extLst>
          </p:cNvPr>
          <p:cNvSpPr>
            <a:spLocks noGrp="1" noChangeArrowheads="1"/>
          </p:cNvSpPr>
          <p:nvPr>
            <p:ph type="title"/>
          </p:nvPr>
        </p:nvSpPr>
        <p:spPr/>
        <p:txBody>
          <a:bodyPr/>
          <a:lstStyle/>
          <a:p>
            <a:endParaRPr lang="en-US" altLang="en-US"/>
          </a:p>
        </p:txBody>
      </p:sp>
      <p:pic>
        <p:nvPicPr>
          <p:cNvPr id="23557" name="Picture 3">
            <a:extLst>
              <a:ext uri="{FF2B5EF4-FFF2-40B4-BE49-F238E27FC236}">
                <a16:creationId xmlns:a16="http://schemas.microsoft.com/office/drawing/2014/main" id="{ED30C092-9FCA-C26C-318D-EE608F158F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33575" y="2062163"/>
            <a:ext cx="5267325" cy="3648075"/>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4">
            <a:extLst>
              <a:ext uri="{FF2B5EF4-FFF2-40B4-BE49-F238E27FC236}">
                <a16:creationId xmlns:a16="http://schemas.microsoft.com/office/drawing/2014/main" id="{784E7300-13BB-D26A-3276-CD5D57083F66}"/>
              </a:ext>
            </a:extLst>
          </p:cNvPr>
          <p:cNvSpPr>
            <a:spLocks noGrp="1"/>
          </p:cNvSpPr>
          <p:nvPr>
            <p:ph type="dt" sz="quarter" idx="10"/>
          </p:nvPr>
        </p:nvSpPr>
        <p:spPr>
          <a:noFill/>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D6A49E6-0E42-4BEF-A315-DC2F6DD44780}" type="slidenum">
              <a:rPr lang="en-US" altLang="en-US" sz="1200"/>
              <a:pPr>
                <a:spcBef>
                  <a:spcPct val="0"/>
                </a:spcBef>
                <a:buClrTx/>
                <a:buFontTx/>
                <a:buNone/>
              </a:pPr>
              <a:t>15</a:t>
            </a:fld>
            <a:endParaRPr lang="en-US" altLang="en-US" sz="1200"/>
          </a:p>
        </p:txBody>
      </p:sp>
      <p:sp>
        <p:nvSpPr>
          <p:cNvPr id="6" name="Footer Placeholder 5">
            <a:extLst>
              <a:ext uri="{FF2B5EF4-FFF2-40B4-BE49-F238E27FC236}">
                <a16:creationId xmlns:a16="http://schemas.microsoft.com/office/drawing/2014/main" id="{745B7D5C-2095-4A8E-9B57-255E50C51FA3}"/>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4580" name="Rectangle 2">
            <a:extLst>
              <a:ext uri="{FF2B5EF4-FFF2-40B4-BE49-F238E27FC236}">
                <a16:creationId xmlns:a16="http://schemas.microsoft.com/office/drawing/2014/main" id="{4AF4F8CD-57ED-377F-864A-5D463EBB1C09}"/>
              </a:ext>
            </a:extLst>
          </p:cNvPr>
          <p:cNvSpPr>
            <a:spLocks noGrp="1" noChangeArrowheads="1"/>
          </p:cNvSpPr>
          <p:nvPr>
            <p:ph type="title"/>
          </p:nvPr>
        </p:nvSpPr>
        <p:spPr/>
        <p:txBody>
          <a:bodyPr/>
          <a:lstStyle/>
          <a:p>
            <a:endParaRPr lang="en-US" altLang="en-US"/>
          </a:p>
        </p:txBody>
      </p:sp>
      <p:sp>
        <p:nvSpPr>
          <p:cNvPr id="24581" name="Rectangle 3">
            <a:extLst>
              <a:ext uri="{FF2B5EF4-FFF2-40B4-BE49-F238E27FC236}">
                <a16:creationId xmlns:a16="http://schemas.microsoft.com/office/drawing/2014/main" id="{1B87D5D4-AA07-6EC2-64A5-6617B352D4C8}"/>
              </a:ext>
            </a:extLst>
          </p:cNvPr>
          <p:cNvSpPr>
            <a:spLocks noGrp="1" noChangeArrowheads="1"/>
          </p:cNvSpPr>
          <p:nvPr>
            <p:ph type="body" sz="half" idx="1"/>
          </p:nvPr>
        </p:nvSpPr>
        <p:spPr>
          <a:xfrm>
            <a:off x="566738" y="1752600"/>
            <a:ext cx="8196262" cy="914400"/>
          </a:xfrm>
        </p:spPr>
        <p:txBody>
          <a:bodyPr/>
          <a:lstStyle/>
          <a:p>
            <a:r>
              <a:rPr lang="en-US" altLang="en-US" sz="1800"/>
              <a:t>Note that this is not exactly the same set of associations that was generated for the class diagrams in the Domain Model.</a:t>
            </a:r>
          </a:p>
          <a:p>
            <a:endParaRPr lang="en-US" altLang="en-US" sz="1800"/>
          </a:p>
        </p:txBody>
      </p:sp>
      <p:pic>
        <p:nvPicPr>
          <p:cNvPr id="24582" name="Picture 4">
            <a:extLst>
              <a:ext uri="{FF2B5EF4-FFF2-40B4-BE49-F238E27FC236}">
                <a16:creationId xmlns:a16="http://schemas.microsoft.com/office/drawing/2014/main" id="{EDF26E37-B509-ACF2-F768-1EB0E724E87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362200" y="2684463"/>
            <a:ext cx="4495800" cy="3440112"/>
          </a:xfr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a:extLst>
              <a:ext uri="{FF2B5EF4-FFF2-40B4-BE49-F238E27FC236}">
                <a16:creationId xmlns:a16="http://schemas.microsoft.com/office/drawing/2014/main" id="{095AEE5C-1357-F7B8-D38D-85402B42F48C}"/>
              </a:ext>
            </a:extLst>
          </p:cNvPr>
          <p:cNvSpPr>
            <a:spLocks noGrp="1"/>
          </p:cNvSpPr>
          <p:nvPr>
            <p:ph type="dt" sz="quarter" idx="10"/>
          </p:nvPr>
        </p:nvSpPr>
        <p:spPr>
          <a:noFill/>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C05FC05-696F-4264-85D5-6D9E7C73EFD9}" type="slidenum">
              <a:rPr lang="en-US" altLang="en-US" sz="1200"/>
              <a:pPr>
                <a:spcBef>
                  <a:spcPct val="0"/>
                </a:spcBef>
                <a:buClrTx/>
                <a:buFontTx/>
                <a:buNone/>
              </a:pPr>
              <a:t>16</a:t>
            </a:fld>
            <a:endParaRPr lang="en-US" altLang="en-US" sz="1200"/>
          </a:p>
        </p:txBody>
      </p:sp>
      <p:sp>
        <p:nvSpPr>
          <p:cNvPr id="5" name="Footer Placeholder 4">
            <a:extLst>
              <a:ext uri="{FF2B5EF4-FFF2-40B4-BE49-F238E27FC236}">
                <a16:creationId xmlns:a16="http://schemas.microsoft.com/office/drawing/2014/main" id="{C426425E-4E9C-45A9-887A-B1A3FE15880F}"/>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5604" name="Rectangle 2">
            <a:extLst>
              <a:ext uri="{FF2B5EF4-FFF2-40B4-BE49-F238E27FC236}">
                <a16:creationId xmlns:a16="http://schemas.microsoft.com/office/drawing/2014/main" id="{62B7B516-7FF1-0042-9B88-71C59B2B21F2}"/>
              </a:ext>
            </a:extLst>
          </p:cNvPr>
          <p:cNvSpPr>
            <a:spLocks noGrp="1" noChangeArrowheads="1"/>
          </p:cNvSpPr>
          <p:nvPr>
            <p:ph type="title"/>
          </p:nvPr>
        </p:nvSpPr>
        <p:spPr/>
        <p:txBody>
          <a:bodyPr/>
          <a:lstStyle/>
          <a:p>
            <a:endParaRPr lang="en-US" altLang="en-US"/>
          </a:p>
        </p:txBody>
      </p:sp>
      <p:pic>
        <p:nvPicPr>
          <p:cNvPr id="25605" name="Picture 3">
            <a:extLst>
              <a:ext uri="{FF2B5EF4-FFF2-40B4-BE49-F238E27FC236}">
                <a16:creationId xmlns:a16="http://schemas.microsoft.com/office/drawing/2014/main" id="{84955C86-8022-C929-4E7B-8579AD4051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24200" y="1752600"/>
            <a:ext cx="2663825" cy="4119563"/>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304D-5FEB-41E6-88D0-A86CBB4CA713}"/>
              </a:ext>
            </a:extLst>
          </p:cNvPr>
          <p:cNvSpPr>
            <a:spLocks noGrp="1"/>
          </p:cNvSpPr>
          <p:nvPr>
            <p:ph type="title"/>
          </p:nvPr>
        </p:nvSpPr>
        <p:spPr/>
        <p:txBody>
          <a:bodyPr/>
          <a:lstStyle/>
          <a:p>
            <a:r>
              <a:rPr lang="en-US" i="0" u="none" strike="noStrike" baseline="0" dirty="0"/>
              <a:t>Characteristics of Software Quality</a:t>
            </a:r>
            <a:endParaRPr lang="en-US" sz="6000" dirty="0"/>
          </a:p>
        </p:txBody>
      </p:sp>
      <p:sp>
        <p:nvSpPr>
          <p:cNvPr id="3" name="Content Placeholder 2">
            <a:extLst>
              <a:ext uri="{FF2B5EF4-FFF2-40B4-BE49-F238E27FC236}">
                <a16:creationId xmlns:a16="http://schemas.microsoft.com/office/drawing/2014/main" id="{F3A4EBB8-2B60-42E1-B6D2-A15E9231DF4B}"/>
              </a:ext>
            </a:extLst>
          </p:cNvPr>
          <p:cNvSpPr>
            <a:spLocks noGrp="1"/>
          </p:cNvSpPr>
          <p:nvPr>
            <p:ph idx="1"/>
          </p:nvPr>
        </p:nvSpPr>
        <p:spPr>
          <a:xfrm>
            <a:off x="228600" y="1752600"/>
            <a:ext cx="8610600" cy="4267200"/>
          </a:xfrm>
        </p:spPr>
        <p:txBody>
          <a:bodyPr/>
          <a:lstStyle/>
          <a:p>
            <a:r>
              <a:rPr lang="en-US" sz="1800" b="0" i="0" u="none" strike="noStrike" baseline="0" dirty="0">
                <a:latin typeface="+mj-lt"/>
              </a:rPr>
              <a:t>Software has both external and internal quality characteristics</a:t>
            </a:r>
          </a:p>
          <a:p>
            <a:endParaRPr lang="en-US" sz="1800" dirty="0">
              <a:latin typeface="+mj-lt"/>
            </a:endParaRPr>
          </a:p>
          <a:p>
            <a:r>
              <a:rPr lang="en-US" b="1" dirty="0">
                <a:latin typeface="+mj-lt"/>
              </a:rPr>
              <a:t>External (users care about them)</a:t>
            </a:r>
          </a:p>
          <a:p>
            <a:pPr lvl="1"/>
            <a:r>
              <a:rPr lang="en-US" b="1" i="0" u="none" strike="noStrike" baseline="0" dirty="0">
                <a:latin typeface="+mj-lt"/>
              </a:rPr>
              <a:t>Correctness: </a:t>
            </a:r>
            <a:r>
              <a:rPr lang="en-US" dirty="0">
                <a:latin typeface="+mj-lt"/>
              </a:rPr>
              <a:t>F</a:t>
            </a:r>
            <a:r>
              <a:rPr lang="en-US" b="0" i="0" u="none" strike="noStrike" baseline="0" dirty="0">
                <a:latin typeface="+mj-lt"/>
              </a:rPr>
              <a:t>ree from faults in its specification, design, and implementation</a:t>
            </a:r>
          </a:p>
          <a:p>
            <a:pPr lvl="1"/>
            <a:r>
              <a:rPr lang="en-US" b="1" i="0" u="none" strike="noStrike" baseline="0" dirty="0">
                <a:latin typeface="+mj-lt"/>
              </a:rPr>
              <a:t>Usability: </a:t>
            </a:r>
            <a:r>
              <a:rPr lang="en-US" b="0" i="0" u="none" strike="noStrike" baseline="0" dirty="0">
                <a:latin typeface="+mj-lt"/>
              </a:rPr>
              <a:t>The ease with which users can learn and use a system</a:t>
            </a:r>
          </a:p>
          <a:p>
            <a:pPr lvl="1"/>
            <a:r>
              <a:rPr lang="en-US" b="1" i="0" u="none" strike="noStrike" baseline="0" dirty="0">
                <a:latin typeface="+mj-lt"/>
              </a:rPr>
              <a:t>Efficiency: </a:t>
            </a:r>
            <a:r>
              <a:rPr lang="en-US" b="0" i="0" u="none" strike="noStrike" baseline="0" dirty="0">
                <a:latin typeface="+mj-lt"/>
              </a:rPr>
              <a:t>Minimal use of system resources, including memory and time</a:t>
            </a:r>
          </a:p>
          <a:p>
            <a:pPr lvl="1"/>
            <a:r>
              <a:rPr lang="en-US" b="1" i="0" u="none" strike="noStrike" baseline="0" dirty="0">
                <a:latin typeface="+mj-lt"/>
              </a:rPr>
              <a:t>Reliability: </a:t>
            </a:r>
            <a:r>
              <a:rPr lang="en-US" b="0" i="0" u="none" strike="noStrike" baseline="0" dirty="0">
                <a:latin typeface="+mj-lt"/>
              </a:rPr>
              <a:t>Having a long mean time between failures.</a:t>
            </a:r>
          </a:p>
          <a:p>
            <a:pPr lvl="1"/>
            <a:r>
              <a:rPr lang="en-US" b="1" i="0" u="none" strike="noStrike" baseline="0" dirty="0">
                <a:latin typeface="+mj-lt"/>
              </a:rPr>
              <a:t>Integrity </a:t>
            </a:r>
            <a:r>
              <a:rPr lang="en-US" dirty="0">
                <a:latin typeface="+mj-lt"/>
              </a:rPr>
              <a:t>S</a:t>
            </a:r>
            <a:r>
              <a:rPr lang="en-US" b="0" i="0" u="none" strike="noStrike" baseline="0" dirty="0">
                <a:latin typeface="+mj-lt"/>
              </a:rPr>
              <a:t>ystem prevents unauthorized/improper access to its programs/data</a:t>
            </a:r>
          </a:p>
          <a:p>
            <a:pPr lvl="1"/>
            <a:r>
              <a:rPr lang="en-US" b="1" i="0" u="none" strike="noStrike" baseline="0" dirty="0">
                <a:latin typeface="+mj-lt"/>
              </a:rPr>
              <a:t>Adaptability </a:t>
            </a:r>
            <a:r>
              <a:rPr lang="en-US" dirty="0">
                <a:latin typeface="+mj-lt"/>
              </a:rPr>
              <a:t>S</a:t>
            </a:r>
            <a:r>
              <a:rPr lang="en-US" b="0" i="0" u="none" strike="noStrike" baseline="0" dirty="0">
                <a:latin typeface="+mj-lt"/>
              </a:rPr>
              <a:t>ystem can be used, without modification, in other environments </a:t>
            </a:r>
          </a:p>
          <a:p>
            <a:pPr lvl="1"/>
            <a:r>
              <a:rPr lang="en-US" b="1" i="0" u="none" strike="noStrike" baseline="0" dirty="0">
                <a:latin typeface="+mj-lt"/>
              </a:rPr>
              <a:t>Accuracy </a:t>
            </a:r>
            <a:r>
              <a:rPr lang="en-US" b="0" i="0" u="none" strike="noStrike" baseline="0" dirty="0">
                <a:latin typeface="+mj-lt"/>
              </a:rPr>
              <a:t>The degree to which a system, as built, is free from error </a:t>
            </a:r>
          </a:p>
          <a:p>
            <a:pPr lvl="1"/>
            <a:r>
              <a:rPr lang="en-US" b="1" i="0" u="none" strike="noStrike" baseline="0" dirty="0">
                <a:latin typeface="+mj-lt"/>
              </a:rPr>
              <a:t>Robustness </a:t>
            </a:r>
            <a:r>
              <a:rPr lang="en-US" dirty="0">
                <a:latin typeface="+mj-lt"/>
              </a:rPr>
              <a:t>S</a:t>
            </a:r>
            <a:r>
              <a:rPr lang="en-US" b="0" i="0" u="none" strike="noStrike" baseline="0" dirty="0">
                <a:latin typeface="+mj-lt"/>
              </a:rPr>
              <a:t>ystem continues to function in th</a:t>
            </a:r>
            <a:r>
              <a:rPr lang="en-US" dirty="0">
                <a:latin typeface="+mj-lt"/>
              </a:rPr>
              <a:t>e presence of invalid inputs</a:t>
            </a:r>
            <a:endParaRPr lang="en-US" sz="2000" dirty="0">
              <a:latin typeface="+mj-lt"/>
            </a:endParaRPr>
          </a:p>
        </p:txBody>
      </p:sp>
      <p:sp>
        <p:nvSpPr>
          <p:cNvPr id="4" name="Date Placeholder 3">
            <a:extLst>
              <a:ext uri="{FF2B5EF4-FFF2-40B4-BE49-F238E27FC236}">
                <a16:creationId xmlns:a16="http://schemas.microsoft.com/office/drawing/2014/main" id="{67A5BE93-F330-4F04-A98B-7A1CFC813F65}"/>
              </a:ext>
            </a:extLst>
          </p:cNvPr>
          <p:cNvSpPr>
            <a:spLocks noGrp="1"/>
          </p:cNvSpPr>
          <p:nvPr>
            <p:ph type="dt" sz="half" idx="10"/>
          </p:nvPr>
        </p:nvSpPr>
        <p:spPr/>
        <p:txBody>
          <a:bodyPr/>
          <a:lstStyle/>
          <a:p>
            <a:fld id="{E9B8D441-6CCE-4C40-B816-8A7608C2D139}" type="slidenum">
              <a:rPr lang="en-US" altLang="en-US" smtClean="0"/>
              <a:pPr/>
              <a:t>17</a:t>
            </a:fld>
            <a:endParaRPr lang="en-US" altLang="en-US"/>
          </a:p>
        </p:txBody>
      </p:sp>
      <p:sp>
        <p:nvSpPr>
          <p:cNvPr id="5" name="Footer Placeholder 4">
            <a:extLst>
              <a:ext uri="{FF2B5EF4-FFF2-40B4-BE49-F238E27FC236}">
                <a16:creationId xmlns:a16="http://schemas.microsoft.com/office/drawing/2014/main" id="{64D6EB9B-9928-4E69-B9AE-A255A967FF87}"/>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747307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1FC0-5DD8-49F5-AE60-5BAB7AE9C2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FFE393-F8B2-421C-83BA-4880B107B1BC}"/>
              </a:ext>
            </a:extLst>
          </p:cNvPr>
          <p:cNvSpPr>
            <a:spLocks noGrp="1"/>
          </p:cNvSpPr>
          <p:nvPr>
            <p:ph idx="1"/>
          </p:nvPr>
        </p:nvSpPr>
        <p:spPr>
          <a:xfrm>
            <a:off x="152400" y="1752599"/>
            <a:ext cx="8610600" cy="4492625"/>
          </a:xfrm>
        </p:spPr>
        <p:txBody>
          <a:bodyPr/>
          <a:lstStyle/>
          <a:p>
            <a:r>
              <a:rPr lang="en-US" dirty="0">
                <a:latin typeface="+mj-lt"/>
              </a:rPr>
              <a:t>Internal (Programmers care about them, and also about external)</a:t>
            </a:r>
          </a:p>
          <a:p>
            <a:pPr lvl="1"/>
            <a:endParaRPr lang="en-US" sz="1600" b="1" i="0" u="none" strike="noStrike" baseline="0" dirty="0">
              <a:latin typeface="+mj-lt"/>
            </a:endParaRPr>
          </a:p>
          <a:p>
            <a:pPr lvl="1"/>
            <a:r>
              <a:rPr lang="en-US" sz="1700" b="1" i="0" u="none" strike="noStrike" baseline="0" dirty="0">
                <a:latin typeface="+mj-lt"/>
              </a:rPr>
              <a:t>Maintainability </a:t>
            </a:r>
            <a:r>
              <a:rPr lang="en-US" sz="1700" b="0" i="0" u="none" strike="noStrike" baseline="0" dirty="0">
                <a:latin typeface="+mj-lt"/>
              </a:rPr>
              <a:t>The ease to change or add capabilities/improve performance, adapt to new environments, correct defects, or improve code </a:t>
            </a:r>
          </a:p>
          <a:p>
            <a:pPr marL="471487" lvl="1" indent="0" algn="ctr">
              <a:buNone/>
            </a:pPr>
            <a:r>
              <a:rPr lang="en-US" sz="1700" b="0" i="0" u="none" strike="noStrike" baseline="0" dirty="0">
                <a:latin typeface="+mj-lt"/>
              </a:rPr>
              <a:t>(Perfective, Adaptive, Corrective, Preventive)</a:t>
            </a:r>
          </a:p>
          <a:p>
            <a:pPr lvl="1"/>
            <a:r>
              <a:rPr lang="en-US" sz="1700" b="1" i="0" u="none" strike="noStrike" baseline="0" dirty="0">
                <a:latin typeface="+mj-lt"/>
              </a:rPr>
              <a:t>Flexibility </a:t>
            </a:r>
            <a:r>
              <a:rPr lang="en-US" sz="1700" dirty="0">
                <a:latin typeface="+mj-lt"/>
              </a:rPr>
              <a:t>Ca</a:t>
            </a:r>
            <a:r>
              <a:rPr lang="en-US" sz="1700" b="0" i="0" u="none" strike="noStrike" baseline="0" dirty="0">
                <a:latin typeface="+mj-lt"/>
              </a:rPr>
              <a:t>n you modify a system for environments other than those for which it was specifically designed</a:t>
            </a:r>
          </a:p>
          <a:p>
            <a:pPr lvl="1"/>
            <a:r>
              <a:rPr lang="en-US" sz="1700" b="1" i="0" u="none" strike="noStrike" baseline="0" dirty="0">
                <a:latin typeface="+mj-lt"/>
              </a:rPr>
              <a:t>Portabilit</a:t>
            </a:r>
            <a:r>
              <a:rPr lang="en-US" sz="1700" b="1" dirty="0">
                <a:latin typeface="+mj-lt"/>
              </a:rPr>
              <a:t>y </a:t>
            </a:r>
            <a:r>
              <a:rPr lang="en-US" sz="1700" dirty="0">
                <a:latin typeface="+mj-lt"/>
              </a:rPr>
              <a:t>Can you</a:t>
            </a:r>
            <a:r>
              <a:rPr lang="en-US" sz="1700" b="0" i="0" u="none" strike="noStrike" baseline="0" dirty="0">
                <a:latin typeface="+mj-lt"/>
              </a:rPr>
              <a:t> modify a system to operate in an environment different from that for which it was specifically designed</a:t>
            </a:r>
          </a:p>
          <a:p>
            <a:pPr lvl="1"/>
            <a:r>
              <a:rPr lang="en-US" sz="1700" b="1" i="0" u="none" strike="noStrike" baseline="0" dirty="0">
                <a:latin typeface="+mj-lt"/>
              </a:rPr>
              <a:t>Reusability  </a:t>
            </a:r>
            <a:r>
              <a:rPr lang="en-US" sz="1700" dirty="0">
                <a:latin typeface="+mj-lt"/>
              </a:rPr>
              <a:t>Can you</a:t>
            </a:r>
            <a:r>
              <a:rPr lang="en-US" sz="1700" b="0" i="0" u="none" strike="noStrike" baseline="0" dirty="0">
                <a:latin typeface="+mj-lt"/>
              </a:rPr>
              <a:t> use parts of a system in other systems.</a:t>
            </a:r>
          </a:p>
          <a:p>
            <a:pPr lvl="1"/>
            <a:r>
              <a:rPr lang="en-US" sz="1700" b="1" i="0" u="none" strike="noStrike" baseline="0" dirty="0">
                <a:latin typeface="+mj-lt"/>
              </a:rPr>
              <a:t>Readability </a:t>
            </a:r>
            <a:r>
              <a:rPr lang="en-US" sz="1700" b="1" dirty="0">
                <a:latin typeface="+mj-lt"/>
              </a:rPr>
              <a:t>C</a:t>
            </a:r>
            <a:r>
              <a:rPr lang="en-US" sz="1700" b="0" i="0" u="none" strike="noStrike" baseline="0" dirty="0">
                <a:latin typeface="+mj-lt"/>
              </a:rPr>
              <a:t>an you read and understand the source code of a system, especially at the detailed-statement level.</a:t>
            </a:r>
          </a:p>
          <a:p>
            <a:pPr lvl="1"/>
            <a:r>
              <a:rPr lang="en-US" sz="1700" b="1" i="0" u="none" strike="noStrike" baseline="0" dirty="0">
                <a:latin typeface="+mj-lt"/>
              </a:rPr>
              <a:t>Testability </a:t>
            </a:r>
            <a:r>
              <a:rPr lang="en-US" sz="1700" b="0" i="0" u="none" strike="noStrike" baseline="0" dirty="0">
                <a:latin typeface="+mj-lt"/>
              </a:rPr>
              <a:t>The degree to which you can verify that the system meets its requirements.</a:t>
            </a:r>
          </a:p>
          <a:p>
            <a:pPr lvl="1"/>
            <a:r>
              <a:rPr lang="en-US" sz="1700" b="1" i="0" u="none" strike="noStrike" baseline="0" dirty="0">
                <a:latin typeface="+mj-lt"/>
              </a:rPr>
              <a:t>Understandability </a:t>
            </a:r>
            <a:r>
              <a:rPr lang="en-US" sz="1700" dirty="0">
                <a:latin typeface="+mj-lt"/>
              </a:rPr>
              <a:t>Can you</a:t>
            </a:r>
            <a:r>
              <a:rPr lang="en-US" sz="1700" b="0" i="0" u="none" strike="noStrike" baseline="0" dirty="0">
                <a:latin typeface="+mj-lt"/>
              </a:rPr>
              <a:t> comprehend a system at both the system-organizational and detailed-statement levels</a:t>
            </a:r>
            <a:endParaRPr lang="en-US" sz="1700" dirty="0">
              <a:latin typeface="+mj-lt"/>
            </a:endParaRPr>
          </a:p>
          <a:p>
            <a:endParaRPr lang="en-US" dirty="0"/>
          </a:p>
        </p:txBody>
      </p:sp>
      <p:sp>
        <p:nvSpPr>
          <p:cNvPr id="5" name="Footer Placeholder 4">
            <a:extLst>
              <a:ext uri="{FF2B5EF4-FFF2-40B4-BE49-F238E27FC236}">
                <a16:creationId xmlns:a16="http://schemas.microsoft.com/office/drawing/2014/main" id="{E953AFB3-AF29-48CD-9D98-F6210AF4DB34}"/>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249158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AE45D-6C0E-454D-BE73-E9268C0DEFD7}"/>
              </a:ext>
            </a:extLst>
          </p:cNvPr>
          <p:cNvSpPr>
            <a:spLocks noGrp="1"/>
          </p:cNvSpPr>
          <p:nvPr>
            <p:ph type="title"/>
          </p:nvPr>
        </p:nvSpPr>
        <p:spPr/>
        <p:txBody>
          <a:bodyPr/>
          <a:lstStyle/>
          <a:p>
            <a:r>
              <a:rPr lang="en-US" sz="3200" dirty="0"/>
              <a:t>Relationship among Quality Characteristics</a:t>
            </a:r>
          </a:p>
        </p:txBody>
      </p:sp>
      <p:sp>
        <p:nvSpPr>
          <p:cNvPr id="3" name="Content Placeholder 2">
            <a:extLst>
              <a:ext uri="{FF2B5EF4-FFF2-40B4-BE49-F238E27FC236}">
                <a16:creationId xmlns:a16="http://schemas.microsoft.com/office/drawing/2014/main" id="{1A3DD8F7-1768-4BCE-9E6A-30D1571CCC29}"/>
              </a:ext>
            </a:extLst>
          </p:cNvPr>
          <p:cNvSpPr>
            <a:spLocks noGrp="1"/>
          </p:cNvSpPr>
          <p:nvPr>
            <p:ph idx="1"/>
          </p:nvPr>
        </p:nvSpPr>
        <p:spPr/>
        <p:txBody>
          <a:bodyPr/>
          <a:lstStyle/>
          <a:p>
            <a:r>
              <a:rPr lang="en-US" dirty="0">
                <a:latin typeface="+mj-lt"/>
              </a:rPr>
              <a:t>I</a:t>
            </a:r>
            <a:r>
              <a:rPr lang="en-US" b="0" i="0" u="none" strike="noStrike" baseline="0" dirty="0">
                <a:latin typeface="+mj-lt"/>
              </a:rPr>
              <a:t>nternal characteristics affect external ones</a:t>
            </a:r>
          </a:p>
          <a:p>
            <a:pPr algn="l"/>
            <a:endParaRPr lang="en-US" b="0" i="0" u="none" strike="noStrike" baseline="0" dirty="0">
              <a:latin typeface="+mj-lt"/>
            </a:endParaRPr>
          </a:p>
          <a:p>
            <a:pPr algn="l"/>
            <a:r>
              <a:rPr lang="en-US" b="0" i="0" u="none" strike="noStrike" baseline="0" dirty="0">
                <a:latin typeface="+mj-lt"/>
              </a:rPr>
              <a:t>Software that isn’t internally </a:t>
            </a:r>
            <a:r>
              <a:rPr lang="en-US" b="0" i="0" u="none" strike="noStrike" baseline="0" dirty="0">
                <a:solidFill>
                  <a:srgbClr val="FF0000"/>
                </a:solidFill>
                <a:latin typeface="+mj-lt"/>
              </a:rPr>
              <a:t>understandable or maintainable</a:t>
            </a:r>
            <a:r>
              <a:rPr lang="en-US" b="0" i="0" u="none" strike="noStrike" baseline="0" dirty="0">
                <a:latin typeface="+mj-lt"/>
              </a:rPr>
              <a:t>, impairs your ability to correct defects,  which in turn affects the external characteristics of </a:t>
            </a:r>
            <a:r>
              <a:rPr lang="en-US" b="0" i="0" u="none" strike="noStrike" baseline="0" dirty="0">
                <a:solidFill>
                  <a:srgbClr val="FF0000"/>
                </a:solidFill>
                <a:latin typeface="+mj-lt"/>
              </a:rPr>
              <a:t>correctness and reliability</a:t>
            </a:r>
          </a:p>
          <a:p>
            <a:pPr lvl="1"/>
            <a:endParaRPr lang="en-US" sz="2000" dirty="0">
              <a:latin typeface="+mj-lt"/>
            </a:endParaRPr>
          </a:p>
          <a:p>
            <a:pPr algn="l"/>
            <a:r>
              <a:rPr lang="en-US" b="0" i="0" u="none" strike="noStrike" baseline="0" dirty="0">
                <a:latin typeface="+mj-lt"/>
              </a:rPr>
              <a:t>The attempt to maximize certain characteristics inevitably conflicts with the attempt to maximize others</a:t>
            </a:r>
          </a:p>
          <a:p>
            <a:pPr algn="l"/>
            <a:endParaRPr lang="en-US" dirty="0">
              <a:latin typeface="+mj-lt"/>
            </a:endParaRPr>
          </a:p>
          <a:p>
            <a:pPr algn="l"/>
            <a:r>
              <a:rPr lang="en-US" dirty="0">
                <a:latin typeface="+mj-lt"/>
              </a:rPr>
              <a:t>C</a:t>
            </a:r>
            <a:r>
              <a:rPr lang="en-US" b="0" i="0" u="none" strike="noStrike" baseline="0" dirty="0">
                <a:latin typeface="+mj-lt"/>
              </a:rPr>
              <a:t>hart shows some typical relationships among the quality characteristics</a:t>
            </a:r>
          </a:p>
        </p:txBody>
      </p:sp>
      <p:sp>
        <p:nvSpPr>
          <p:cNvPr id="4" name="Date Placeholder 3">
            <a:extLst>
              <a:ext uri="{FF2B5EF4-FFF2-40B4-BE49-F238E27FC236}">
                <a16:creationId xmlns:a16="http://schemas.microsoft.com/office/drawing/2014/main" id="{946D8171-6F03-4F3E-A1BD-C6B991D4A8EE}"/>
              </a:ext>
            </a:extLst>
          </p:cNvPr>
          <p:cNvSpPr>
            <a:spLocks noGrp="1"/>
          </p:cNvSpPr>
          <p:nvPr>
            <p:ph type="dt" sz="half" idx="10"/>
          </p:nvPr>
        </p:nvSpPr>
        <p:spPr/>
        <p:txBody>
          <a:bodyPr/>
          <a:lstStyle/>
          <a:p>
            <a:fld id="{E9B8D441-6CCE-4C40-B816-8A7608C2D139}" type="slidenum">
              <a:rPr lang="en-US" altLang="en-US" smtClean="0"/>
              <a:pPr/>
              <a:t>19</a:t>
            </a:fld>
            <a:endParaRPr lang="en-US" altLang="en-US"/>
          </a:p>
        </p:txBody>
      </p:sp>
      <p:sp>
        <p:nvSpPr>
          <p:cNvPr id="5" name="Footer Placeholder 4">
            <a:extLst>
              <a:ext uri="{FF2B5EF4-FFF2-40B4-BE49-F238E27FC236}">
                <a16:creationId xmlns:a16="http://schemas.microsoft.com/office/drawing/2014/main" id="{F5A19BB3-5710-41BC-A7DE-CDDB79306263}"/>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84099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C66397E5-19EB-1BD3-1C0E-46F3480D32E0}"/>
              </a:ext>
            </a:extLst>
          </p:cNvPr>
          <p:cNvSpPr>
            <a:spLocks noGrp="1"/>
          </p:cNvSpPr>
          <p:nvPr>
            <p:ph type="dt" sz="quarter" idx="10"/>
          </p:nvPr>
        </p:nvSpPr>
        <p:spPr>
          <a:noFill/>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A55B7357-701B-4364-8892-A73743B007B6}" type="slidenum">
              <a:rPr lang="en-US" altLang="en-US" sz="1200"/>
              <a:pPr>
                <a:spcBef>
                  <a:spcPct val="0"/>
                </a:spcBef>
                <a:buClrTx/>
                <a:buFontTx/>
                <a:buNone/>
              </a:pPr>
              <a:t>2</a:t>
            </a:fld>
            <a:endParaRPr lang="en-US" altLang="en-US" sz="1200"/>
          </a:p>
        </p:txBody>
      </p:sp>
      <p:sp>
        <p:nvSpPr>
          <p:cNvPr id="5" name="Footer Placeholder 4">
            <a:extLst>
              <a:ext uri="{FF2B5EF4-FFF2-40B4-BE49-F238E27FC236}">
                <a16:creationId xmlns:a16="http://schemas.microsoft.com/office/drawing/2014/main" id="{681378DA-ABE9-48A7-908F-D462568C7A54}"/>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1268" name="Rectangle 2">
            <a:extLst>
              <a:ext uri="{FF2B5EF4-FFF2-40B4-BE49-F238E27FC236}">
                <a16:creationId xmlns:a16="http://schemas.microsoft.com/office/drawing/2014/main" id="{5B1B22E9-04B2-99EB-56F7-9D94418501D6}"/>
              </a:ext>
            </a:extLst>
          </p:cNvPr>
          <p:cNvSpPr>
            <a:spLocks noGrp="1" noChangeArrowheads="1"/>
          </p:cNvSpPr>
          <p:nvPr>
            <p:ph type="title"/>
          </p:nvPr>
        </p:nvSpPr>
        <p:spPr/>
        <p:txBody>
          <a:bodyPr/>
          <a:lstStyle/>
          <a:p>
            <a:r>
              <a:rPr lang="en-US" altLang="en-US"/>
              <a:t>Design model: Creating design class diagrams</a:t>
            </a:r>
          </a:p>
        </p:txBody>
      </p:sp>
      <p:sp>
        <p:nvSpPr>
          <p:cNvPr id="11269" name="Rectangle 3">
            <a:extLst>
              <a:ext uri="{FF2B5EF4-FFF2-40B4-BE49-F238E27FC236}">
                <a16:creationId xmlns:a16="http://schemas.microsoft.com/office/drawing/2014/main" id="{478F0CAE-88E7-5818-2B03-29E4D2E723DF}"/>
              </a:ext>
            </a:extLst>
          </p:cNvPr>
          <p:cNvSpPr>
            <a:spLocks noGrp="1" noChangeArrowheads="1"/>
          </p:cNvSpPr>
          <p:nvPr>
            <p:ph type="body" idx="1"/>
          </p:nvPr>
        </p:nvSpPr>
        <p:spPr/>
        <p:txBody>
          <a:bodyPr/>
          <a:lstStyle/>
          <a:p>
            <a:r>
              <a:rPr lang="en-US" altLang="en-US"/>
              <a:t>Although this presentation of DCDs </a:t>
            </a:r>
            <a:r>
              <a:rPr lang="en-US" altLang="en-US" i="1"/>
              <a:t>follows </a:t>
            </a:r>
            <a:r>
              <a:rPr lang="en-US" altLang="en-US"/>
              <a:t>the creation of interaction diagrams, in practice they are usually created in parallel. </a:t>
            </a:r>
          </a:p>
          <a:p>
            <a:endParaRPr lang="en-US" altLang="en-US"/>
          </a:p>
          <a:p>
            <a:r>
              <a:rPr lang="en-US" altLang="en-US"/>
              <a:t>Many classes, method names and relationships may be sketched out very early in design by applying responsibility assignment patterns, prior to the drawing of interaction diagrams.</a:t>
            </a:r>
          </a:p>
          <a:p>
            <a:endParaRPr lang="en-US" altLang="en-US"/>
          </a:p>
          <a:p>
            <a:r>
              <a:rPr lang="en-US" altLang="en-US"/>
              <a:t>It is possible and desirable to do a little interaction diagramming, then update the DCDs, then extend the interaction diagrams some more, and so on.</a:t>
            </a:r>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4C37-F6CB-419B-ABC0-8DB6FA1880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976541-3A08-454E-9457-6CE711E3CB81}"/>
              </a:ext>
            </a:extLst>
          </p:cNvPr>
          <p:cNvSpPr>
            <a:spLocks noGrp="1"/>
          </p:cNvSpPr>
          <p:nvPr>
            <p:ph idx="1"/>
          </p:nvPr>
        </p:nvSpPr>
        <p:spPr/>
        <p:txBody>
          <a:bodyPr/>
          <a:lstStyle/>
          <a:p>
            <a:endParaRPr lang="en-US" dirty="0"/>
          </a:p>
          <a:p>
            <a:endParaRPr lang="en-US" dirty="0"/>
          </a:p>
          <a:p>
            <a:endParaRPr lang="en-US" dirty="0"/>
          </a:p>
          <a:p>
            <a:endParaRPr lang="en-US" dirty="0"/>
          </a:p>
          <a:p>
            <a:r>
              <a:rPr lang="en-US" sz="1800" dirty="0"/>
              <a:t>Correctness</a:t>
            </a:r>
          </a:p>
          <a:p>
            <a:r>
              <a:rPr lang="en-US" sz="1800" dirty="0"/>
              <a:t>Usability</a:t>
            </a:r>
          </a:p>
          <a:p>
            <a:r>
              <a:rPr lang="en-US" sz="1800" dirty="0"/>
              <a:t>Efficiency</a:t>
            </a:r>
          </a:p>
          <a:p>
            <a:r>
              <a:rPr lang="en-US" sz="1800" dirty="0"/>
              <a:t>Reliability</a:t>
            </a:r>
          </a:p>
          <a:p>
            <a:r>
              <a:rPr lang="en-US" sz="1800" dirty="0"/>
              <a:t>Integrity</a:t>
            </a:r>
          </a:p>
          <a:p>
            <a:r>
              <a:rPr lang="en-US" sz="1800" dirty="0"/>
              <a:t>Adaptability</a:t>
            </a:r>
          </a:p>
          <a:p>
            <a:r>
              <a:rPr lang="en-US" sz="1800" dirty="0"/>
              <a:t>Accuracy</a:t>
            </a:r>
          </a:p>
          <a:p>
            <a:r>
              <a:rPr lang="en-US" sz="1800" dirty="0"/>
              <a:t>Robustness</a:t>
            </a:r>
            <a:endParaRPr lang="en-US" dirty="0"/>
          </a:p>
        </p:txBody>
      </p:sp>
      <p:sp>
        <p:nvSpPr>
          <p:cNvPr id="4" name="Date Placeholder 3">
            <a:extLst>
              <a:ext uri="{FF2B5EF4-FFF2-40B4-BE49-F238E27FC236}">
                <a16:creationId xmlns:a16="http://schemas.microsoft.com/office/drawing/2014/main" id="{9011FEB5-ED52-4D9C-9687-4B450AA70332}"/>
              </a:ext>
            </a:extLst>
          </p:cNvPr>
          <p:cNvSpPr>
            <a:spLocks noGrp="1"/>
          </p:cNvSpPr>
          <p:nvPr>
            <p:ph type="dt" sz="half" idx="10"/>
          </p:nvPr>
        </p:nvSpPr>
        <p:spPr/>
        <p:txBody>
          <a:bodyPr/>
          <a:lstStyle/>
          <a:p>
            <a:fld id="{E9B8D441-6CCE-4C40-B816-8A7608C2D139}" type="slidenum">
              <a:rPr lang="en-US" altLang="en-US" smtClean="0"/>
              <a:pPr/>
              <a:t>20</a:t>
            </a:fld>
            <a:endParaRPr lang="en-US" altLang="en-US"/>
          </a:p>
        </p:txBody>
      </p:sp>
      <p:sp>
        <p:nvSpPr>
          <p:cNvPr id="5" name="Footer Placeholder 4">
            <a:extLst>
              <a:ext uri="{FF2B5EF4-FFF2-40B4-BE49-F238E27FC236}">
                <a16:creationId xmlns:a16="http://schemas.microsoft.com/office/drawing/2014/main" id="{FE4D7DC3-44DD-44E1-AE6E-9B91E37CFB61}"/>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pic>
        <p:nvPicPr>
          <p:cNvPr id="7" name="Picture 6">
            <a:extLst>
              <a:ext uri="{FF2B5EF4-FFF2-40B4-BE49-F238E27FC236}">
                <a16:creationId xmlns:a16="http://schemas.microsoft.com/office/drawing/2014/main" id="{1864EE8F-9CF3-43E0-966C-3ACCBAD0712E}"/>
              </a:ext>
            </a:extLst>
          </p:cNvPr>
          <p:cNvPicPr>
            <a:picLocks noChangeAspect="1"/>
          </p:cNvPicPr>
          <p:nvPr/>
        </p:nvPicPr>
        <p:blipFill>
          <a:blip r:embed="rId2"/>
          <a:stretch>
            <a:fillRect/>
          </a:stretch>
        </p:blipFill>
        <p:spPr>
          <a:xfrm>
            <a:off x="2618935" y="1854994"/>
            <a:ext cx="5416549" cy="4062412"/>
          </a:xfrm>
          <a:prstGeom prst="rect">
            <a:avLst/>
          </a:prstGeom>
        </p:spPr>
      </p:pic>
    </p:spTree>
    <p:extLst>
      <p:ext uri="{BB962C8B-B14F-4D97-AF65-F5344CB8AC3E}">
        <p14:creationId xmlns:p14="http://schemas.microsoft.com/office/powerpoint/2010/main" val="3305028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74E7-F155-41F0-AA26-CA19EACE4EC0}"/>
              </a:ext>
            </a:extLst>
          </p:cNvPr>
          <p:cNvSpPr>
            <a:spLocks noGrp="1"/>
          </p:cNvSpPr>
          <p:nvPr>
            <p:ph type="title"/>
          </p:nvPr>
        </p:nvSpPr>
        <p:spPr/>
        <p:txBody>
          <a:bodyPr/>
          <a:lstStyle/>
          <a:p>
            <a:r>
              <a:rPr lang="en-US" sz="3200" i="0" u="none" strike="noStrike" baseline="0" dirty="0"/>
              <a:t>Techniques for Improving Software Quality</a:t>
            </a:r>
            <a:endParaRPr lang="en-US" sz="5400" dirty="0"/>
          </a:p>
        </p:txBody>
      </p:sp>
      <p:sp>
        <p:nvSpPr>
          <p:cNvPr id="3" name="Content Placeholder 2">
            <a:extLst>
              <a:ext uri="{FF2B5EF4-FFF2-40B4-BE49-F238E27FC236}">
                <a16:creationId xmlns:a16="http://schemas.microsoft.com/office/drawing/2014/main" id="{1E5909BA-8D1B-43F9-BC01-544F311F91D2}"/>
              </a:ext>
            </a:extLst>
          </p:cNvPr>
          <p:cNvSpPr>
            <a:spLocks noGrp="1"/>
          </p:cNvSpPr>
          <p:nvPr>
            <p:ph idx="1"/>
          </p:nvPr>
        </p:nvSpPr>
        <p:spPr/>
        <p:txBody>
          <a:bodyPr/>
          <a:lstStyle/>
          <a:p>
            <a:pPr algn="l"/>
            <a:r>
              <a:rPr lang="en-US" sz="1800" dirty="0">
                <a:latin typeface="+mj-lt"/>
              </a:rPr>
              <a:t>I</a:t>
            </a:r>
            <a:r>
              <a:rPr lang="en-US" sz="1800" b="0" i="0" u="none" strike="noStrike" baseline="0" dirty="0">
                <a:latin typeface="+mj-lt"/>
              </a:rPr>
              <a:t>t might seem that the best way to develop a high-quality product would be to focus on the product itself, in software quality assurance you also need to focus on the </a:t>
            </a:r>
            <a:r>
              <a:rPr lang="en-US" sz="1800" b="1" i="0" u="none" strike="noStrike" baseline="0" dirty="0">
                <a:latin typeface="+mj-lt"/>
              </a:rPr>
              <a:t>software-development process</a:t>
            </a:r>
          </a:p>
          <a:p>
            <a:pPr algn="l"/>
            <a:endParaRPr lang="en-US" sz="1800" dirty="0">
              <a:latin typeface="+mj-lt"/>
            </a:endParaRPr>
          </a:p>
          <a:p>
            <a:pPr algn="l"/>
            <a:r>
              <a:rPr lang="en-US" b="1" u="none" strike="noStrike" baseline="0" dirty="0">
                <a:latin typeface="+mj-lt"/>
              </a:rPr>
              <a:t>Software-quality objectives </a:t>
            </a:r>
          </a:p>
          <a:p>
            <a:pPr lvl="1"/>
            <a:r>
              <a:rPr lang="en-US" b="0" u="none" strike="noStrike" baseline="0" dirty="0">
                <a:latin typeface="+mj-lt"/>
              </a:rPr>
              <a:t>One powerful technique for improving software quality is setting explicit quality objectives from among the external and internal characteristics</a:t>
            </a:r>
          </a:p>
          <a:p>
            <a:pPr algn="l"/>
            <a:endParaRPr lang="en-US" dirty="0">
              <a:latin typeface="+mj-lt"/>
            </a:endParaRPr>
          </a:p>
          <a:p>
            <a:pPr algn="l"/>
            <a:r>
              <a:rPr lang="en-US" b="1" u="none" strike="noStrike" baseline="0" dirty="0">
                <a:latin typeface="+mj-lt"/>
              </a:rPr>
              <a:t>Explicit quality-assurance activity </a:t>
            </a:r>
          </a:p>
          <a:p>
            <a:pPr lvl="1"/>
            <a:r>
              <a:rPr lang="en-US" b="0" u="none" strike="noStrike" baseline="0" dirty="0">
                <a:latin typeface="+mj-lt"/>
              </a:rPr>
              <a:t>One common problem in assuring quality is that quality is perceived as a secondary goal</a:t>
            </a:r>
          </a:p>
          <a:p>
            <a:pPr lvl="1"/>
            <a:r>
              <a:rPr lang="en-US" b="0" u="none" strike="noStrike" baseline="0" dirty="0">
                <a:latin typeface="+mj-lt"/>
              </a:rPr>
              <a:t>Making</a:t>
            </a:r>
            <a:r>
              <a:rPr lang="en-US" dirty="0">
                <a:latin typeface="+mj-lt"/>
              </a:rPr>
              <a:t> </a:t>
            </a:r>
            <a:r>
              <a:rPr lang="en-US" b="0" u="none" strike="noStrike" baseline="0" dirty="0">
                <a:latin typeface="+mj-lt"/>
              </a:rPr>
              <a:t>the quality-assurance activity explicit makes the priority clear, and programmers will respond accordingly.</a:t>
            </a:r>
            <a:endParaRPr lang="en-US" sz="2000" dirty="0">
              <a:latin typeface="+mj-lt"/>
            </a:endParaRPr>
          </a:p>
        </p:txBody>
      </p:sp>
      <p:sp>
        <p:nvSpPr>
          <p:cNvPr id="4" name="Date Placeholder 3">
            <a:extLst>
              <a:ext uri="{FF2B5EF4-FFF2-40B4-BE49-F238E27FC236}">
                <a16:creationId xmlns:a16="http://schemas.microsoft.com/office/drawing/2014/main" id="{520F53C5-C35E-4141-8C31-E6958B1CD886}"/>
              </a:ext>
            </a:extLst>
          </p:cNvPr>
          <p:cNvSpPr>
            <a:spLocks noGrp="1"/>
          </p:cNvSpPr>
          <p:nvPr>
            <p:ph type="dt" sz="half" idx="10"/>
          </p:nvPr>
        </p:nvSpPr>
        <p:spPr/>
        <p:txBody>
          <a:bodyPr/>
          <a:lstStyle/>
          <a:p>
            <a:fld id="{E9B8D441-6CCE-4C40-B816-8A7608C2D139}"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AEAB015F-8945-43CA-A9A2-E33CD8A42422}"/>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753921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E8AF-15FC-4B94-A3B0-3B83229CE6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6D9D0E-3A3F-4B46-BA0D-D994E14CC14B}"/>
              </a:ext>
            </a:extLst>
          </p:cNvPr>
          <p:cNvSpPr>
            <a:spLocks noGrp="1"/>
          </p:cNvSpPr>
          <p:nvPr>
            <p:ph idx="1"/>
          </p:nvPr>
        </p:nvSpPr>
        <p:spPr/>
        <p:txBody>
          <a:bodyPr/>
          <a:lstStyle/>
          <a:p>
            <a:pPr algn="l"/>
            <a:r>
              <a:rPr lang="en-US" b="1" u="none" strike="noStrike" baseline="0" dirty="0">
                <a:latin typeface="+mj-lt"/>
              </a:rPr>
              <a:t>Testing strategy</a:t>
            </a:r>
          </a:p>
          <a:p>
            <a:pPr lvl="1"/>
            <a:r>
              <a:rPr lang="en-US" dirty="0">
                <a:latin typeface="+mj-lt"/>
              </a:rPr>
              <a:t>Tes</a:t>
            </a:r>
            <a:r>
              <a:rPr lang="en-US" b="0" u="none" strike="noStrike" baseline="0" dirty="0">
                <a:latin typeface="+mj-lt"/>
              </a:rPr>
              <a:t>ting can provide a detailed assessment of a product’s reliability</a:t>
            </a:r>
          </a:p>
          <a:p>
            <a:pPr lvl="1"/>
            <a:r>
              <a:rPr lang="en-US" b="0" u="none" strike="noStrike" baseline="0" dirty="0">
                <a:latin typeface="+mj-lt"/>
              </a:rPr>
              <a:t>This is too heavy a burden for testing to bear by itself</a:t>
            </a:r>
          </a:p>
          <a:p>
            <a:pPr algn="l"/>
            <a:endParaRPr lang="en-US" sz="1100" b="1" u="none" strike="noStrike" baseline="0" dirty="0">
              <a:latin typeface="+mj-lt"/>
            </a:endParaRPr>
          </a:p>
          <a:p>
            <a:pPr algn="l"/>
            <a:r>
              <a:rPr lang="en-US" b="1" u="none" strike="noStrike" baseline="0" dirty="0">
                <a:latin typeface="+mj-lt"/>
              </a:rPr>
              <a:t>Software-engineering guidelines </a:t>
            </a:r>
          </a:p>
          <a:p>
            <a:pPr lvl="1"/>
            <a:r>
              <a:rPr lang="en-US" b="0" u="none" strike="noStrike" baseline="0" dirty="0">
                <a:latin typeface="+mj-lt"/>
              </a:rPr>
              <a:t>Guidelines should control the technical character of the software as it</a:t>
            </a:r>
            <a:r>
              <a:rPr lang="en-US" dirty="0">
                <a:latin typeface="+mj-lt"/>
              </a:rPr>
              <a:t> is</a:t>
            </a:r>
            <a:r>
              <a:rPr lang="en-US" b="0" u="none" strike="noStrike" baseline="0" dirty="0">
                <a:latin typeface="+mj-lt"/>
              </a:rPr>
              <a:t> developed</a:t>
            </a:r>
          </a:p>
          <a:p>
            <a:pPr algn="l"/>
            <a:endParaRPr lang="en-US" sz="1100" dirty="0">
              <a:latin typeface="+mj-lt"/>
            </a:endParaRPr>
          </a:p>
          <a:p>
            <a:pPr algn="l"/>
            <a:r>
              <a:rPr lang="en-US" b="1" u="none" strike="noStrike" baseline="0" dirty="0">
                <a:latin typeface="+mj-lt"/>
              </a:rPr>
              <a:t>Informal technical reviews </a:t>
            </a:r>
          </a:p>
          <a:p>
            <a:pPr lvl="1"/>
            <a:r>
              <a:rPr lang="en-US" b="0" u="none" strike="noStrike" baseline="0" dirty="0">
                <a:latin typeface="+mj-lt"/>
              </a:rPr>
              <a:t>Many software developers review their work Informal reviews include desk-checking the design or the code or walking through the code with a few peers.</a:t>
            </a:r>
          </a:p>
          <a:p>
            <a:pPr algn="l"/>
            <a:r>
              <a:rPr lang="en-US" b="1" u="none" strike="noStrike" baseline="0" dirty="0">
                <a:latin typeface="+mj-lt"/>
              </a:rPr>
              <a:t>Formal technical reviews</a:t>
            </a:r>
          </a:p>
          <a:p>
            <a:pPr algn="l"/>
            <a:r>
              <a:rPr lang="en-US" b="1" u="none" strike="noStrike" baseline="0" dirty="0">
                <a:latin typeface="+mj-lt"/>
              </a:rPr>
              <a:t>External audits</a:t>
            </a:r>
            <a:endParaRPr lang="en-US" sz="2400" dirty="0">
              <a:latin typeface="+mj-lt"/>
            </a:endParaRPr>
          </a:p>
        </p:txBody>
      </p:sp>
      <p:sp>
        <p:nvSpPr>
          <p:cNvPr id="4" name="Date Placeholder 3">
            <a:extLst>
              <a:ext uri="{FF2B5EF4-FFF2-40B4-BE49-F238E27FC236}">
                <a16:creationId xmlns:a16="http://schemas.microsoft.com/office/drawing/2014/main" id="{7ABD369C-8173-4527-82CB-16C61D1D1F14}"/>
              </a:ext>
            </a:extLst>
          </p:cNvPr>
          <p:cNvSpPr>
            <a:spLocks noGrp="1"/>
          </p:cNvSpPr>
          <p:nvPr>
            <p:ph type="dt" sz="half" idx="10"/>
          </p:nvPr>
        </p:nvSpPr>
        <p:spPr/>
        <p:txBody>
          <a:bodyPr/>
          <a:lstStyle/>
          <a:p>
            <a:fld id="{E9B8D441-6CCE-4C40-B816-8A7608C2D139}" type="slidenum">
              <a:rPr lang="en-US" altLang="en-US" smtClean="0"/>
              <a:pPr/>
              <a:t>22</a:t>
            </a:fld>
            <a:endParaRPr lang="en-US" altLang="en-US"/>
          </a:p>
        </p:txBody>
      </p:sp>
      <p:sp>
        <p:nvSpPr>
          <p:cNvPr id="5" name="Footer Placeholder 4">
            <a:extLst>
              <a:ext uri="{FF2B5EF4-FFF2-40B4-BE49-F238E27FC236}">
                <a16:creationId xmlns:a16="http://schemas.microsoft.com/office/drawing/2014/main" id="{53D9FA50-DCA2-4A83-B2DA-6F4B2C6C390D}"/>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640003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A845-5370-4173-BCC8-F8562D1805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B3033A-4C21-421B-AADB-47BF83EFFA40}"/>
              </a:ext>
            </a:extLst>
          </p:cNvPr>
          <p:cNvSpPr>
            <a:spLocks noGrp="1"/>
          </p:cNvSpPr>
          <p:nvPr>
            <p:ph idx="1"/>
          </p:nvPr>
        </p:nvSpPr>
        <p:spPr/>
        <p:txBody>
          <a:bodyPr/>
          <a:lstStyle/>
          <a:p>
            <a:pPr algn="l"/>
            <a:r>
              <a:rPr lang="en-US" b="1" i="0" u="none" strike="noStrike" baseline="0" dirty="0">
                <a:latin typeface="+mj-lt"/>
              </a:rPr>
              <a:t>Development process</a:t>
            </a:r>
          </a:p>
          <a:p>
            <a:pPr lvl="1"/>
            <a:r>
              <a:rPr lang="en-US" b="0" i="0" u="none" strike="noStrike" baseline="0" dirty="0">
                <a:latin typeface="+mj-lt"/>
              </a:rPr>
              <a:t>Other processes that aren’t explicitly quality-assurance activities also affect software quality.</a:t>
            </a:r>
          </a:p>
          <a:p>
            <a:pPr algn="l"/>
            <a:endParaRPr lang="en-US" sz="2400" dirty="0">
              <a:latin typeface="+mj-lt"/>
            </a:endParaRPr>
          </a:p>
          <a:p>
            <a:pPr lvl="1"/>
            <a:r>
              <a:rPr lang="en-US" b="1" u="none" strike="noStrike" baseline="0" dirty="0">
                <a:latin typeface="+mj-lt"/>
              </a:rPr>
              <a:t>Change-control procedures</a:t>
            </a:r>
          </a:p>
          <a:p>
            <a:pPr lvl="1"/>
            <a:r>
              <a:rPr lang="en-US" b="1" u="none" strike="noStrike" baseline="0" dirty="0">
                <a:latin typeface="+mj-lt"/>
              </a:rPr>
              <a:t>Measurement of results</a:t>
            </a:r>
          </a:p>
          <a:p>
            <a:pPr lvl="1"/>
            <a:r>
              <a:rPr lang="en-US" b="1" u="none" strike="noStrike" baseline="0" dirty="0">
                <a:latin typeface="+mj-lt"/>
              </a:rPr>
              <a:t>Prototyping</a:t>
            </a:r>
          </a:p>
          <a:p>
            <a:pPr algn="l"/>
            <a:endParaRPr lang="en-US" sz="2400" dirty="0">
              <a:latin typeface="+mj-lt"/>
            </a:endParaRPr>
          </a:p>
        </p:txBody>
      </p:sp>
      <p:sp>
        <p:nvSpPr>
          <p:cNvPr id="4" name="Date Placeholder 3">
            <a:extLst>
              <a:ext uri="{FF2B5EF4-FFF2-40B4-BE49-F238E27FC236}">
                <a16:creationId xmlns:a16="http://schemas.microsoft.com/office/drawing/2014/main" id="{F4B13FCA-7EC4-4549-863F-C63B99566008}"/>
              </a:ext>
            </a:extLst>
          </p:cNvPr>
          <p:cNvSpPr>
            <a:spLocks noGrp="1"/>
          </p:cNvSpPr>
          <p:nvPr>
            <p:ph type="dt" sz="half" idx="10"/>
          </p:nvPr>
        </p:nvSpPr>
        <p:spPr/>
        <p:txBody>
          <a:bodyPr/>
          <a:lstStyle/>
          <a:p>
            <a:fld id="{E9B8D441-6CCE-4C40-B816-8A7608C2D139}" type="slidenum">
              <a:rPr lang="en-US" altLang="en-US" smtClean="0"/>
              <a:pPr/>
              <a:t>23</a:t>
            </a:fld>
            <a:endParaRPr lang="en-US" altLang="en-US"/>
          </a:p>
        </p:txBody>
      </p:sp>
      <p:sp>
        <p:nvSpPr>
          <p:cNvPr id="5" name="Footer Placeholder 4">
            <a:extLst>
              <a:ext uri="{FF2B5EF4-FFF2-40B4-BE49-F238E27FC236}">
                <a16:creationId xmlns:a16="http://schemas.microsoft.com/office/drawing/2014/main" id="{40D8626C-70CE-474A-A56B-01F36F2BEF2E}"/>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2999614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7DB2-E8D6-4A97-BC09-2D05785043A8}"/>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8C3F4537-3BD3-4C23-855B-07FCC7CBB960}"/>
              </a:ext>
            </a:extLst>
          </p:cNvPr>
          <p:cNvSpPr>
            <a:spLocks noGrp="1"/>
          </p:cNvSpPr>
          <p:nvPr>
            <p:ph type="dt" sz="half" idx="10"/>
          </p:nvPr>
        </p:nvSpPr>
        <p:spPr/>
        <p:txBody>
          <a:bodyPr/>
          <a:lstStyle/>
          <a:p>
            <a:fld id="{E9B8D441-6CCE-4C40-B816-8A7608C2D139}" type="slidenum">
              <a:rPr lang="en-US" altLang="en-US" smtClean="0"/>
              <a:pPr/>
              <a:t>24</a:t>
            </a:fld>
            <a:endParaRPr lang="en-US" altLang="en-US"/>
          </a:p>
        </p:txBody>
      </p:sp>
      <p:sp>
        <p:nvSpPr>
          <p:cNvPr id="5" name="Footer Placeholder 4">
            <a:extLst>
              <a:ext uri="{FF2B5EF4-FFF2-40B4-BE49-F238E27FC236}">
                <a16:creationId xmlns:a16="http://schemas.microsoft.com/office/drawing/2014/main" id="{4B23C729-4099-4FAF-89FF-C7DD48D3F002}"/>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pic>
        <p:nvPicPr>
          <p:cNvPr id="6" name="Content Placeholder 6">
            <a:extLst>
              <a:ext uri="{FF2B5EF4-FFF2-40B4-BE49-F238E27FC236}">
                <a16:creationId xmlns:a16="http://schemas.microsoft.com/office/drawing/2014/main" id="{A5788791-E649-48CD-AB4C-591519F2E3FD}"/>
              </a:ext>
            </a:extLst>
          </p:cNvPr>
          <p:cNvPicPr>
            <a:picLocks noGrp="1" noChangeAspect="1"/>
          </p:cNvPicPr>
          <p:nvPr>
            <p:ph idx="1"/>
          </p:nvPr>
        </p:nvPicPr>
        <p:blipFill rotWithShape="1">
          <a:blip r:embed="rId2"/>
          <a:srcRect b="19116"/>
          <a:stretch/>
        </p:blipFill>
        <p:spPr>
          <a:xfrm>
            <a:off x="1591785" y="1835057"/>
            <a:ext cx="5960430" cy="2203543"/>
          </a:xfrm>
        </p:spPr>
      </p:pic>
    </p:spTree>
    <p:extLst>
      <p:ext uri="{BB962C8B-B14F-4D97-AF65-F5344CB8AC3E}">
        <p14:creationId xmlns:p14="http://schemas.microsoft.com/office/powerpoint/2010/main" val="2436432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6C14-3F02-44E5-BE50-ACAAA52E632B}"/>
              </a:ext>
            </a:extLst>
          </p:cNvPr>
          <p:cNvSpPr>
            <a:spLocks noGrp="1"/>
          </p:cNvSpPr>
          <p:nvPr>
            <p:ph type="title"/>
          </p:nvPr>
        </p:nvSpPr>
        <p:spPr>
          <a:xfrm>
            <a:off x="766689" y="381000"/>
            <a:ext cx="8001000" cy="1216025"/>
          </a:xfrm>
        </p:spPr>
        <p:txBody>
          <a:bodyPr/>
          <a:lstStyle/>
          <a:p>
            <a:r>
              <a:rPr lang="en-US" sz="3200" b="1" i="0" u="none" strike="noStrike" baseline="0" dirty="0"/>
              <a:t>Relative Effectiveness of Quality Techniques</a:t>
            </a:r>
            <a:endParaRPr lang="en-US" sz="5400" dirty="0"/>
          </a:p>
        </p:txBody>
      </p:sp>
      <p:sp>
        <p:nvSpPr>
          <p:cNvPr id="4" name="Date Placeholder 3">
            <a:extLst>
              <a:ext uri="{FF2B5EF4-FFF2-40B4-BE49-F238E27FC236}">
                <a16:creationId xmlns:a16="http://schemas.microsoft.com/office/drawing/2014/main" id="{982C91E7-172F-4261-953D-A6A4A2318D01}"/>
              </a:ext>
            </a:extLst>
          </p:cNvPr>
          <p:cNvSpPr>
            <a:spLocks noGrp="1"/>
          </p:cNvSpPr>
          <p:nvPr>
            <p:ph type="dt" sz="half" idx="10"/>
          </p:nvPr>
        </p:nvSpPr>
        <p:spPr/>
        <p:txBody>
          <a:bodyPr/>
          <a:lstStyle/>
          <a:p>
            <a:fld id="{E9B8D441-6CCE-4C40-B816-8A7608C2D139}" type="slidenum">
              <a:rPr lang="en-US" altLang="en-US" smtClean="0"/>
              <a:pPr/>
              <a:t>25</a:t>
            </a:fld>
            <a:endParaRPr lang="en-US" altLang="en-US"/>
          </a:p>
        </p:txBody>
      </p:sp>
      <p:sp>
        <p:nvSpPr>
          <p:cNvPr id="5" name="Footer Placeholder 4">
            <a:extLst>
              <a:ext uri="{FF2B5EF4-FFF2-40B4-BE49-F238E27FC236}">
                <a16:creationId xmlns:a16="http://schemas.microsoft.com/office/drawing/2014/main" id="{B41DC372-1D97-469E-8BE6-A5287145F685}"/>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pic>
        <p:nvPicPr>
          <p:cNvPr id="10" name="Content Placeholder 9">
            <a:extLst>
              <a:ext uri="{FF2B5EF4-FFF2-40B4-BE49-F238E27FC236}">
                <a16:creationId xmlns:a16="http://schemas.microsoft.com/office/drawing/2014/main" id="{855A2591-6253-4E7C-B877-1B36DE5EB739}"/>
              </a:ext>
            </a:extLst>
          </p:cNvPr>
          <p:cNvPicPr>
            <a:picLocks noGrp="1" noChangeAspect="1"/>
          </p:cNvPicPr>
          <p:nvPr>
            <p:ph idx="1"/>
          </p:nvPr>
        </p:nvPicPr>
        <p:blipFill>
          <a:blip r:embed="rId2"/>
          <a:stretch>
            <a:fillRect/>
          </a:stretch>
        </p:blipFill>
        <p:spPr>
          <a:xfrm>
            <a:off x="1295400" y="1772553"/>
            <a:ext cx="6214684" cy="3657600"/>
          </a:xfrm>
        </p:spPr>
      </p:pic>
      <p:sp>
        <p:nvSpPr>
          <p:cNvPr id="12" name="TextBox 11">
            <a:extLst>
              <a:ext uri="{FF2B5EF4-FFF2-40B4-BE49-F238E27FC236}">
                <a16:creationId xmlns:a16="http://schemas.microsoft.com/office/drawing/2014/main" id="{74BFEAAC-5DE4-423E-BBF0-1673C287AC3C}"/>
              </a:ext>
            </a:extLst>
          </p:cNvPr>
          <p:cNvSpPr txBox="1"/>
          <p:nvPr/>
        </p:nvSpPr>
        <p:spPr>
          <a:xfrm>
            <a:off x="762000" y="5486400"/>
            <a:ext cx="7696200" cy="646331"/>
          </a:xfrm>
          <a:prstGeom prst="rect">
            <a:avLst/>
          </a:prstGeom>
          <a:noFill/>
        </p:spPr>
        <p:txBody>
          <a:bodyPr wrap="square">
            <a:spAutoFit/>
          </a:bodyPr>
          <a:lstStyle/>
          <a:p>
            <a:pPr algn="l"/>
            <a:r>
              <a:rPr lang="en-US" dirty="0">
                <a:latin typeface="+mj-lt"/>
              </a:rPr>
              <a:t>I</a:t>
            </a:r>
            <a:r>
              <a:rPr lang="en-US" sz="1800" b="0" i="0" u="none" strike="noStrike" baseline="0" dirty="0">
                <a:latin typeface="+mj-lt"/>
              </a:rPr>
              <a:t>f project developers are striving for a higher defect detection</a:t>
            </a:r>
            <a:r>
              <a:rPr lang="en-US" dirty="0">
                <a:latin typeface="+mj-lt"/>
              </a:rPr>
              <a:t> </a:t>
            </a:r>
            <a:r>
              <a:rPr lang="en-US" sz="1800" b="0" i="0" u="none" strike="noStrike" baseline="0" dirty="0">
                <a:latin typeface="+mj-lt"/>
              </a:rPr>
              <a:t>rate, they need to use a combination of techniques</a:t>
            </a:r>
            <a:endParaRPr lang="en-US" dirty="0">
              <a:latin typeface="+mj-lt"/>
            </a:endParaRPr>
          </a:p>
        </p:txBody>
      </p:sp>
    </p:spTree>
    <p:extLst>
      <p:ext uri="{BB962C8B-B14F-4D97-AF65-F5344CB8AC3E}">
        <p14:creationId xmlns:p14="http://schemas.microsoft.com/office/powerpoint/2010/main" val="4070699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FAEA-4364-45BC-88A1-09EFA4A7BBC5}"/>
              </a:ext>
            </a:extLst>
          </p:cNvPr>
          <p:cNvSpPr>
            <a:spLocks noGrp="1"/>
          </p:cNvSpPr>
          <p:nvPr>
            <p:ph type="title"/>
          </p:nvPr>
        </p:nvSpPr>
        <p:spPr/>
        <p:txBody>
          <a:bodyPr/>
          <a:lstStyle/>
          <a:p>
            <a:r>
              <a:rPr lang="en-US" i="0" u="none" strike="noStrike" baseline="0" dirty="0"/>
              <a:t>Cost of Finding Defects</a:t>
            </a:r>
            <a:endParaRPr lang="en-US" sz="6000" dirty="0"/>
          </a:p>
        </p:txBody>
      </p:sp>
      <p:sp>
        <p:nvSpPr>
          <p:cNvPr id="3" name="Content Placeholder 2">
            <a:extLst>
              <a:ext uri="{FF2B5EF4-FFF2-40B4-BE49-F238E27FC236}">
                <a16:creationId xmlns:a16="http://schemas.microsoft.com/office/drawing/2014/main" id="{62933561-7232-41CD-A964-1315834BB9EE}"/>
              </a:ext>
            </a:extLst>
          </p:cNvPr>
          <p:cNvSpPr>
            <a:spLocks noGrp="1"/>
          </p:cNvSpPr>
          <p:nvPr>
            <p:ph idx="1"/>
          </p:nvPr>
        </p:nvSpPr>
        <p:spPr/>
        <p:txBody>
          <a:bodyPr/>
          <a:lstStyle/>
          <a:p>
            <a:pPr algn="l"/>
            <a:r>
              <a:rPr lang="en-US" b="0" i="0" u="none" strike="noStrike" baseline="0" dirty="0">
                <a:latin typeface="+mj-lt"/>
              </a:rPr>
              <a:t>Most studies have found that inspections are cheaper than testing.</a:t>
            </a:r>
          </a:p>
          <a:p>
            <a:pPr algn="l"/>
            <a:endParaRPr lang="en-US" dirty="0">
              <a:latin typeface="+mj-lt"/>
            </a:endParaRPr>
          </a:p>
          <a:p>
            <a:pPr algn="l"/>
            <a:r>
              <a:rPr lang="en-US" b="0" i="0" u="none" strike="noStrike" baseline="0" dirty="0">
                <a:latin typeface="+mj-lt"/>
              </a:rPr>
              <a:t>A study at the Software Engineering Laboratory found that Code reading detected about 80 percent more faults per hour than testing </a:t>
            </a:r>
          </a:p>
          <a:p>
            <a:pPr marL="0" indent="0" algn="l">
              <a:buNone/>
            </a:pPr>
            <a:r>
              <a:rPr lang="en-US" b="0" i="0" u="none" strike="noStrike" baseline="0" dirty="0">
                <a:latin typeface="+mj-lt"/>
              </a:rPr>
              <a:t> </a:t>
            </a:r>
          </a:p>
          <a:p>
            <a:pPr algn="l"/>
            <a:r>
              <a:rPr lang="en-US" b="0" i="0" u="none" strike="noStrike" baseline="0" dirty="0">
                <a:latin typeface="+mj-lt"/>
              </a:rPr>
              <a:t>Another organization found that it cost six times as much to detect design defects by using testing as by using inspections </a:t>
            </a:r>
          </a:p>
          <a:p>
            <a:pPr algn="l"/>
            <a:endParaRPr lang="en-US" b="0" i="0" u="none" strike="noStrike" baseline="0" dirty="0">
              <a:latin typeface="+mj-lt"/>
            </a:endParaRPr>
          </a:p>
          <a:p>
            <a:pPr algn="l"/>
            <a:r>
              <a:rPr lang="en-US" b="0" i="0" u="none" strike="noStrike" baseline="0" dirty="0">
                <a:latin typeface="+mj-lt"/>
              </a:rPr>
              <a:t>A later study at IBM found that only 3.5 staff hours were needed to find each error when using code inspections, whereas 15–25 hours were needed to find each error through testing</a:t>
            </a:r>
            <a:endParaRPr lang="en-US" sz="2400" dirty="0">
              <a:latin typeface="+mj-lt"/>
            </a:endParaRPr>
          </a:p>
        </p:txBody>
      </p:sp>
      <p:sp>
        <p:nvSpPr>
          <p:cNvPr id="4" name="Date Placeholder 3">
            <a:extLst>
              <a:ext uri="{FF2B5EF4-FFF2-40B4-BE49-F238E27FC236}">
                <a16:creationId xmlns:a16="http://schemas.microsoft.com/office/drawing/2014/main" id="{23BFAFE9-3DBF-4C1C-8678-73524B634C3B}"/>
              </a:ext>
            </a:extLst>
          </p:cNvPr>
          <p:cNvSpPr>
            <a:spLocks noGrp="1"/>
          </p:cNvSpPr>
          <p:nvPr>
            <p:ph type="dt" sz="half" idx="10"/>
          </p:nvPr>
        </p:nvSpPr>
        <p:spPr/>
        <p:txBody>
          <a:bodyPr/>
          <a:lstStyle/>
          <a:p>
            <a:fld id="{E9B8D441-6CCE-4C40-B816-8A7608C2D139}" type="slidenum">
              <a:rPr lang="en-US" altLang="en-US" smtClean="0"/>
              <a:pPr/>
              <a:t>26</a:t>
            </a:fld>
            <a:endParaRPr lang="en-US" altLang="en-US"/>
          </a:p>
        </p:txBody>
      </p:sp>
      <p:sp>
        <p:nvSpPr>
          <p:cNvPr id="5" name="Footer Placeholder 4">
            <a:extLst>
              <a:ext uri="{FF2B5EF4-FFF2-40B4-BE49-F238E27FC236}">
                <a16:creationId xmlns:a16="http://schemas.microsoft.com/office/drawing/2014/main" id="{BE915375-5F98-4302-A64C-1E00972E31D4}"/>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579172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8F5C-7600-4472-B351-8B51D95C0847}"/>
              </a:ext>
            </a:extLst>
          </p:cNvPr>
          <p:cNvSpPr>
            <a:spLocks noGrp="1"/>
          </p:cNvSpPr>
          <p:nvPr>
            <p:ph type="title"/>
          </p:nvPr>
        </p:nvSpPr>
        <p:spPr/>
        <p:txBody>
          <a:bodyPr/>
          <a:lstStyle/>
          <a:p>
            <a:r>
              <a:rPr lang="en-US" sz="3600" i="0" u="none" strike="noStrike" baseline="0" dirty="0"/>
              <a:t>Cost of Fixing Defects</a:t>
            </a:r>
            <a:endParaRPr lang="en-US" dirty="0"/>
          </a:p>
        </p:txBody>
      </p:sp>
      <p:sp>
        <p:nvSpPr>
          <p:cNvPr id="3" name="Content Placeholder 2">
            <a:extLst>
              <a:ext uri="{FF2B5EF4-FFF2-40B4-BE49-F238E27FC236}">
                <a16:creationId xmlns:a16="http://schemas.microsoft.com/office/drawing/2014/main" id="{AFB88517-9CFD-4715-908C-58933136AEB4}"/>
              </a:ext>
            </a:extLst>
          </p:cNvPr>
          <p:cNvSpPr>
            <a:spLocks noGrp="1"/>
          </p:cNvSpPr>
          <p:nvPr>
            <p:ph idx="1"/>
          </p:nvPr>
        </p:nvSpPr>
        <p:spPr/>
        <p:txBody>
          <a:bodyPr/>
          <a:lstStyle/>
          <a:p>
            <a:pPr algn="l"/>
            <a:r>
              <a:rPr lang="en-US" b="0" i="0" u="none" strike="noStrike" baseline="0" dirty="0">
                <a:latin typeface="+mj-lt"/>
              </a:rPr>
              <a:t>How a defect is found wouldn’t matter, it would always take the same amount to fix </a:t>
            </a:r>
          </a:p>
          <a:p>
            <a:pPr marL="0" indent="0" algn="ctr">
              <a:buNone/>
            </a:pPr>
            <a:r>
              <a:rPr lang="en-US" b="0" i="0" u="none" strike="noStrike" baseline="0" dirty="0">
                <a:latin typeface="+mj-lt"/>
              </a:rPr>
              <a:t>True or False?</a:t>
            </a:r>
          </a:p>
          <a:p>
            <a:pPr algn="l"/>
            <a:endParaRPr lang="en-US" dirty="0">
              <a:latin typeface="+mj-lt"/>
            </a:endParaRPr>
          </a:p>
          <a:p>
            <a:pPr algn="l"/>
            <a:r>
              <a:rPr lang="en-US" b="0" i="0" u="none" strike="noStrike" baseline="0" dirty="0">
                <a:latin typeface="+mj-lt"/>
              </a:rPr>
              <a:t>It might seem at first glance that how the defect is found wouldn’t matter—it would always cost the same amount to fix.</a:t>
            </a:r>
          </a:p>
          <a:p>
            <a:pPr algn="l"/>
            <a:endParaRPr lang="en-US" b="0" i="0" u="none" strike="noStrike" baseline="0" dirty="0">
              <a:latin typeface="+mj-lt"/>
            </a:endParaRPr>
          </a:p>
          <a:p>
            <a:pPr algn="l"/>
            <a:r>
              <a:rPr lang="en-US" b="0" i="0" u="none" strike="noStrike" baseline="0" dirty="0">
                <a:latin typeface="+mj-lt"/>
              </a:rPr>
              <a:t>That isn’t true because the longer a defect remains in the system, the more expensive it becomes to remove. </a:t>
            </a:r>
          </a:p>
          <a:p>
            <a:pPr algn="l"/>
            <a:endParaRPr lang="en-US" dirty="0">
              <a:latin typeface="+mj-lt"/>
            </a:endParaRPr>
          </a:p>
          <a:p>
            <a:pPr algn="l"/>
            <a:r>
              <a:rPr lang="en-US" b="0" i="0" u="none" strike="noStrike" baseline="0" dirty="0">
                <a:latin typeface="+mj-lt"/>
              </a:rPr>
              <a:t>A detection technique that finds the error earlier therefore results in a lower cost of fixing it. </a:t>
            </a:r>
          </a:p>
          <a:p>
            <a:pPr algn="l"/>
            <a:endParaRPr lang="en-US" dirty="0">
              <a:latin typeface="+mj-lt"/>
            </a:endParaRPr>
          </a:p>
        </p:txBody>
      </p:sp>
      <p:sp>
        <p:nvSpPr>
          <p:cNvPr id="5" name="Footer Placeholder 4">
            <a:extLst>
              <a:ext uri="{FF2B5EF4-FFF2-40B4-BE49-F238E27FC236}">
                <a16:creationId xmlns:a16="http://schemas.microsoft.com/office/drawing/2014/main" id="{9484DCED-50FD-4817-9FB7-42DCA158B6C9}"/>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312204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667E-BB77-4A43-A7FF-210FF58E29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B1E2DD-C15A-42E1-A9D4-919E56943A4B}"/>
              </a:ext>
            </a:extLst>
          </p:cNvPr>
          <p:cNvSpPr>
            <a:spLocks noGrp="1"/>
          </p:cNvSpPr>
          <p:nvPr>
            <p:ph idx="1"/>
          </p:nvPr>
        </p:nvSpPr>
        <p:spPr/>
        <p:txBody>
          <a:bodyPr/>
          <a:lstStyle/>
          <a:p>
            <a:pPr algn="l"/>
            <a:r>
              <a:rPr lang="en-US" sz="1800" b="0" i="0" u="none" strike="noStrike" baseline="0" dirty="0">
                <a:latin typeface="+mj-lt"/>
              </a:rPr>
              <a:t>Inspections detect the symptoms and causes of defects in one step</a:t>
            </a:r>
          </a:p>
          <a:p>
            <a:pPr algn="l"/>
            <a:endParaRPr lang="en-US" sz="1000" b="0" i="0" u="none" strike="noStrike" baseline="0" dirty="0">
              <a:latin typeface="+mj-lt"/>
            </a:endParaRPr>
          </a:p>
          <a:p>
            <a:pPr algn="l"/>
            <a:r>
              <a:rPr lang="en-US" sz="1800" b="0" i="0" u="none" strike="noStrike" baseline="0" dirty="0">
                <a:latin typeface="+mj-lt"/>
              </a:rPr>
              <a:t>Testing finds symptoms but require additional work to diagnose and fix the root cause.</a:t>
            </a:r>
          </a:p>
          <a:p>
            <a:endParaRPr lang="en-US" sz="1000" dirty="0">
              <a:latin typeface="+mj-lt"/>
            </a:endParaRPr>
          </a:p>
          <a:p>
            <a:r>
              <a:rPr lang="en-US" sz="1800" b="0" i="0" u="none" strike="noStrike" baseline="0" dirty="0">
                <a:latin typeface="+mj-lt"/>
              </a:rPr>
              <a:t>The result is that one-step techniques are substantially cheaper overall than two-step ones.</a:t>
            </a:r>
            <a:endParaRPr lang="en-US" sz="2000" dirty="0">
              <a:latin typeface="+mj-lt"/>
            </a:endParaRPr>
          </a:p>
          <a:p>
            <a:pPr algn="l"/>
            <a:endParaRPr lang="en-US" sz="1000" b="0" i="0" u="none" strike="noStrike" baseline="0" dirty="0">
              <a:latin typeface="+mj-lt"/>
            </a:endParaRPr>
          </a:p>
          <a:p>
            <a:pPr algn="l"/>
            <a:r>
              <a:rPr lang="en-US" sz="1800" b="0" i="0" u="none" strike="noStrike" baseline="0" dirty="0">
                <a:latin typeface="+mj-lt"/>
              </a:rPr>
              <a:t>A recommended combination for achieving higher-than-average quality:</a:t>
            </a:r>
          </a:p>
          <a:p>
            <a:pPr algn="l"/>
            <a:endParaRPr lang="en-US" sz="1000" b="0" i="0" u="none" strike="noStrike" baseline="0" dirty="0">
              <a:latin typeface="+mj-lt"/>
            </a:endParaRPr>
          </a:p>
          <a:p>
            <a:pPr lvl="1"/>
            <a:r>
              <a:rPr lang="en-US" sz="1600" b="0" i="0" u="none" strike="noStrike" baseline="0" dirty="0">
                <a:latin typeface="+mj-lt"/>
              </a:rPr>
              <a:t>Formal inspections of all requirements, all architecture, and designs for critical parts </a:t>
            </a:r>
          </a:p>
          <a:p>
            <a:pPr lvl="1"/>
            <a:r>
              <a:rPr lang="en-US" sz="1600" b="0" i="0" u="none" strike="noStrike" baseline="0" dirty="0">
                <a:latin typeface="+mj-lt"/>
              </a:rPr>
              <a:t>Modeling or prototyping</a:t>
            </a:r>
          </a:p>
          <a:p>
            <a:pPr lvl="1"/>
            <a:r>
              <a:rPr lang="en-US" sz="1600" b="0" i="0" u="none" strike="noStrike" baseline="0" dirty="0">
                <a:latin typeface="+mj-lt"/>
              </a:rPr>
              <a:t>Code reading or inspections</a:t>
            </a:r>
          </a:p>
          <a:p>
            <a:pPr lvl="1"/>
            <a:r>
              <a:rPr lang="en-US" sz="1600" dirty="0">
                <a:latin typeface="+mj-lt"/>
              </a:rPr>
              <a:t>T</a:t>
            </a:r>
            <a:r>
              <a:rPr lang="en-US" sz="1600" b="0" i="0" u="none" strike="noStrike" baseline="0" dirty="0">
                <a:latin typeface="+mj-lt"/>
              </a:rPr>
              <a:t>esting</a:t>
            </a:r>
            <a:endParaRPr lang="en-US" dirty="0">
              <a:latin typeface="+mj-lt"/>
            </a:endParaRPr>
          </a:p>
        </p:txBody>
      </p:sp>
      <p:sp>
        <p:nvSpPr>
          <p:cNvPr id="4" name="Date Placeholder 3">
            <a:extLst>
              <a:ext uri="{FF2B5EF4-FFF2-40B4-BE49-F238E27FC236}">
                <a16:creationId xmlns:a16="http://schemas.microsoft.com/office/drawing/2014/main" id="{4DA1316A-07FB-4769-B08C-623172D53F6C}"/>
              </a:ext>
            </a:extLst>
          </p:cNvPr>
          <p:cNvSpPr>
            <a:spLocks noGrp="1"/>
          </p:cNvSpPr>
          <p:nvPr>
            <p:ph type="dt" sz="half" idx="10"/>
          </p:nvPr>
        </p:nvSpPr>
        <p:spPr/>
        <p:txBody>
          <a:bodyPr/>
          <a:lstStyle/>
          <a:p>
            <a:fld id="{E9B8D441-6CCE-4C40-B816-8A7608C2D139}" type="slidenum">
              <a:rPr lang="en-US" altLang="en-US" smtClean="0"/>
              <a:pPr/>
              <a:t>28</a:t>
            </a:fld>
            <a:endParaRPr lang="en-US" altLang="en-US"/>
          </a:p>
        </p:txBody>
      </p:sp>
      <p:sp>
        <p:nvSpPr>
          <p:cNvPr id="5" name="Footer Placeholder 4">
            <a:extLst>
              <a:ext uri="{FF2B5EF4-FFF2-40B4-BE49-F238E27FC236}">
                <a16:creationId xmlns:a16="http://schemas.microsoft.com/office/drawing/2014/main" id="{655477AC-5E7A-4275-AB17-2199D2276B85}"/>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552421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0E2E-27FC-482C-9C15-14D4E900E78B}"/>
              </a:ext>
            </a:extLst>
          </p:cNvPr>
          <p:cNvSpPr>
            <a:spLocks noGrp="1"/>
          </p:cNvSpPr>
          <p:nvPr>
            <p:ph type="title"/>
          </p:nvPr>
        </p:nvSpPr>
        <p:spPr/>
        <p:txBody>
          <a:bodyPr/>
          <a:lstStyle/>
          <a:p>
            <a:r>
              <a:rPr lang="en-US" i="0" u="none" strike="noStrike" baseline="0" dirty="0"/>
              <a:t>When to Do Quality Assurance</a:t>
            </a:r>
            <a:endParaRPr lang="en-US" sz="6000" dirty="0"/>
          </a:p>
        </p:txBody>
      </p:sp>
      <p:sp>
        <p:nvSpPr>
          <p:cNvPr id="3" name="Content Placeholder 2">
            <a:extLst>
              <a:ext uri="{FF2B5EF4-FFF2-40B4-BE49-F238E27FC236}">
                <a16:creationId xmlns:a16="http://schemas.microsoft.com/office/drawing/2014/main" id="{4DE23B0C-52E7-4023-862D-052397C710BE}"/>
              </a:ext>
            </a:extLst>
          </p:cNvPr>
          <p:cNvSpPr>
            <a:spLocks noGrp="1"/>
          </p:cNvSpPr>
          <p:nvPr>
            <p:ph idx="1"/>
          </p:nvPr>
        </p:nvSpPr>
        <p:spPr/>
        <p:txBody>
          <a:bodyPr/>
          <a:lstStyle/>
          <a:p>
            <a:pPr algn="l"/>
            <a:r>
              <a:rPr lang="en-US" sz="1800" dirty="0">
                <a:latin typeface="+mj-lt"/>
              </a:rPr>
              <a:t>T</a:t>
            </a:r>
            <a:r>
              <a:rPr lang="en-US" sz="1800" b="0" i="0" u="none" strike="noStrike" baseline="0" dirty="0">
                <a:latin typeface="+mj-lt"/>
              </a:rPr>
              <a:t>he earlier an error is inserted into software, the more entangled it becomes in other parts of the software and the more expensive it becomes to remove. </a:t>
            </a:r>
          </a:p>
          <a:p>
            <a:pPr algn="l"/>
            <a:endParaRPr lang="en-US" sz="1000" b="0" i="0" u="none" strike="noStrike" baseline="0" dirty="0">
              <a:latin typeface="+mj-lt"/>
            </a:endParaRPr>
          </a:p>
          <a:p>
            <a:pPr algn="l"/>
            <a:r>
              <a:rPr lang="en-US" sz="1800" b="0" i="0" u="none" strike="noStrike" baseline="0" dirty="0">
                <a:latin typeface="+mj-lt"/>
              </a:rPr>
              <a:t>A fault in requirements can produce one or more corresponding faults in design, which can produce many corresponding faults in code</a:t>
            </a:r>
          </a:p>
          <a:p>
            <a:pPr algn="l"/>
            <a:endParaRPr lang="en-US" sz="900" dirty="0">
              <a:latin typeface="+mj-lt"/>
            </a:endParaRPr>
          </a:p>
          <a:p>
            <a:pPr algn="l"/>
            <a:r>
              <a:rPr lang="en-US" sz="1800" b="0" i="0" u="none" strike="noStrike" baseline="0" dirty="0">
                <a:latin typeface="+mj-lt"/>
              </a:rPr>
              <a:t>In addition, errors in requirements or architecture tend to be more sweeping than construction errors. A single architectural error can affect several classes and dozens of routines</a:t>
            </a:r>
          </a:p>
          <a:p>
            <a:pPr algn="l"/>
            <a:endParaRPr lang="en-US" sz="1000" dirty="0">
              <a:latin typeface="+mj-lt"/>
            </a:endParaRPr>
          </a:p>
          <a:p>
            <a:pPr algn="l"/>
            <a:r>
              <a:rPr lang="en-US" sz="1800" b="0" i="0" u="none" strike="noStrike" baseline="0" dirty="0"/>
              <a:t>Defects creep into software at all stages</a:t>
            </a:r>
            <a:r>
              <a:rPr lang="en-US" sz="1800" dirty="0"/>
              <a:t>. </a:t>
            </a:r>
            <a:r>
              <a:rPr lang="en-US" sz="1800" b="1" dirty="0"/>
              <a:t>E</a:t>
            </a:r>
            <a:r>
              <a:rPr lang="en-US" sz="1800" b="1" i="0" u="none" strike="noStrike" baseline="0" dirty="0"/>
              <a:t>mphasize quality assurance work in the early stages</a:t>
            </a:r>
            <a:r>
              <a:rPr lang="en-US" sz="1800" b="0" i="0" u="none" strike="noStrike" baseline="0" dirty="0"/>
              <a:t> and throughout the rest of the project.</a:t>
            </a:r>
          </a:p>
          <a:p>
            <a:pPr algn="l"/>
            <a:endParaRPr lang="en-US" sz="1000" dirty="0"/>
          </a:p>
          <a:p>
            <a:pPr algn="l"/>
            <a:r>
              <a:rPr lang="en-US" sz="1800" b="0" i="0" u="none" strike="noStrike" baseline="0" dirty="0"/>
              <a:t>It should be planned into the project as work begins; it should be part of the technical fiber of the project as work continues; and it should punctuate the end of the project, verifying the quality of the product as work ends</a:t>
            </a:r>
            <a:endParaRPr lang="en-US" sz="1800" dirty="0"/>
          </a:p>
        </p:txBody>
      </p:sp>
      <p:sp>
        <p:nvSpPr>
          <p:cNvPr id="5" name="Footer Placeholder 4">
            <a:extLst>
              <a:ext uri="{FF2B5EF4-FFF2-40B4-BE49-F238E27FC236}">
                <a16:creationId xmlns:a16="http://schemas.microsoft.com/office/drawing/2014/main" id="{957D881D-5820-44C6-B38B-719732969287}"/>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272535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0AF3C337-094E-AE82-05A0-9F78765C0556}"/>
              </a:ext>
            </a:extLst>
          </p:cNvPr>
          <p:cNvSpPr>
            <a:spLocks noGrp="1"/>
          </p:cNvSpPr>
          <p:nvPr>
            <p:ph type="dt" sz="quarter" idx="10"/>
          </p:nvPr>
        </p:nvSpPr>
        <p:spPr>
          <a:noFill/>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B58F183E-85A2-474D-91D5-8AD96CFE5C5B}" type="slidenum">
              <a:rPr lang="en-US" altLang="en-US" sz="1200"/>
              <a:pPr>
                <a:spcBef>
                  <a:spcPct val="0"/>
                </a:spcBef>
                <a:buClrTx/>
                <a:buFontTx/>
                <a:buNone/>
              </a:pPr>
              <a:t>3</a:t>
            </a:fld>
            <a:endParaRPr lang="en-US" altLang="en-US" sz="1200"/>
          </a:p>
        </p:txBody>
      </p:sp>
      <p:sp>
        <p:nvSpPr>
          <p:cNvPr id="5" name="Footer Placeholder 4">
            <a:extLst>
              <a:ext uri="{FF2B5EF4-FFF2-40B4-BE49-F238E27FC236}">
                <a16:creationId xmlns:a16="http://schemas.microsoft.com/office/drawing/2014/main" id="{A743A8F9-0C6C-46C5-BF6D-C1A6EAB3F7C9}"/>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2292" name="Rectangle 2">
            <a:extLst>
              <a:ext uri="{FF2B5EF4-FFF2-40B4-BE49-F238E27FC236}">
                <a16:creationId xmlns:a16="http://schemas.microsoft.com/office/drawing/2014/main" id="{B382C287-E8CF-A69C-D24C-7A4D6B0A5CE4}"/>
              </a:ext>
            </a:extLst>
          </p:cNvPr>
          <p:cNvSpPr>
            <a:spLocks noGrp="1" noChangeArrowheads="1"/>
          </p:cNvSpPr>
          <p:nvPr>
            <p:ph type="title"/>
          </p:nvPr>
        </p:nvSpPr>
        <p:spPr/>
        <p:txBody>
          <a:bodyPr/>
          <a:lstStyle/>
          <a:p>
            <a:endParaRPr lang="en-US" altLang="en-US"/>
          </a:p>
        </p:txBody>
      </p:sp>
      <p:pic>
        <p:nvPicPr>
          <p:cNvPr id="12293" name="Picture 3">
            <a:extLst>
              <a:ext uri="{FF2B5EF4-FFF2-40B4-BE49-F238E27FC236}">
                <a16:creationId xmlns:a16="http://schemas.microsoft.com/office/drawing/2014/main" id="{07AFC63D-51EB-5E38-3EA2-0B9A5CEE6C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2133600"/>
            <a:ext cx="6553200" cy="3025775"/>
          </a:xfr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3117-78E0-4BDC-B566-933DD602B5C6}"/>
              </a:ext>
            </a:extLst>
          </p:cNvPr>
          <p:cNvSpPr>
            <a:spLocks noGrp="1"/>
          </p:cNvSpPr>
          <p:nvPr>
            <p:ph type="title"/>
          </p:nvPr>
        </p:nvSpPr>
        <p:spPr/>
        <p:txBody>
          <a:bodyPr/>
          <a:lstStyle/>
          <a:p>
            <a:r>
              <a:rPr lang="en-US" sz="3600" b="0" i="0" u="none" strike="noStrike" baseline="0" dirty="0"/>
              <a:t>The General Principle of Software Quality</a:t>
            </a:r>
            <a:endParaRPr lang="en-US" dirty="0"/>
          </a:p>
        </p:txBody>
      </p:sp>
      <p:sp>
        <p:nvSpPr>
          <p:cNvPr id="3" name="Content Placeholder 2">
            <a:extLst>
              <a:ext uri="{FF2B5EF4-FFF2-40B4-BE49-F238E27FC236}">
                <a16:creationId xmlns:a16="http://schemas.microsoft.com/office/drawing/2014/main" id="{AF879917-4011-42D6-9FA1-19CC88B58A8B}"/>
              </a:ext>
            </a:extLst>
          </p:cNvPr>
          <p:cNvSpPr>
            <a:spLocks noGrp="1"/>
          </p:cNvSpPr>
          <p:nvPr>
            <p:ph idx="1"/>
          </p:nvPr>
        </p:nvSpPr>
        <p:spPr/>
        <p:txBody>
          <a:bodyPr/>
          <a:lstStyle/>
          <a:p>
            <a:pPr algn="l"/>
            <a:r>
              <a:rPr lang="en-US" dirty="0">
                <a:latin typeface="+mj-lt"/>
              </a:rPr>
              <a:t>I</a:t>
            </a:r>
            <a:r>
              <a:rPr lang="en-US" b="0" i="0" u="none" strike="noStrike" baseline="0" dirty="0">
                <a:latin typeface="+mj-lt"/>
              </a:rPr>
              <a:t>mproving quality reduces development costs</a:t>
            </a:r>
          </a:p>
          <a:p>
            <a:pPr algn="l"/>
            <a:endParaRPr lang="en-US" dirty="0">
              <a:latin typeface="+mj-lt"/>
            </a:endParaRPr>
          </a:p>
          <a:p>
            <a:pPr algn="l"/>
            <a:r>
              <a:rPr lang="en-US" b="0" i="0" u="none" strike="noStrike" baseline="0" dirty="0">
                <a:latin typeface="+mj-lt"/>
              </a:rPr>
              <a:t>Understanding this principle depends on understanding a key observation: </a:t>
            </a:r>
          </a:p>
          <a:p>
            <a:pPr lvl="1"/>
            <a:r>
              <a:rPr lang="en-US" b="0" i="0" u="none" strike="noStrike" baseline="0" dirty="0">
                <a:latin typeface="+mj-lt"/>
              </a:rPr>
              <a:t>the best way to improve productivity and quality is to reduce the time spent reworking code, whether the rework arises from changes in requirements, changes in design, or debugging</a:t>
            </a:r>
          </a:p>
          <a:p>
            <a:pPr algn="l"/>
            <a:r>
              <a:rPr lang="en-US" b="0" i="0" u="none" strike="noStrike" baseline="0" dirty="0">
                <a:latin typeface="+mj-lt"/>
              </a:rPr>
              <a:t>The single biggest activity on most projects is debugging and correcting code that doesn’t work properly</a:t>
            </a:r>
          </a:p>
          <a:p>
            <a:pPr algn="l"/>
            <a:r>
              <a:rPr lang="en-US" b="0" i="0" u="none" strike="noStrike" baseline="0" dirty="0">
                <a:latin typeface="+mj-lt"/>
              </a:rPr>
              <a:t>The most obvious method of shortening a development schedule</a:t>
            </a:r>
          </a:p>
          <a:p>
            <a:pPr marL="0" indent="0" algn="ctr">
              <a:buNone/>
            </a:pPr>
            <a:r>
              <a:rPr lang="en-US" b="1" dirty="0">
                <a:latin typeface="+mj-lt"/>
              </a:rPr>
              <a:t>I</a:t>
            </a:r>
            <a:r>
              <a:rPr lang="en-US" b="1" i="0" u="none" strike="noStrike" baseline="0" dirty="0">
                <a:latin typeface="+mj-lt"/>
              </a:rPr>
              <a:t>mprove the quality of the product and decrease the amount of time spent debugging and reworking the software</a:t>
            </a:r>
          </a:p>
        </p:txBody>
      </p:sp>
      <p:sp>
        <p:nvSpPr>
          <p:cNvPr id="5" name="Footer Placeholder 4">
            <a:extLst>
              <a:ext uri="{FF2B5EF4-FFF2-40B4-BE49-F238E27FC236}">
                <a16:creationId xmlns:a16="http://schemas.microsoft.com/office/drawing/2014/main" id="{C54A8D4E-3DA2-4009-BE7F-1C095FB4D3EA}"/>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932652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EE8D6-71F9-481A-9010-7915403491EA}"/>
              </a:ext>
            </a:extLst>
          </p:cNvPr>
          <p:cNvSpPr>
            <a:spLocks noGrp="1"/>
          </p:cNvSpPr>
          <p:nvPr>
            <p:ph type="title"/>
          </p:nvPr>
        </p:nvSpPr>
        <p:spPr/>
        <p:txBody>
          <a:bodyPr/>
          <a:lstStyle/>
          <a:p>
            <a:r>
              <a:rPr lang="en-US" dirty="0"/>
              <a:t>Observation on Quality Assurance</a:t>
            </a:r>
          </a:p>
        </p:txBody>
      </p:sp>
      <p:sp>
        <p:nvSpPr>
          <p:cNvPr id="3" name="Content Placeholder 2">
            <a:extLst>
              <a:ext uri="{FF2B5EF4-FFF2-40B4-BE49-F238E27FC236}">
                <a16:creationId xmlns:a16="http://schemas.microsoft.com/office/drawing/2014/main" id="{56370EF3-135C-4217-8E37-7F7728F63C19}"/>
              </a:ext>
            </a:extLst>
          </p:cNvPr>
          <p:cNvSpPr>
            <a:spLocks noGrp="1"/>
          </p:cNvSpPr>
          <p:nvPr>
            <p:ph idx="1"/>
          </p:nvPr>
        </p:nvSpPr>
        <p:spPr/>
        <p:txBody>
          <a:bodyPr/>
          <a:lstStyle/>
          <a:p>
            <a:endParaRPr lang="en-US" dirty="0">
              <a:latin typeface="+mj-lt"/>
            </a:endParaRPr>
          </a:p>
          <a:p>
            <a:r>
              <a:rPr lang="en-US" dirty="0">
                <a:solidFill>
                  <a:srgbClr val="FF0000"/>
                </a:solidFill>
                <a:latin typeface="+mj-lt"/>
              </a:rPr>
              <a:t>I</a:t>
            </a:r>
            <a:r>
              <a:rPr lang="en-US" b="0" i="0" u="none" strike="noStrike" baseline="0" dirty="0">
                <a:solidFill>
                  <a:srgbClr val="FF0000"/>
                </a:solidFill>
                <a:latin typeface="+mj-lt"/>
              </a:rPr>
              <a:t>ncreased quality assurance </a:t>
            </a:r>
            <a:r>
              <a:rPr lang="en-US" b="0" i="0" u="none" strike="noStrike" baseline="0" dirty="0">
                <a:latin typeface="+mj-lt"/>
              </a:rPr>
              <a:t>was associated with </a:t>
            </a:r>
            <a:r>
              <a:rPr lang="en-US" b="0" i="0" u="none" strike="noStrike" baseline="0" dirty="0">
                <a:solidFill>
                  <a:srgbClr val="FF0000"/>
                </a:solidFill>
                <a:latin typeface="+mj-lt"/>
              </a:rPr>
              <a:t>decreased error rate </a:t>
            </a:r>
            <a:r>
              <a:rPr lang="en-US" b="0" i="0" u="none" strike="noStrike" baseline="0" dirty="0">
                <a:latin typeface="+mj-lt"/>
              </a:rPr>
              <a:t>but did </a:t>
            </a:r>
            <a:r>
              <a:rPr lang="en-US" b="0" i="0" u="none" strike="noStrike" baseline="0" dirty="0">
                <a:solidFill>
                  <a:srgbClr val="FF0000"/>
                </a:solidFill>
                <a:latin typeface="+mj-lt"/>
              </a:rPr>
              <a:t>not increase overall development cost</a:t>
            </a:r>
            <a:endParaRPr lang="en-US" dirty="0">
              <a:solidFill>
                <a:srgbClr val="FF0000"/>
              </a:solidFill>
              <a:latin typeface="+mj-lt"/>
            </a:endParaRPr>
          </a:p>
          <a:p>
            <a:pPr algn="l"/>
            <a:endParaRPr lang="en-US" b="0" i="1" u="none" strike="noStrike" baseline="0" dirty="0">
              <a:latin typeface="+mj-lt"/>
            </a:endParaRPr>
          </a:p>
          <a:p>
            <a:pPr algn="l"/>
            <a:r>
              <a:rPr lang="en-US" b="0" u="none" strike="noStrike" baseline="0" dirty="0">
                <a:latin typeface="+mj-lt"/>
              </a:rPr>
              <a:t>Software projects with the </a:t>
            </a:r>
            <a:r>
              <a:rPr lang="en-US" b="0" u="none" strike="noStrike" baseline="0" dirty="0">
                <a:solidFill>
                  <a:srgbClr val="FF0000"/>
                </a:solidFill>
                <a:latin typeface="+mj-lt"/>
              </a:rPr>
              <a:t>lowest levels of defects </a:t>
            </a:r>
            <a:r>
              <a:rPr lang="en-US" b="0" u="none" strike="noStrike" baseline="0" dirty="0">
                <a:latin typeface="+mj-lt"/>
              </a:rPr>
              <a:t>had the </a:t>
            </a:r>
            <a:r>
              <a:rPr lang="en-US" b="0" u="none" strike="noStrike" baseline="0" dirty="0">
                <a:solidFill>
                  <a:srgbClr val="FF0000"/>
                </a:solidFill>
                <a:latin typeface="+mj-lt"/>
              </a:rPr>
              <a:t>shortest development schedules</a:t>
            </a:r>
            <a:r>
              <a:rPr lang="en-US" b="0" u="none" strike="noStrike" baseline="0" dirty="0">
                <a:latin typeface="+mj-lt"/>
              </a:rPr>
              <a:t> and the </a:t>
            </a:r>
            <a:r>
              <a:rPr lang="en-US" b="0" u="none" strike="noStrike" baseline="0" dirty="0">
                <a:solidFill>
                  <a:srgbClr val="FF0000"/>
                </a:solidFill>
                <a:latin typeface="+mj-lt"/>
              </a:rPr>
              <a:t>highest development productivity</a:t>
            </a:r>
            <a:r>
              <a:rPr lang="en-US" b="0" u="none" strike="noStrike" baseline="0" dirty="0">
                <a:latin typeface="+mj-lt"/>
              </a:rPr>
              <a:t>.... </a:t>
            </a:r>
          </a:p>
          <a:p>
            <a:pPr algn="l"/>
            <a:endParaRPr lang="en-US" b="0" u="none" strike="noStrike" baseline="0" dirty="0">
              <a:latin typeface="+mj-lt"/>
            </a:endParaRPr>
          </a:p>
          <a:p>
            <a:pPr algn="l"/>
            <a:r>
              <a:rPr lang="en-US" b="0" u="none" strike="noStrike" baseline="0" dirty="0">
                <a:solidFill>
                  <a:srgbClr val="FF0000"/>
                </a:solidFill>
                <a:latin typeface="+mj-lt"/>
              </a:rPr>
              <a:t>Software defect removal is actually the most expensive </a:t>
            </a:r>
            <a:r>
              <a:rPr lang="en-US" b="0" u="none" strike="noStrike" baseline="0" dirty="0">
                <a:latin typeface="+mj-lt"/>
              </a:rPr>
              <a:t>and time-consuming form of work for software</a:t>
            </a:r>
            <a:endParaRPr lang="en-US" sz="2400" dirty="0">
              <a:latin typeface="+mj-lt"/>
            </a:endParaRPr>
          </a:p>
        </p:txBody>
      </p:sp>
      <p:sp>
        <p:nvSpPr>
          <p:cNvPr id="4" name="Date Placeholder 3">
            <a:extLst>
              <a:ext uri="{FF2B5EF4-FFF2-40B4-BE49-F238E27FC236}">
                <a16:creationId xmlns:a16="http://schemas.microsoft.com/office/drawing/2014/main" id="{AB76EEFD-3D7F-494E-88A6-E369C35DDC26}"/>
              </a:ext>
            </a:extLst>
          </p:cNvPr>
          <p:cNvSpPr>
            <a:spLocks noGrp="1"/>
          </p:cNvSpPr>
          <p:nvPr>
            <p:ph type="dt" sz="half" idx="10"/>
          </p:nvPr>
        </p:nvSpPr>
        <p:spPr/>
        <p:txBody>
          <a:bodyPr/>
          <a:lstStyle/>
          <a:p>
            <a:fld id="{E9B8D441-6CCE-4C40-B816-8A7608C2D139}" type="slidenum">
              <a:rPr lang="en-US" altLang="en-US" smtClean="0"/>
              <a:pPr/>
              <a:t>31</a:t>
            </a:fld>
            <a:endParaRPr lang="en-US" altLang="en-US"/>
          </a:p>
        </p:txBody>
      </p:sp>
      <p:sp>
        <p:nvSpPr>
          <p:cNvPr id="5" name="Footer Placeholder 4">
            <a:extLst>
              <a:ext uri="{FF2B5EF4-FFF2-40B4-BE49-F238E27FC236}">
                <a16:creationId xmlns:a16="http://schemas.microsoft.com/office/drawing/2014/main" id="{34244027-9F85-4309-B3C8-FBDE591F49E7}"/>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294649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a:extLst>
              <a:ext uri="{FF2B5EF4-FFF2-40B4-BE49-F238E27FC236}">
                <a16:creationId xmlns:a16="http://schemas.microsoft.com/office/drawing/2014/main" id="{E1C07BBA-B3A7-635A-8D43-923D67BA34BE}"/>
              </a:ext>
            </a:extLst>
          </p:cNvPr>
          <p:cNvSpPr>
            <a:spLocks noGrp="1"/>
          </p:cNvSpPr>
          <p:nvPr>
            <p:ph type="dt" sz="quarter" idx="10"/>
          </p:nvPr>
        </p:nvSpPr>
        <p:spPr>
          <a:noFill/>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546D33E9-020A-4783-96E0-AD0319426932}" type="slidenum">
              <a:rPr lang="en-US" altLang="en-US" sz="1200"/>
              <a:pPr>
                <a:spcBef>
                  <a:spcPct val="0"/>
                </a:spcBef>
                <a:buClrTx/>
                <a:buFontTx/>
                <a:buNone/>
              </a:pPr>
              <a:t>4</a:t>
            </a:fld>
            <a:endParaRPr lang="en-US" altLang="en-US" sz="1200"/>
          </a:p>
        </p:txBody>
      </p:sp>
      <p:sp>
        <p:nvSpPr>
          <p:cNvPr id="5" name="Footer Placeholder 4">
            <a:extLst>
              <a:ext uri="{FF2B5EF4-FFF2-40B4-BE49-F238E27FC236}">
                <a16:creationId xmlns:a16="http://schemas.microsoft.com/office/drawing/2014/main" id="{6591676B-2637-4949-9B32-56A94C25C6D2}"/>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3316" name="Rectangle 2">
            <a:extLst>
              <a:ext uri="{FF2B5EF4-FFF2-40B4-BE49-F238E27FC236}">
                <a16:creationId xmlns:a16="http://schemas.microsoft.com/office/drawing/2014/main" id="{47D43D8A-B89D-D388-196D-EA6CE7647C53}"/>
              </a:ext>
            </a:extLst>
          </p:cNvPr>
          <p:cNvSpPr>
            <a:spLocks noGrp="1" noChangeArrowheads="1"/>
          </p:cNvSpPr>
          <p:nvPr>
            <p:ph type="title"/>
          </p:nvPr>
        </p:nvSpPr>
        <p:spPr/>
        <p:txBody>
          <a:bodyPr/>
          <a:lstStyle/>
          <a:p>
            <a:endParaRPr lang="en-US" altLang="en-US"/>
          </a:p>
        </p:txBody>
      </p:sp>
      <p:sp>
        <p:nvSpPr>
          <p:cNvPr id="13317" name="Rectangle 3">
            <a:extLst>
              <a:ext uri="{FF2B5EF4-FFF2-40B4-BE49-F238E27FC236}">
                <a16:creationId xmlns:a16="http://schemas.microsoft.com/office/drawing/2014/main" id="{108F6E1F-54F3-1180-869B-D6EB1A9D1CCB}"/>
              </a:ext>
            </a:extLst>
          </p:cNvPr>
          <p:cNvSpPr>
            <a:spLocks noGrp="1" noChangeArrowheads="1"/>
          </p:cNvSpPr>
          <p:nvPr>
            <p:ph type="body" idx="1"/>
          </p:nvPr>
        </p:nvSpPr>
        <p:spPr/>
        <p:txBody>
          <a:bodyPr/>
          <a:lstStyle/>
          <a:p>
            <a:pPr>
              <a:lnSpc>
                <a:spcPct val="90000"/>
              </a:lnSpc>
            </a:pPr>
            <a:r>
              <a:rPr lang="en-US" altLang="en-US" b="1"/>
              <a:t>A design class diagram </a:t>
            </a:r>
            <a:r>
              <a:rPr lang="en-US" altLang="en-US"/>
              <a:t>(DCD) illustrates the specifications for software classes in an application. </a:t>
            </a:r>
          </a:p>
          <a:p>
            <a:pPr>
              <a:lnSpc>
                <a:spcPct val="90000"/>
              </a:lnSpc>
            </a:pPr>
            <a:endParaRPr lang="en-US" altLang="en-US"/>
          </a:p>
          <a:p>
            <a:pPr>
              <a:lnSpc>
                <a:spcPct val="90000"/>
              </a:lnSpc>
            </a:pPr>
            <a:r>
              <a:rPr lang="en-US" altLang="en-US"/>
              <a:t>Typical information includes:</a:t>
            </a:r>
          </a:p>
          <a:p>
            <a:pPr lvl="1">
              <a:lnSpc>
                <a:spcPct val="90000"/>
              </a:lnSpc>
            </a:pPr>
            <a:r>
              <a:rPr lang="en-US" altLang="en-US"/>
              <a:t>classes and attributes</a:t>
            </a:r>
          </a:p>
          <a:p>
            <a:pPr lvl="1">
              <a:lnSpc>
                <a:spcPct val="90000"/>
              </a:lnSpc>
            </a:pPr>
            <a:r>
              <a:rPr lang="en-US" altLang="en-US"/>
              <a:t>methods</a:t>
            </a:r>
          </a:p>
          <a:p>
            <a:pPr lvl="1">
              <a:lnSpc>
                <a:spcPct val="90000"/>
              </a:lnSpc>
            </a:pPr>
            <a:r>
              <a:rPr lang="en-US" altLang="en-US"/>
              <a:t>attribute type information</a:t>
            </a:r>
          </a:p>
          <a:p>
            <a:pPr lvl="1">
              <a:lnSpc>
                <a:spcPct val="90000"/>
              </a:lnSpc>
            </a:pPr>
            <a:r>
              <a:rPr lang="en-US" altLang="en-US"/>
              <a:t>navigability</a:t>
            </a:r>
          </a:p>
          <a:p>
            <a:pPr lvl="1">
              <a:lnSpc>
                <a:spcPct val="90000"/>
              </a:lnSpc>
            </a:pPr>
            <a:r>
              <a:rPr lang="en-US" altLang="en-US"/>
              <a:t>dependencies</a:t>
            </a:r>
          </a:p>
          <a:p>
            <a:pPr>
              <a:lnSpc>
                <a:spcPct val="90000"/>
              </a:lnSpc>
            </a:pPr>
            <a:endParaRPr lang="en-US" altLang="en-US"/>
          </a:p>
          <a:p>
            <a:pPr>
              <a:lnSpc>
                <a:spcPct val="90000"/>
              </a:lnSpc>
            </a:pPr>
            <a:r>
              <a:rPr lang="en-US" altLang="en-US"/>
              <a:t>In contrast to conceptual classes in the Domain Model, design classes in the DCDs show definitions for software classes rather than real-world concepts.</a:t>
            </a:r>
          </a:p>
          <a:p>
            <a:pPr>
              <a:lnSpc>
                <a:spcPct val="90000"/>
              </a:lnSpc>
              <a:buFont typeface="Wingdings" panose="05000000000000000000" pitchFamily="2" charset="2"/>
              <a:buNone/>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8F625ED8-35B6-0C09-E7E5-C7B196D86305}"/>
              </a:ext>
            </a:extLst>
          </p:cNvPr>
          <p:cNvSpPr>
            <a:spLocks noGrp="1"/>
          </p:cNvSpPr>
          <p:nvPr>
            <p:ph type="dt" sz="quarter" idx="10"/>
          </p:nvPr>
        </p:nvSpPr>
        <p:spPr>
          <a:noFill/>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39917EA-DA5C-4DFF-803D-608C1E9593E2}" type="slidenum">
              <a:rPr lang="en-US" altLang="en-US" sz="1200"/>
              <a:pPr>
                <a:spcBef>
                  <a:spcPct val="0"/>
                </a:spcBef>
                <a:buClrTx/>
                <a:buFontTx/>
                <a:buNone/>
              </a:pPr>
              <a:t>5</a:t>
            </a:fld>
            <a:endParaRPr lang="en-US" altLang="en-US" sz="1200"/>
          </a:p>
        </p:txBody>
      </p:sp>
      <p:sp>
        <p:nvSpPr>
          <p:cNvPr id="5" name="Footer Placeholder 4">
            <a:extLst>
              <a:ext uri="{FF2B5EF4-FFF2-40B4-BE49-F238E27FC236}">
                <a16:creationId xmlns:a16="http://schemas.microsoft.com/office/drawing/2014/main" id="{DAE1498A-BD86-42CB-84C0-B76EF0E23A50}"/>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4340" name="Rectangle 2">
            <a:extLst>
              <a:ext uri="{FF2B5EF4-FFF2-40B4-BE49-F238E27FC236}">
                <a16:creationId xmlns:a16="http://schemas.microsoft.com/office/drawing/2014/main" id="{E6D8CC43-9D20-F399-0E80-78F2188A4D65}"/>
              </a:ext>
            </a:extLst>
          </p:cNvPr>
          <p:cNvSpPr>
            <a:spLocks noGrp="1" noChangeArrowheads="1"/>
          </p:cNvSpPr>
          <p:nvPr>
            <p:ph type="title"/>
          </p:nvPr>
        </p:nvSpPr>
        <p:spPr/>
        <p:txBody>
          <a:bodyPr/>
          <a:lstStyle/>
          <a:p>
            <a:endParaRPr lang="en-US" altLang="en-US"/>
          </a:p>
        </p:txBody>
      </p:sp>
      <p:pic>
        <p:nvPicPr>
          <p:cNvPr id="14341" name="Picture 3">
            <a:extLst>
              <a:ext uri="{FF2B5EF4-FFF2-40B4-BE49-F238E27FC236}">
                <a16:creationId xmlns:a16="http://schemas.microsoft.com/office/drawing/2014/main" id="{27134C5D-7603-F6A0-4E1E-D26B6D0535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1997075"/>
            <a:ext cx="5486400" cy="3473450"/>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7DE2EFE8-E7BB-16F0-F49F-F6F6E27E06CC}"/>
              </a:ext>
            </a:extLst>
          </p:cNvPr>
          <p:cNvSpPr>
            <a:spLocks noGrp="1"/>
          </p:cNvSpPr>
          <p:nvPr>
            <p:ph type="dt" sz="quarter" idx="10"/>
          </p:nvPr>
        </p:nvSpPr>
        <p:spPr>
          <a:noFill/>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472C40B3-9343-4827-892D-B5E4E9D844AF}" type="slidenum">
              <a:rPr lang="en-US" altLang="en-US" sz="1200"/>
              <a:pPr>
                <a:spcBef>
                  <a:spcPct val="0"/>
                </a:spcBef>
                <a:buClrTx/>
                <a:buFontTx/>
                <a:buNone/>
              </a:pPr>
              <a:t>6</a:t>
            </a:fld>
            <a:endParaRPr lang="en-US" altLang="en-US" sz="1200"/>
          </a:p>
        </p:txBody>
      </p:sp>
      <p:sp>
        <p:nvSpPr>
          <p:cNvPr id="5" name="Footer Placeholder 4">
            <a:extLst>
              <a:ext uri="{FF2B5EF4-FFF2-40B4-BE49-F238E27FC236}">
                <a16:creationId xmlns:a16="http://schemas.microsoft.com/office/drawing/2014/main" id="{875DE4CE-1474-481E-B6E9-EBD6D070C8E9}"/>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5364" name="Rectangle 2">
            <a:extLst>
              <a:ext uri="{FF2B5EF4-FFF2-40B4-BE49-F238E27FC236}">
                <a16:creationId xmlns:a16="http://schemas.microsoft.com/office/drawing/2014/main" id="{B91CC38A-521D-226C-8D94-45499911170F}"/>
              </a:ext>
            </a:extLst>
          </p:cNvPr>
          <p:cNvSpPr>
            <a:spLocks noGrp="1" noChangeArrowheads="1"/>
          </p:cNvSpPr>
          <p:nvPr>
            <p:ph type="title"/>
          </p:nvPr>
        </p:nvSpPr>
        <p:spPr/>
        <p:txBody>
          <a:bodyPr/>
          <a:lstStyle/>
          <a:p>
            <a:endParaRPr lang="en-US" altLang="en-US"/>
          </a:p>
        </p:txBody>
      </p:sp>
      <p:pic>
        <p:nvPicPr>
          <p:cNvPr id="15365" name="Picture 3">
            <a:extLst>
              <a:ext uri="{FF2B5EF4-FFF2-40B4-BE49-F238E27FC236}">
                <a16:creationId xmlns:a16="http://schemas.microsoft.com/office/drawing/2014/main" id="{B8726160-C440-D536-3E9D-ECB38315A2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2133600"/>
            <a:ext cx="6129338" cy="2970213"/>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E3A09F58-CE42-4803-0B59-6AB86A08C6FE}"/>
              </a:ext>
            </a:extLst>
          </p:cNvPr>
          <p:cNvSpPr>
            <a:spLocks noGrp="1"/>
          </p:cNvSpPr>
          <p:nvPr>
            <p:ph type="dt" sz="quarter" idx="10"/>
          </p:nvPr>
        </p:nvSpPr>
        <p:spPr>
          <a:noFill/>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F9838E3-7B1A-49B1-9136-C6A7D3312EC8}" type="slidenum">
              <a:rPr lang="en-US" altLang="en-US" sz="1200"/>
              <a:pPr>
                <a:spcBef>
                  <a:spcPct val="0"/>
                </a:spcBef>
                <a:buClrTx/>
                <a:buFontTx/>
                <a:buNone/>
              </a:pPr>
              <a:t>7</a:t>
            </a:fld>
            <a:endParaRPr lang="en-US" altLang="en-US" sz="1200"/>
          </a:p>
        </p:txBody>
      </p:sp>
      <p:sp>
        <p:nvSpPr>
          <p:cNvPr id="5" name="Footer Placeholder 4">
            <a:extLst>
              <a:ext uri="{FF2B5EF4-FFF2-40B4-BE49-F238E27FC236}">
                <a16:creationId xmlns:a16="http://schemas.microsoft.com/office/drawing/2014/main" id="{B31C3180-BE60-4F23-BCED-A790F181D66E}"/>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6388" name="Rectangle 2">
            <a:extLst>
              <a:ext uri="{FF2B5EF4-FFF2-40B4-BE49-F238E27FC236}">
                <a16:creationId xmlns:a16="http://schemas.microsoft.com/office/drawing/2014/main" id="{56834AD0-F046-EBDF-BFDF-8E55B4D126F0}"/>
              </a:ext>
            </a:extLst>
          </p:cNvPr>
          <p:cNvSpPr>
            <a:spLocks noGrp="1" noChangeArrowheads="1"/>
          </p:cNvSpPr>
          <p:nvPr>
            <p:ph type="title"/>
          </p:nvPr>
        </p:nvSpPr>
        <p:spPr/>
        <p:txBody>
          <a:bodyPr/>
          <a:lstStyle/>
          <a:p>
            <a:endParaRPr lang="en-US" altLang="en-US"/>
          </a:p>
        </p:txBody>
      </p:sp>
      <p:sp>
        <p:nvSpPr>
          <p:cNvPr id="16389" name="Rectangle 3">
            <a:extLst>
              <a:ext uri="{FF2B5EF4-FFF2-40B4-BE49-F238E27FC236}">
                <a16:creationId xmlns:a16="http://schemas.microsoft.com/office/drawing/2014/main" id="{2E7D2CEB-B9B1-35BC-63E5-FD3328F03F02}"/>
              </a:ext>
            </a:extLst>
          </p:cNvPr>
          <p:cNvSpPr>
            <a:spLocks noGrp="1" noChangeArrowheads="1"/>
          </p:cNvSpPr>
          <p:nvPr>
            <p:ph type="body" idx="1"/>
          </p:nvPr>
        </p:nvSpPr>
        <p:spPr/>
        <p:txBody>
          <a:bodyPr/>
          <a:lstStyle/>
          <a:p>
            <a:r>
              <a:rPr lang="en-US" altLang="en-US"/>
              <a:t>Add Method Names</a:t>
            </a:r>
          </a:p>
          <a:p>
            <a:endParaRPr lang="en-US" altLang="en-US"/>
          </a:p>
          <a:p>
            <a:pPr lvl="1"/>
            <a:r>
              <a:rPr lang="en-US" altLang="en-US"/>
              <a:t>The methods of each class can be identified by analyzing the interaction diagrams.</a:t>
            </a:r>
          </a:p>
          <a:p>
            <a:pPr lvl="1"/>
            <a:r>
              <a:rPr lang="en-US" altLang="en-US"/>
              <a:t>For example, if the message </a:t>
            </a:r>
            <a:r>
              <a:rPr lang="en-US" altLang="en-US" i="1"/>
              <a:t>makeLineItem </a:t>
            </a:r>
            <a:r>
              <a:rPr lang="en-US" altLang="en-US"/>
              <a:t>is sent to an instance of class </a:t>
            </a:r>
            <a:r>
              <a:rPr lang="en-US" altLang="en-US" i="1"/>
              <a:t>Sale, </a:t>
            </a:r>
            <a:r>
              <a:rPr lang="en-US" altLang="en-US"/>
              <a:t>then class </a:t>
            </a:r>
            <a:r>
              <a:rPr lang="en-US" altLang="en-US" i="1"/>
              <a:t>Sale </a:t>
            </a:r>
            <a:r>
              <a:rPr lang="en-US" altLang="en-US"/>
              <a:t>must define a </a:t>
            </a:r>
            <a:r>
              <a:rPr lang="en-US" altLang="en-US" i="1"/>
              <a:t>makeLineItem </a:t>
            </a:r>
            <a:r>
              <a:rPr lang="en-US" altLang="en-US"/>
              <a:t>method </a:t>
            </a:r>
          </a:p>
          <a:p>
            <a:pPr lvl="1"/>
            <a:r>
              <a:rPr lang="en-US" altLang="en-US"/>
              <a:t>In general, the set of all messages sent to a class X across all interaction diagrams indicates the majority of methods that class X must define.</a:t>
            </a:r>
          </a:p>
          <a:p>
            <a:pPr lvl="1">
              <a:buFont typeface="Wingdings" panose="05000000000000000000" pitchFamily="2" charset="2"/>
              <a:buNone/>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a:extLst>
              <a:ext uri="{FF2B5EF4-FFF2-40B4-BE49-F238E27FC236}">
                <a16:creationId xmlns:a16="http://schemas.microsoft.com/office/drawing/2014/main" id="{17E4A9D2-75AC-4A9B-028D-6885D7255781}"/>
              </a:ext>
            </a:extLst>
          </p:cNvPr>
          <p:cNvSpPr>
            <a:spLocks noGrp="1"/>
          </p:cNvSpPr>
          <p:nvPr>
            <p:ph type="dt" sz="quarter" idx="10"/>
          </p:nvPr>
        </p:nvSpPr>
        <p:spPr>
          <a:noFill/>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D312A08F-AFFB-441F-9F17-0F9FFB156E4F}" type="slidenum">
              <a:rPr lang="en-US" altLang="en-US" sz="1200"/>
              <a:pPr>
                <a:spcBef>
                  <a:spcPct val="0"/>
                </a:spcBef>
                <a:buClrTx/>
                <a:buFontTx/>
                <a:buNone/>
              </a:pPr>
              <a:t>8</a:t>
            </a:fld>
            <a:endParaRPr lang="en-US" altLang="en-US" sz="1200"/>
          </a:p>
        </p:txBody>
      </p:sp>
      <p:sp>
        <p:nvSpPr>
          <p:cNvPr id="5" name="Footer Placeholder 4">
            <a:extLst>
              <a:ext uri="{FF2B5EF4-FFF2-40B4-BE49-F238E27FC236}">
                <a16:creationId xmlns:a16="http://schemas.microsoft.com/office/drawing/2014/main" id="{5689270D-2AA4-4703-B401-54C927DA791A}"/>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7412" name="Rectangle 2">
            <a:extLst>
              <a:ext uri="{FF2B5EF4-FFF2-40B4-BE49-F238E27FC236}">
                <a16:creationId xmlns:a16="http://schemas.microsoft.com/office/drawing/2014/main" id="{FEA2268C-02AD-B722-CAB8-4EA7A6A8FAD4}"/>
              </a:ext>
            </a:extLst>
          </p:cNvPr>
          <p:cNvSpPr>
            <a:spLocks noGrp="1" noChangeArrowheads="1"/>
          </p:cNvSpPr>
          <p:nvPr>
            <p:ph type="title"/>
          </p:nvPr>
        </p:nvSpPr>
        <p:spPr/>
        <p:txBody>
          <a:bodyPr/>
          <a:lstStyle/>
          <a:p>
            <a:endParaRPr lang="en-US" altLang="en-US"/>
          </a:p>
        </p:txBody>
      </p:sp>
      <p:pic>
        <p:nvPicPr>
          <p:cNvPr id="17413" name="Picture 3">
            <a:extLst>
              <a:ext uri="{FF2B5EF4-FFF2-40B4-BE49-F238E27FC236}">
                <a16:creationId xmlns:a16="http://schemas.microsoft.com/office/drawing/2014/main" id="{B14D5174-11B7-286E-E2D6-C391792F16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47838" y="1679575"/>
            <a:ext cx="5872162" cy="4244975"/>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5840C5D3-90F4-C542-6554-D8B71594924F}"/>
              </a:ext>
            </a:extLst>
          </p:cNvPr>
          <p:cNvSpPr>
            <a:spLocks noGrp="1"/>
          </p:cNvSpPr>
          <p:nvPr>
            <p:ph type="dt" sz="quarter" idx="10"/>
          </p:nvPr>
        </p:nvSpPr>
        <p:spPr>
          <a:noFill/>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FE195AB6-ABB0-4037-9542-247AD3C043EE}" type="slidenum">
              <a:rPr lang="en-US" altLang="en-US" sz="1200"/>
              <a:pPr>
                <a:spcBef>
                  <a:spcPct val="0"/>
                </a:spcBef>
                <a:buClrTx/>
                <a:buFontTx/>
                <a:buNone/>
              </a:pPr>
              <a:t>9</a:t>
            </a:fld>
            <a:endParaRPr lang="en-US" altLang="en-US" sz="1200"/>
          </a:p>
        </p:txBody>
      </p:sp>
      <p:sp>
        <p:nvSpPr>
          <p:cNvPr id="5" name="Footer Placeholder 4">
            <a:extLst>
              <a:ext uri="{FF2B5EF4-FFF2-40B4-BE49-F238E27FC236}">
                <a16:creationId xmlns:a16="http://schemas.microsoft.com/office/drawing/2014/main" id="{69C5EE68-9FDD-4EE5-AC49-327EB2CF9045}"/>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8436" name="Rectangle 2">
            <a:extLst>
              <a:ext uri="{FF2B5EF4-FFF2-40B4-BE49-F238E27FC236}">
                <a16:creationId xmlns:a16="http://schemas.microsoft.com/office/drawing/2014/main" id="{51D7E25F-8AFE-2148-0429-33E2711BBA49}"/>
              </a:ext>
            </a:extLst>
          </p:cNvPr>
          <p:cNvSpPr>
            <a:spLocks noGrp="1" noChangeArrowheads="1"/>
          </p:cNvSpPr>
          <p:nvPr>
            <p:ph type="title"/>
          </p:nvPr>
        </p:nvSpPr>
        <p:spPr/>
        <p:txBody>
          <a:bodyPr/>
          <a:lstStyle/>
          <a:p>
            <a:endParaRPr lang="en-US" altLang="en-US"/>
          </a:p>
        </p:txBody>
      </p:sp>
      <p:sp>
        <p:nvSpPr>
          <p:cNvPr id="18437" name="Rectangle 3">
            <a:extLst>
              <a:ext uri="{FF2B5EF4-FFF2-40B4-BE49-F238E27FC236}">
                <a16:creationId xmlns:a16="http://schemas.microsoft.com/office/drawing/2014/main" id="{AF7C8ABF-EAB5-2AFE-9989-F69D200F3612}"/>
              </a:ext>
            </a:extLst>
          </p:cNvPr>
          <p:cNvSpPr>
            <a:spLocks noGrp="1" noChangeArrowheads="1"/>
          </p:cNvSpPr>
          <p:nvPr>
            <p:ph type="body" idx="1"/>
          </p:nvPr>
        </p:nvSpPr>
        <p:spPr/>
        <p:txBody>
          <a:bodyPr/>
          <a:lstStyle/>
          <a:p>
            <a:r>
              <a:rPr lang="en-US" altLang="en-US" i="1"/>
              <a:t>Method Names</a:t>
            </a:r>
            <a:r>
              <a:rPr lang="en-US" altLang="en-US"/>
              <a:t>—</a:t>
            </a:r>
            <a:r>
              <a:rPr lang="en-US" altLang="en-US" i="1"/>
              <a:t>create</a:t>
            </a:r>
            <a:endParaRPr lang="en-US" altLang="en-US"/>
          </a:p>
          <a:p>
            <a:r>
              <a:rPr lang="en-US" altLang="en-US" i="1"/>
              <a:t>Method Names</a:t>
            </a:r>
            <a:r>
              <a:rPr lang="en-US" altLang="en-US"/>
              <a:t>—</a:t>
            </a:r>
            <a:r>
              <a:rPr lang="en-US" altLang="en-US" i="1"/>
              <a:t>Accessing Methods</a:t>
            </a:r>
            <a:endParaRPr lang="en-US" altLang="en-US"/>
          </a:p>
          <a:p>
            <a:r>
              <a:rPr lang="en-US" altLang="en-US"/>
              <a:t>These methods are usually excluded from depiction in the class diagram because of the high noise-to-value ratio they generate; for n attributes, there are 2n uninteresting methods.</a:t>
            </a:r>
          </a:p>
          <a:p>
            <a:pPr>
              <a:buFont typeface="Wingdings" panose="05000000000000000000" pitchFamily="2" charset="2"/>
              <a:buNone/>
            </a:pPr>
            <a:endParaRPr lang="en-US" altLang="en-US"/>
          </a:p>
          <a:p>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116DD32D0C9B46A95D59A5C0EA9312" ma:contentTypeVersion="4" ma:contentTypeDescription="Create a new document." ma:contentTypeScope="" ma:versionID="d4a2aa0cf4f91a8abb3d19615275b5bc">
  <xsd:schema xmlns:xsd="http://www.w3.org/2001/XMLSchema" xmlns:xs="http://www.w3.org/2001/XMLSchema" xmlns:p="http://schemas.microsoft.com/office/2006/metadata/properties" xmlns:ns2="72738f85-f4cf-4007-9889-4794722ab519" targetNamespace="http://schemas.microsoft.com/office/2006/metadata/properties" ma:root="true" ma:fieldsID="fe4f7c2678c5c236434be35690e6b901" ns2:_="">
    <xsd:import namespace="72738f85-f4cf-4007-9889-4794722ab51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738f85-f4cf-4007-9889-4794722ab5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AFA7A8-B0B0-4C35-B95A-DA327EB00457}"/>
</file>

<file path=customXml/itemProps2.xml><?xml version="1.0" encoding="utf-8"?>
<ds:datastoreItem xmlns:ds="http://schemas.openxmlformats.org/officeDocument/2006/customXml" ds:itemID="{326575F9-BD11-4917-ABB7-75771B2F658D}"/>
</file>

<file path=customXml/itemProps3.xml><?xml version="1.0" encoding="utf-8"?>
<ds:datastoreItem xmlns:ds="http://schemas.openxmlformats.org/officeDocument/2006/customXml" ds:itemID="{14C15039-E3AC-4AB5-934C-8E3363D02D5E}"/>
</file>

<file path=docProps/app.xml><?xml version="1.0" encoding="utf-8"?>
<Properties xmlns="http://schemas.openxmlformats.org/officeDocument/2006/extended-properties" xmlns:vt="http://schemas.openxmlformats.org/officeDocument/2006/docPropsVTypes">
  <Template>Profile</Template>
  <TotalTime>11541</TotalTime>
  <Words>2189</Words>
  <Application>Microsoft Office PowerPoint</Application>
  <PresentationFormat>On-screen Show (4:3)</PresentationFormat>
  <Paragraphs>286</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Times New Roman</vt:lpstr>
      <vt:lpstr>Verdana</vt:lpstr>
      <vt:lpstr>Wingdings</vt:lpstr>
      <vt:lpstr>Profile</vt:lpstr>
      <vt:lpstr>Software Construction</vt:lpstr>
      <vt:lpstr>Design model: Creating design class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 of Software Quality</vt:lpstr>
      <vt:lpstr>PowerPoint Presentation</vt:lpstr>
      <vt:lpstr>Relationship among Quality Characteristics</vt:lpstr>
      <vt:lpstr>PowerPoint Presentation</vt:lpstr>
      <vt:lpstr>Techniques for Improving Software Quality</vt:lpstr>
      <vt:lpstr>PowerPoint Presentation</vt:lpstr>
      <vt:lpstr>PowerPoint Presentation</vt:lpstr>
      <vt:lpstr>PowerPoint Presentation</vt:lpstr>
      <vt:lpstr>Relative Effectiveness of Quality Techniques</vt:lpstr>
      <vt:lpstr>Cost of Finding Defects</vt:lpstr>
      <vt:lpstr>Cost of Fixing Defects</vt:lpstr>
      <vt:lpstr>PowerPoint Presentation</vt:lpstr>
      <vt:lpstr>When to Do Quality Assurance</vt:lpstr>
      <vt:lpstr>The General Principle of Software Quality</vt:lpstr>
      <vt:lpstr>Observation on Quality Assurance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Onaiza Maqbool</dc:creator>
  <cp:lastModifiedBy>Onaiza Maqbool</cp:lastModifiedBy>
  <cp:revision>169</cp:revision>
  <cp:lastPrinted>2016-02-15T09:53:03Z</cp:lastPrinted>
  <dcterms:created xsi:type="dcterms:W3CDTF">1601-01-01T00:00:00Z</dcterms:created>
  <dcterms:modified xsi:type="dcterms:W3CDTF">2023-12-11T05:10:10Z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0x010100A8116DD32D0C9B46A95D59A5C0EA9312</vt:lpwstr>
  </property>
</Properties>
</file>