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Lst>
  <p:notesMasterIdLst>
    <p:notesMasterId r:id="rId30"/>
  </p:notesMasterIdLst>
  <p:handoutMasterIdLst>
    <p:handoutMasterId r:id="rId31"/>
  </p:handoutMasterIdLst>
  <p:sldIdLst>
    <p:sldId id="257" r:id="rId2"/>
    <p:sldId id="333" r:id="rId3"/>
    <p:sldId id="334" r:id="rId4"/>
    <p:sldId id="335" r:id="rId5"/>
    <p:sldId id="318" r:id="rId6"/>
    <p:sldId id="319" r:id="rId7"/>
    <p:sldId id="298" r:id="rId8"/>
    <p:sldId id="330" r:id="rId9"/>
    <p:sldId id="332" r:id="rId10"/>
    <p:sldId id="316" r:id="rId11"/>
    <p:sldId id="336" r:id="rId12"/>
    <p:sldId id="320" r:id="rId13"/>
    <p:sldId id="321" r:id="rId14"/>
    <p:sldId id="322" r:id="rId15"/>
    <p:sldId id="323" r:id="rId16"/>
    <p:sldId id="324" r:id="rId17"/>
    <p:sldId id="326" r:id="rId18"/>
    <p:sldId id="327" r:id="rId19"/>
    <p:sldId id="299" r:id="rId20"/>
    <p:sldId id="337" r:id="rId21"/>
    <p:sldId id="339" r:id="rId22"/>
    <p:sldId id="340" r:id="rId23"/>
    <p:sldId id="341" r:id="rId24"/>
    <p:sldId id="506" r:id="rId25"/>
    <p:sldId id="507" r:id="rId26"/>
    <p:sldId id="508" r:id="rId27"/>
    <p:sldId id="509" r:id="rId28"/>
    <p:sldId id="510" r:id="rId29"/>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9FEBCC9-3014-7FFF-DB04-4AC9FDD4BAD8}"/>
              </a:ext>
            </a:extLst>
          </p:cNvPr>
          <p:cNvSpPr>
            <a:spLocks noGrp="1" noChangeArrowheads="1"/>
          </p:cNvSpPr>
          <p:nvPr>
            <p:ph type="hdr" sz="quarter"/>
          </p:nvPr>
        </p:nvSpPr>
        <p:spPr bwMode="auto">
          <a:xfrm>
            <a:off x="0" y="0"/>
            <a:ext cx="3038475" cy="463550"/>
          </a:xfrm>
          <a:prstGeom prst="rect">
            <a:avLst/>
          </a:prstGeom>
          <a:noFill/>
          <a:ln>
            <a:noFill/>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Arial" charset="0"/>
                <a:cs typeface="Arial" charset="0"/>
              </a:defRPr>
            </a:lvl1pPr>
          </a:lstStyle>
          <a:p>
            <a:pPr>
              <a:defRPr/>
            </a:pPr>
            <a:endParaRPr lang="en-US" altLang="en-US"/>
          </a:p>
        </p:txBody>
      </p:sp>
      <p:sp>
        <p:nvSpPr>
          <p:cNvPr id="77827" name="Rectangle 3">
            <a:extLst>
              <a:ext uri="{FF2B5EF4-FFF2-40B4-BE49-F238E27FC236}">
                <a16:creationId xmlns:a16="http://schemas.microsoft.com/office/drawing/2014/main" id="{9D93315A-C4B1-61DA-3A15-1EAF2FBEC9F7}"/>
              </a:ext>
            </a:extLst>
          </p:cNvPr>
          <p:cNvSpPr>
            <a:spLocks noGrp="1" noChangeArrowheads="1"/>
          </p:cNvSpPr>
          <p:nvPr>
            <p:ph type="dt" sz="quarter" idx="1"/>
          </p:nvPr>
        </p:nvSpPr>
        <p:spPr bwMode="auto">
          <a:xfrm>
            <a:off x="3970338" y="0"/>
            <a:ext cx="3038475" cy="463550"/>
          </a:xfrm>
          <a:prstGeom prst="rect">
            <a:avLst/>
          </a:prstGeom>
          <a:noFill/>
          <a:ln>
            <a:noFill/>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Arial" charset="0"/>
                <a:cs typeface="Arial" charset="0"/>
              </a:defRPr>
            </a:lvl1pPr>
          </a:lstStyle>
          <a:p>
            <a:pPr>
              <a:defRPr/>
            </a:pPr>
            <a:endParaRPr lang="en-US" altLang="en-US"/>
          </a:p>
        </p:txBody>
      </p:sp>
      <p:sp>
        <p:nvSpPr>
          <p:cNvPr id="77828" name="Rectangle 4">
            <a:extLst>
              <a:ext uri="{FF2B5EF4-FFF2-40B4-BE49-F238E27FC236}">
                <a16:creationId xmlns:a16="http://schemas.microsoft.com/office/drawing/2014/main" id="{AE6A34F7-7D11-A505-7EF2-D21FEDA09A08}"/>
              </a:ext>
            </a:extLst>
          </p:cNvPr>
          <p:cNvSpPr>
            <a:spLocks noGrp="1" noChangeArrowheads="1"/>
          </p:cNvSpPr>
          <p:nvPr>
            <p:ph type="ftr" sz="quarter" idx="2"/>
          </p:nvPr>
        </p:nvSpPr>
        <p:spPr bwMode="auto">
          <a:xfrm>
            <a:off x="0" y="8831263"/>
            <a:ext cx="3038475" cy="463550"/>
          </a:xfrm>
          <a:prstGeom prst="rect">
            <a:avLst/>
          </a:prstGeom>
          <a:noFill/>
          <a:ln>
            <a:noFill/>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Arial" charset="0"/>
                <a:cs typeface="Arial" charset="0"/>
              </a:defRPr>
            </a:lvl1pPr>
          </a:lstStyle>
          <a:p>
            <a:pPr>
              <a:defRPr/>
            </a:pPr>
            <a:endParaRPr lang="en-US" altLang="en-US"/>
          </a:p>
        </p:txBody>
      </p:sp>
      <p:sp>
        <p:nvSpPr>
          <p:cNvPr id="77829" name="Rectangle 5">
            <a:extLst>
              <a:ext uri="{FF2B5EF4-FFF2-40B4-BE49-F238E27FC236}">
                <a16:creationId xmlns:a16="http://schemas.microsoft.com/office/drawing/2014/main" id="{43F7BE0A-D706-5BA8-824C-2C5ADC4513D3}"/>
              </a:ext>
            </a:extLst>
          </p:cNvPr>
          <p:cNvSpPr>
            <a:spLocks noGrp="1" noChangeArrowheads="1"/>
          </p:cNvSpPr>
          <p:nvPr>
            <p:ph type="sldNum" sz="quarter" idx="3"/>
          </p:nvPr>
        </p:nvSpPr>
        <p:spPr bwMode="auto">
          <a:xfrm>
            <a:off x="3970338" y="8831263"/>
            <a:ext cx="3038475" cy="463550"/>
          </a:xfrm>
          <a:prstGeom prst="rect">
            <a:avLst/>
          </a:prstGeom>
          <a:noFill/>
          <a:ln>
            <a:noFill/>
          </a:ln>
          <a:effectLst/>
        </p:spPr>
        <p:txBody>
          <a:bodyPr vert="horz" wrap="square" lIns="93172" tIns="46586" rIns="93172" bIns="46586" numCol="1" anchor="b" anchorCtr="0" compatLnSpc="1">
            <a:prstTxWarp prst="textNoShape">
              <a:avLst/>
            </a:prstTxWarp>
          </a:bodyPr>
          <a:lstStyle>
            <a:lvl1pPr algn="r" defTabSz="931863" eaLnBrk="1" hangingPunct="1">
              <a:defRPr sz="1300">
                <a:latin typeface="Arial" panose="020B0604020202020204" pitchFamily="34" charset="0"/>
              </a:defRPr>
            </a:lvl1pPr>
          </a:lstStyle>
          <a:p>
            <a:pPr>
              <a:defRPr/>
            </a:pPr>
            <a:fld id="{055C506D-F9D4-4C3D-B6F6-C5BA414B2C4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B36590C-9469-E7EC-E317-93C91CF9F951}"/>
              </a:ext>
            </a:extLst>
          </p:cNvPr>
          <p:cNvSpPr>
            <a:spLocks noGrp="1" noChangeArrowheads="1"/>
          </p:cNvSpPr>
          <p:nvPr>
            <p:ph type="hdr" sz="quarter"/>
          </p:nvPr>
        </p:nvSpPr>
        <p:spPr bwMode="auto">
          <a:xfrm>
            <a:off x="0" y="0"/>
            <a:ext cx="3038475" cy="463550"/>
          </a:xfrm>
          <a:prstGeom prst="rect">
            <a:avLst/>
          </a:prstGeom>
          <a:noFill/>
          <a:ln>
            <a:noFill/>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Arial" charset="0"/>
                <a:cs typeface="Arial" charset="0"/>
              </a:defRPr>
            </a:lvl1pPr>
          </a:lstStyle>
          <a:p>
            <a:pPr>
              <a:defRPr/>
            </a:pPr>
            <a:endParaRPr lang="en-US" altLang="en-US"/>
          </a:p>
        </p:txBody>
      </p:sp>
      <p:sp>
        <p:nvSpPr>
          <p:cNvPr id="31747" name="Rectangle 3">
            <a:extLst>
              <a:ext uri="{FF2B5EF4-FFF2-40B4-BE49-F238E27FC236}">
                <a16:creationId xmlns:a16="http://schemas.microsoft.com/office/drawing/2014/main" id="{6C8CDE64-1C32-0EC6-5ED5-1821DF046F17}"/>
              </a:ext>
            </a:extLst>
          </p:cNvPr>
          <p:cNvSpPr>
            <a:spLocks noGrp="1" noChangeArrowheads="1"/>
          </p:cNvSpPr>
          <p:nvPr>
            <p:ph type="dt" idx="1"/>
          </p:nvPr>
        </p:nvSpPr>
        <p:spPr bwMode="auto">
          <a:xfrm>
            <a:off x="3970338" y="0"/>
            <a:ext cx="3038475" cy="463550"/>
          </a:xfrm>
          <a:prstGeom prst="rect">
            <a:avLst/>
          </a:prstGeom>
          <a:noFill/>
          <a:ln>
            <a:noFill/>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Arial" charset="0"/>
                <a:cs typeface="Arial" charset="0"/>
              </a:defRPr>
            </a:lvl1pPr>
          </a:lstStyle>
          <a:p>
            <a:pPr>
              <a:defRPr/>
            </a:pPr>
            <a:endParaRPr lang="en-US" altLang="en-US"/>
          </a:p>
        </p:txBody>
      </p:sp>
      <p:sp>
        <p:nvSpPr>
          <p:cNvPr id="6148" name="Rectangle 4">
            <a:extLst>
              <a:ext uri="{FF2B5EF4-FFF2-40B4-BE49-F238E27FC236}">
                <a16:creationId xmlns:a16="http://schemas.microsoft.com/office/drawing/2014/main" id="{58B69FE0-A420-0B91-9F5D-6CA8C5C0FF6A}"/>
              </a:ext>
            </a:extLst>
          </p:cNvPr>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a:extLst>
              <a:ext uri="{FF2B5EF4-FFF2-40B4-BE49-F238E27FC236}">
                <a16:creationId xmlns:a16="http://schemas.microsoft.com/office/drawing/2014/main" id="{391C4185-E9B0-9ADC-A1B5-E53DA2D75507}"/>
              </a:ext>
            </a:extLst>
          </p:cNvPr>
          <p:cNvSpPr>
            <a:spLocks noGrp="1" noChangeArrowheads="1"/>
          </p:cNvSpPr>
          <p:nvPr>
            <p:ph type="body" sz="quarter" idx="3"/>
          </p:nvPr>
        </p:nvSpPr>
        <p:spPr bwMode="auto">
          <a:xfrm>
            <a:off x="701675" y="4416425"/>
            <a:ext cx="5607050" cy="4181475"/>
          </a:xfrm>
          <a:prstGeom prst="rect">
            <a:avLst/>
          </a:prstGeom>
          <a:noFill/>
          <a:ln>
            <a:noFill/>
          </a:ln>
          <a:effectLst/>
        </p:spPr>
        <p:txBody>
          <a:bodyPr vert="horz" wrap="square" lIns="93172" tIns="46586" rIns="93172" bIns="46586"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1750" name="Rectangle 6">
            <a:extLst>
              <a:ext uri="{FF2B5EF4-FFF2-40B4-BE49-F238E27FC236}">
                <a16:creationId xmlns:a16="http://schemas.microsoft.com/office/drawing/2014/main" id="{59A6BBFD-AF00-BC28-9893-5A076492CD1C}"/>
              </a:ext>
            </a:extLst>
          </p:cNvPr>
          <p:cNvSpPr>
            <a:spLocks noGrp="1" noChangeArrowheads="1"/>
          </p:cNvSpPr>
          <p:nvPr>
            <p:ph type="ftr" sz="quarter" idx="4"/>
          </p:nvPr>
        </p:nvSpPr>
        <p:spPr bwMode="auto">
          <a:xfrm>
            <a:off x="0" y="8831263"/>
            <a:ext cx="3038475" cy="463550"/>
          </a:xfrm>
          <a:prstGeom prst="rect">
            <a:avLst/>
          </a:prstGeom>
          <a:noFill/>
          <a:ln>
            <a:noFill/>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Arial" charset="0"/>
                <a:cs typeface="Arial" charset="0"/>
              </a:defRPr>
            </a:lvl1pPr>
          </a:lstStyle>
          <a:p>
            <a:pPr>
              <a:defRPr/>
            </a:pPr>
            <a:endParaRPr lang="en-US" altLang="en-US"/>
          </a:p>
        </p:txBody>
      </p:sp>
      <p:sp>
        <p:nvSpPr>
          <p:cNvPr id="31751" name="Rectangle 7">
            <a:extLst>
              <a:ext uri="{FF2B5EF4-FFF2-40B4-BE49-F238E27FC236}">
                <a16:creationId xmlns:a16="http://schemas.microsoft.com/office/drawing/2014/main" id="{98D3CC61-7422-75C0-0DDD-DD092554F65A}"/>
              </a:ext>
            </a:extLst>
          </p:cNvPr>
          <p:cNvSpPr>
            <a:spLocks noGrp="1" noChangeArrowheads="1"/>
          </p:cNvSpPr>
          <p:nvPr>
            <p:ph type="sldNum" sz="quarter" idx="5"/>
          </p:nvPr>
        </p:nvSpPr>
        <p:spPr bwMode="auto">
          <a:xfrm>
            <a:off x="3970338" y="8831263"/>
            <a:ext cx="3038475" cy="463550"/>
          </a:xfrm>
          <a:prstGeom prst="rect">
            <a:avLst/>
          </a:prstGeom>
          <a:noFill/>
          <a:ln>
            <a:noFill/>
          </a:ln>
          <a:effectLst/>
        </p:spPr>
        <p:txBody>
          <a:bodyPr vert="horz" wrap="square" lIns="93172" tIns="46586" rIns="93172" bIns="46586" numCol="1" anchor="b" anchorCtr="0" compatLnSpc="1">
            <a:prstTxWarp prst="textNoShape">
              <a:avLst/>
            </a:prstTxWarp>
          </a:bodyPr>
          <a:lstStyle>
            <a:lvl1pPr algn="r" defTabSz="931863" eaLnBrk="1" hangingPunct="1">
              <a:defRPr sz="1300">
                <a:latin typeface="Arial" panose="020B0604020202020204" pitchFamily="34" charset="0"/>
              </a:defRPr>
            </a:lvl1pPr>
          </a:lstStyle>
          <a:p>
            <a:pPr>
              <a:defRPr/>
            </a:pPr>
            <a:fld id="{07C7CA4D-B504-4806-9C42-1E2E500C5DA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57C0598-4502-5458-3CB7-3396F4E06D9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1863">
              <a:spcBef>
                <a:spcPct val="30000"/>
              </a:spcBef>
              <a:defRPr sz="1200">
                <a:solidFill>
                  <a:schemeClr val="tx1"/>
                </a:solidFill>
                <a:latin typeface="Arial" panose="020B0604020202020204" pitchFamily="34" charset="0"/>
                <a:cs typeface="Arial" panose="020B0604020202020204" pitchFamily="34" charset="0"/>
              </a:defRPr>
            </a:lvl1pPr>
            <a:lvl2pPr marL="715963" indent="-274638" defTabSz="931863">
              <a:spcBef>
                <a:spcPct val="30000"/>
              </a:spcBef>
              <a:defRPr sz="1200">
                <a:solidFill>
                  <a:schemeClr val="tx1"/>
                </a:solidFill>
                <a:latin typeface="Arial" panose="020B0604020202020204" pitchFamily="34" charset="0"/>
                <a:cs typeface="Arial" panose="020B0604020202020204" pitchFamily="34" charset="0"/>
              </a:defRPr>
            </a:lvl2pPr>
            <a:lvl3pPr marL="1101725" indent="-219075" defTabSz="931863">
              <a:spcBef>
                <a:spcPct val="30000"/>
              </a:spcBef>
              <a:defRPr sz="1200">
                <a:solidFill>
                  <a:schemeClr val="tx1"/>
                </a:solidFill>
                <a:latin typeface="Arial" panose="020B0604020202020204" pitchFamily="34" charset="0"/>
                <a:cs typeface="Arial" panose="020B0604020202020204" pitchFamily="34" charset="0"/>
              </a:defRPr>
            </a:lvl3pPr>
            <a:lvl4pPr marL="1541463" indent="-219075" defTabSz="931863">
              <a:spcBef>
                <a:spcPct val="30000"/>
              </a:spcBef>
              <a:defRPr sz="1200">
                <a:solidFill>
                  <a:schemeClr val="tx1"/>
                </a:solidFill>
                <a:latin typeface="Arial" panose="020B0604020202020204" pitchFamily="34" charset="0"/>
                <a:cs typeface="Arial" panose="020B0604020202020204" pitchFamily="34" charset="0"/>
              </a:defRPr>
            </a:lvl4pPr>
            <a:lvl5pPr marL="1982788" indent="-219075" defTabSz="931863">
              <a:spcBef>
                <a:spcPct val="30000"/>
              </a:spcBef>
              <a:defRPr sz="1200">
                <a:solidFill>
                  <a:schemeClr val="tx1"/>
                </a:solidFill>
                <a:latin typeface="Arial" panose="020B0604020202020204" pitchFamily="34" charset="0"/>
                <a:cs typeface="Arial" panose="020B0604020202020204" pitchFamily="34" charset="0"/>
              </a:defRPr>
            </a:lvl5pPr>
            <a:lvl6pPr marL="2439988" indent="-21907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897188" indent="-21907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354388" indent="-21907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11588" indent="-21907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598BB32-48D5-4AD0-A59E-FF4FA9CC8C73}" type="slidenum">
              <a:rPr lang="en-US" altLang="en-US" sz="1300" smtClean="0"/>
              <a:pPr>
                <a:spcBef>
                  <a:spcPct val="0"/>
                </a:spcBef>
              </a:pPr>
              <a:t>1</a:t>
            </a:fld>
            <a:endParaRPr lang="en-US" altLang="en-US" sz="1300"/>
          </a:p>
        </p:txBody>
      </p:sp>
      <p:sp>
        <p:nvSpPr>
          <p:cNvPr id="9219" name="Rectangle 2">
            <a:extLst>
              <a:ext uri="{FF2B5EF4-FFF2-40B4-BE49-F238E27FC236}">
                <a16:creationId xmlns:a16="http://schemas.microsoft.com/office/drawing/2014/main" id="{947B09E0-56A0-E1DB-437A-8C05B6FB66A8}"/>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33E4A04F-510B-48D9-45DE-9F7968CFC5C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76F1F55F-C050-1769-D1EB-8004939D8EE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16BC02B-7A79-44E0-BC91-0A41AAECCFE7}" type="slidenum">
              <a:rPr lang="en-US" altLang="en-US" sz="1300" smtClean="0"/>
              <a:pPr>
                <a:spcBef>
                  <a:spcPct val="0"/>
                </a:spcBef>
              </a:pPr>
              <a:t>15</a:t>
            </a:fld>
            <a:endParaRPr lang="en-US" altLang="en-US" sz="1300"/>
          </a:p>
        </p:txBody>
      </p:sp>
      <p:sp>
        <p:nvSpPr>
          <p:cNvPr id="23555" name="Rectangle 2">
            <a:extLst>
              <a:ext uri="{FF2B5EF4-FFF2-40B4-BE49-F238E27FC236}">
                <a16:creationId xmlns:a16="http://schemas.microsoft.com/office/drawing/2014/main" id="{5C2B422F-EE0B-7F42-E42D-6A5F533CC4D5}"/>
              </a:ext>
            </a:extLst>
          </p:cNvPr>
          <p:cNvSpPr>
            <a:spLocks noGrp="1" noRot="1" noChangeAspect="1" noChangeArrowheads="1" noTextEdit="1"/>
          </p:cNvSpPr>
          <p:nvPr>
            <p:ph type="sldImg"/>
          </p:nvPr>
        </p:nvSpPr>
        <p:spPr>
          <a:xfrm>
            <a:off x="1077913" y="-68263"/>
            <a:ext cx="4632325" cy="3473451"/>
          </a:xfrm>
          <a:ln/>
        </p:spPr>
      </p:sp>
      <p:sp>
        <p:nvSpPr>
          <p:cNvPr id="23556" name="Rectangle 3">
            <a:extLst>
              <a:ext uri="{FF2B5EF4-FFF2-40B4-BE49-F238E27FC236}">
                <a16:creationId xmlns:a16="http://schemas.microsoft.com/office/drawing/2014/main" id="{DF6B7742-6A77-5B2C-C507-70064CF15137}"/>
              </a:ext>
            </a:extLst>
          </p:cNvPr>
          <p:cNvSpPr>
            <a:spLocks noGrp="1" noChangeArrowheads="1"/>
          </p:cNvSpPr>
          <p:nvPr>
            <p:ph type="body" idx="1"/>
          </p:nvPr>
        </p:nvSpPr>
        <p:spPr>
          <a:xfrm>
            <a:off x="577850" y="2835275"/>
            <a:ext cx="5865813" cy="5900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1225"/>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5A4F63BA-D067-3C84-A217-402F8761B3D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0DE0159-BE79-4831-BD20-23A755DF0B9D}" type="slidenum">
              <a:rPr lang="en-US" altLang="en-US" sz="1300" smtClean="0"/>
              <a:pPr>
                <a:spcBef>
                  <a:spcPct val="0"/>
                </a:spcBef>
              </a:pPr>
              <a:t>16</a:t>
            </a:fld>
            <a:endParaRPr lang="en-US" altLang="en-US" sz="1300"/>
          </a:p>
        </p:txBody>
      </p:sp>
      <p:sp>
        <p:nvSpPr>
          <p:cNvPr id="25603" name="Rectangle 2">
            <a:extLst>
              <a:ext uri="{FF2B5EF4-FFF2-40B4-BE49-F238E27FC236}">
                <a16:creationId xmlns:a16="http://schemas.microsoft.com/office/drawing/2014/main" id="{E02734BA-B595-C0CF-BA1A-805D8EC32E7E}"/>
              </a:ext>
            </a:extLst>
          </p:cNvPr>
          <p:cNvSpPr>
            <a:spLocks noGrp="1" noRot="1" noChangeAspect="1" noChangeArrowheads="1" noTextEdit="1"/>
          </p:cNvSpPr>
          <p:nvPr>
            <p:ph type="sldImg"/>
          </p:nvPr>
        </p:nvSpPr>
        <p:spPr>
          <a:xfrm>
            <a:off x="1077913" y="-68263"/>
            <a:ext cx="4632325" cy="3473451"/>
          </a:xfrm>
          <a:ln/>
        </p:spPr>
      </p:sp>
      <p:sp>
        <p:nvSpPr>
          <p:cNvPr id="25604" name="Rectangle 3">
            <a:extLst>
              <a:ext uri="{FF2B5EF4-FFF2-40B4-BE49-F238E27FC236}">
                <a16:creationId xmlns:a16="http://schemas.microsoft.com/office/drawing/2014/main" id="{F00338A6-367E-8F49-AB1A-39B7FF1DD26C}"/>
              </a:ext>
            </a:extLst>
          </p:cNvPr>
          <p:cNvSpPr>
            <a:spLocks noGrp="1" noChangeArrowheads="1"/>
          </p:cNvSpPr>
          <p:nvPr>
            <p:ph type="body" idx="1"/>
          </p:nvPr>
        </p:nvSpPr>
        <p:spPr>
          <a:xfrm>
            <a:off x="577850" y="2835275"/>
            <a:ext cx="5865813" cy="5900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1225"/>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2A2B2539-64B0-2698-28A0-97842A2D0366}"/>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30722" name="Rectangle 2"/>
          <p:cNvSpPr>
            <a:spLocks noGrp="1" noChangeArrowheads="1"/>
          </p:cNvSpPr>
          <p:nvPr>
            <p:ph type="ctrTitle"/>
          </p:nvPr>
        </p:nvSpPr>
        <p:spPr>
          <a:xfrm>
            <a:off x="685800" y="990600"/>
            <a:ext cx="7772400" cy="1371600"/>
          </a:xfrm>
        </p:spPr>
        <p:txBody>
          <a:bodyPr/>
          <a:lstStyle>
            <a:lvl1pPr>
              <a:defRPr sz="3800"/>
            </a:lvl1pPr>
          </a:lstStyle>
          <a:p>
            <a:pPr lvl="0"/>
            <a:r>
              <a:rPr lang="en-US" altLang="en-US" noProof="0"/>
              <a:t>Click to edit Master title style</a:t>
            </a:r>
          </a:p>
        </p:txBody>
      </p:sp>
      <p:sp>
        <p:nvSpPr>
          <p:cNvPr id="307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1900"/>
            </a:lvl1pPr>
          </a:lstStyle>
          <a:p>
            <a:pPr lvl="0"/>
            <a:r>
              <a:rPr lang="en-US" altLang="en-US" noProof="0"/>
              <a:t>Click to edit Master subtitle style</a:t>
            </a:r>
          </a:p>
        </p:txBody>
      </p:sp>
      <p:sp>
        <p:nvSpPr>
          <p:cNvPr id="3" name="Date Placeholder 4">
            <a:extLst>
              <a:ext uri="{FF2B5EF4-FFF2-40B4-BE49-F238E27FC236}">
                <a16:creationId xmlns:a16="http://schemas.microsoft.com/office/drawing/2014/main" id="{3F21E699-956D-7514-8340-3D5DF5C8F319}"/>
              </a:ext>
            </a:extLst>
          </p:cNvPr>
          <p:cNvSpPr>
            <a:spLocks noGrp="1" noChangeArrowheads="1"/>
          </p:cNvSpPr>
          <p:nvPr>
            <p:ph type="dt" sz="half" idx="10"/>
          </p:nvPr>
        </p:nvSpPr>
        <p:spPr>
          <a:xfrm>
            <a:off x="685800" y="6248400"/>
            <a:ext cx="1905000" cy="457200"/>
          </a:xfrm>
        </p:spPr>
        <p:txBody>
          <a:bodyPr/>
          <a:lstStyle>
            <a:lvl1pPr>
              <a:defRPr>
                <a:latin typeface="Verdana" pitchFamily="34" charset="0"/>
                <a:cs typeface="Arial" charset="0"/>
              </a:defRPr>
            </a:lvl1pPr>
          </a:lstStyle>
          <a:p>
            <a:pPr>
              <a:defRPr/>
            </a:pPr>
            <a:endParaRPr lang="en-US" altLang="en-US"/>
          </a:p>
        </p:txBody>
      </p:sp>
      <p:sp>
        <p:nvSpPr>
          <p:cNvPr id="4" name="Footer Placeholder 5">
            <a:extLst>
              <a:ext uri="{FF2B5EF4-FFF2-40B4-BE49-F238E27FC236}">
                <a16:creationId xmlns:a16="http://schemas.microsoft.com/office/drawing/2014/main" id="{CC131707-EB6B-978E-9E27-4ABBF378C283}"/>
              </a:ext>
            </a:extLst>
          </p:cNvPr>
          <p:cNvSpPr>
            <a:spLocks noGrp="1" noChangeArrowheads="1"/>
          </p:cNvSpPr>
          <p:nvPr>
            <p:ph type="ftr" sz="quarter" idx="11"/>
          </p:nvPr>
        </p:nvSpPr>
        <p:spPr>
          <a:xfrm>
            <a:off x="3124200" y="6248400"/>
            <a:ext cx="2895600" cy="457200"/>
          </a:xfrm>
        </p:spPr>
        <p:txBody>
          <a:bodyPr/>
          <a:lstStyle>
            <a:lvl1pPr>
              <a:defRPr sz="1200">
                <a:latin typeface="Verdana" pitchFamily="34" charset="0"/>
                <a:cs typeface="Arial" charset="0"/>
              </a:defRPr>
            </a:lvl1pPr>
          </a:lstStyle>
          <a:p>
            <a:pPr>
              <a:defRPr/>
            </a:pPr>
            <a:endParaRPr lang="en-US" altLang="en-US"/>
          </a:p>
        </p:txBody>
      </p:sp>
      <p:sp>
        <p:nvSpPr>
          <p:cNvPr id="5" name="Slide Number Placeholder 6">
            <a:extLst>
              <a:ext uri="{FF2B5EF4-FFF2-40B4-BE49-F238E27FC236}">
                <a16:creationId xmlns:a16="http://schemas.microsoft.com/office/drawing/2014/main" id="{DF540D93-3932-2A45-75F7-CA2D61EBC248}"/>
              </a:ext>
            </a:extLst>
          </p:cNvPr>
          <p:cNvSpPr>
            <a:spLocks noGrp="1" noChangeArrowheads="1"/>
          </p:cNvSpPr>
          <p:nvPr>
            <p:ph type="sldNum" sz="quarter" idx="12"/>
          </p:nvPr>
        </p:nvSpPr>
        <p:spPr>
          <a:xfrm>
            <a:off x="6553200" y="6248400"/>
            <a:ext cx="1905000" cy="457200"/>
          </a:xfrm>
        </p:spPr>
        <p:txBody>
          <a:bodyPr/>
          <a:lstStyle>
            <a:lvl1pPr>
              <a:defRPr sz="1200">
                <a:latin typeface="Verdana" panose="020B0604030504040204" pitchFamily="34" charset="0"/>
                <a:cs typeface="Arial" panose="020B0604020202020204" pitchFamily="34" charset="0"/>
              </a:defRPr>
            </a:lvl1pPr>
          </a:lstStyle>
          <a:p>
            <a:pPr>
              <a:defRPr/>
            </a:pPr>
            <a:fld id="{E387CEE8-D218-4616-895E-CBD72D048680}" type="slidenum">
              <a:rPr lang="en-US" altLang="en-US"/>
              <a:pPr>
                <a:defRPr/>
              </a:pPr>
              <a:t>‹#›</a:t>
            </a:fld>
            <a:endParaRPr lang="en-US" altLang="en-US"/>
          </a:p>
        </p:txBody>
      </p:sp>
    </p:spTree>
    <p:extLst>
      <p:ext uri="{BB962C8B-B14F-4D97-AF65-F5344CB8AC3E}">
        <p14:creationId xmlns:p14="http://schemas.microsoft.com/office/powerpoint/2010/main" val="2704014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5AC8C00-1990-DB33-10D4-9AE10FD28E24}"/>
              </a:ext>
            </a:extLst>
          </p:cNvPr>
          <p:cNvSpPr>
            <a:spLocks noGrp="1" noChangeArrowheads="1"/>
          </p:cNvSpPr>
          <p:nvPr>
            <p:ph type="dt" sz="half" idx="10"/>
          </p:nvPr>
        </p:nvSpPr>
        <p:spPr>
          <a:ln/>
        </p:spPr>
        <p:txBody>
          <a:bodyPr/>
          <a:lstStyle>
            <a:lvl1pPr>
              <a:defRPr/>
            </a:lvl1pPr>
          </a:lstStyle>
          <a:p>
            <a:pPr>
              <a:defRPr/>
            </a:pPr>
            <a:fld id="{CC73299A-3211-4B8A-9D94-32204325D0A7}" type="slidenum">
              <a:rPr lang="en-US" altLang="en-US"/>
              <a:pPr>
                <a:defRPr/>
              </a:pPr>
              <a:t>‹#›</a:t>
            </a:fld>
            <a:endParaRPr lang="en-US" altLang="en-US"/>
          </a:p>
        </p:txBody>
      </p:sp>
      <p:sp>
        <p:nvSpPr>
          <p:cNvPr id="5" name="Rectangle 7">
            <a:extLst>
              <a:ext uri="{FF2B5EF4-FFF2-40B4-BE49-F238E27FC236}">
                <a16:creationId xmlns:a16="http://schemas.microsoft.com/office/drawing/2014/main" id="{828305A1-0C49-6AA1-79DC-088A114CBD77}"/>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6" name="Rectangle 8">
            <a:extLst>
              <a:ext uri="{FF2B5EF4-FFF2-40B4-BE49-F238E27FC236}">
                <a16:creationId xmlns:a16="http://schemas.microsoft.com/office/drawing/2014/main" id="{74BC14C8-6DE4-B6BE-18AE-326A372D08E7}"/>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339168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68F32A9D-BF3C-9BB5-7771-655E1F63ECEE}"/>
              </a:ext>
            </a:extLst>
          </p:cNvPr>
          <p:cNvSpPr>
            <a:spLocks noGrp="1" noChangeArrowheads="1"/>
          </p:cNvSpPr>
          <p:nvPr>
            <p:ph type="dt" sz="half" idx="10"/>
          </p:nvPr>
        </p:nvSpPr>
        <p:spPr>
          <a:ln/>
        </p:spPr>
        <p:txBody>
          <a:bodyPr/>
          <a:lstStyle>
            <a:lvl1pPr>
              <a:defRPr/>
            </a:lvl1pPr>
          </a:lstStyle>
          <a:p>
            <a:pPr>
              <a:defRPr/>
            </a:pPr>
            <a:fld id="{0DDD5418-7785-4738-9C17-E891C958C7B7}" type="slidenum">
              <a:rPr lang="en-US" altLang="en-US"/>
              <a:pPr>
                <a:defRPr/>
              </a:pPr>
              <a:t>‹#›</a:t>
            </a:fld>
            <a:endParaRPr lang="en-US" altLang="en-US"/>
          </a:p>
        </p:txBody>
      </p:sp>
      <p:sp>
        <p:nvSpPr>
          <p:cNvPr id="5" name="Rectangle 7">
            <a:extLst>
              <a:ext uri="{FF2B5EF4-FFF2-40B4-BE49-F238E27FC236}">
                <a16:creationId xmlns:a16="http://schemas.microsoft.com/office/drawing/2014/main" id="{8ED949FA-26DA-A74C-30AE-7701BF09A0BF}"/>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6" name="Rectangle 8">
            <a:extLst>
              <a:ext uri="{FF2B5EF4-FFF2-40B4-BE49-F238E27FC236}">
                <a16:creationId xmlns:a16="http://schemas.microsoft.com/office/drawing/2014/main" id="{C37C1F35-F455-0ED5-DC11-990511D31DB8}"/>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2599437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ext Placeholder 2"/>
          <p:cNvSpPr>
            <a:spLocks noGrp="1"/>
          </p:cNvSpPr>
          <p:nvPr>
            <p:ph type="body" sz="half" idx="1"/>
          </p:nvPr>
        </p:nvSpPr>
        <p:spPr>
          <a:xfrm>
            <a:off x="5667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6F3BF4C8-43E1-0AFB-B265-80226D5210DD}"/>
              </a:ext>
            </a:extLst>
          </p:cNvPr>
          <p:cNvSpPr>
            <a:spLocks noGrp="1" noChangeArrowheads="1"/>
          </p:cNvSpPr>
          <p:nvPr>
            <p:ph type="dt" sz="half" idx="10"/>
          </p:nvPr>
        </p:nvSpPr>
        <p:spPr>
          <a:ln/>
        </p:spPr>
        <p:txBody>
          <a:bodyPr/>
          <a:lstStyle>
            <a:lvl1pPr>
              <a:defRPr/>
            </a:lvl1pPr>
          </a:lstStyle>
          <a:p>
            <a:pPr>
              <a:defRPr/>
            </a:pPr>
            <a:fld id="{D3D39804-6D2F-4D8F-A6DB-2F5BF515A4C8}" type="slidenum">
              <a:rPr lang="en-US" altLang="en-US"/>
              <a:pPr>
                <a:defRPr/>
              </a:pPr>
              <a:t>‹#›</a:t>
            </a:fld>
            <a:endParaRPr lang="en-US" altLang="en-US"/>
          </a:p>
        </p:txBody>
      </p:sp>
      <p:sp>
        <p:nvSpPr>
          <p:cNvPr id="6" name="Rectangle 7">
            <a:extLst>
              <a:ext uri="{FF2B5EF4-FFF2-40B4-BE49-F238E27FC236}">
                <a16:creationId xmlns:a16="http://schemas.microsoft.com/office/drawing/2014/main" id="{15DA2E8A-E753-06EA-D948-B1030B5696CD}"/>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7" name="Rectangle 8">
            <a:extLst>
              <a:ext uri="{FF2B5EF4-FFF2-40B4-BE49-F238E27FC236}">
                <a16:creationId xmlns:a16="http://schemas.microsoft.com/office/drawing/2014/main" id="{89C68889-5289-58EB-1708-2EC27AF803A9}"/>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219559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able Placeholder 2"/>
          <p:cNvSpPr>
            <a:spLocks noGrp="1"/>
          </p:cNvSpPr>
          <p:nvPr>
            <p:ph type="tbl" idx="1"/>
          </p:nvPr>
        </p:nvSpPr>
        <p:spPr>
          <a:xfrm>
            <a:off x="566738" y="1752600"/>
            <a:ext cx="8001000" cy="4267200"/>
          </a:xfrm>
        </p:spPr>
        <p:txBody>
          <a:bodyPr/>
          <a:lstStyle/>
          <a:p>
            <a:pPr lvl="0"/>
            <a:endParaRPr lang="en-US" noProof="0"/>
          </a:p>
        </p:txBody>
      </p:sp>
      <p:sp>
        <p:nvSpPr>
          <p:cNvPr id="4" name="Rectangle 6">
            <a:extLst>
              <a:ext uri="{FF2B5EF4-FFF2-40B4-BE49-F238E27FC236}">
                <a16:creationId xmlns:a16="http://schemas.microsoft.com/office/drawing/2014/main" id="{ECA78E3A-3C81-9F84-0715-022EC7FD03CF}"/>
              </a:ext>
            </a:extLst>
          </p:cNvPr>
          <p:cNvSpPr>
            <a:spLocks noGrp="1" noChangeArrowheads="1"/>
          </p:cNvSpPr>
          <p:nvPr>
            <p:ph type="dt" sz="half" idx="10"/>
          </p:nvPr>
        </p:nvSpPr>
        <p:spPr>
          <a:ln/>
        </p:spPr>
        <p:txBody>
          <a:bodyPr/>
          <a:lstStyle>
            <a:lvl1pPr>
              <a:defRPr/>
            </a:lvl1pPr>
          </a:lstStyle>
          <a:p>
            <a:pPr>
              <a:defRPr/>
            </a:pPr>
            <a:fld id="{8D18ADA0-E364-4F24-94AF-231C92CFA0DE}" type="slidenum">
              <a:rPr lang="en-US" altLang="en-US"/>
              <a:pPr>
                <a:defRPr/>
              </a:pPr>
              <a:t>‹#›</a:t>
            </a:fld>
            <a:endParaRPr lang="en-US" altLang="en-US"/>
          </a:p>
        </p:txBody>
      </p:sp>
      <p:sp>
        <p:nvSpPr>
          <p:cNvPr id="5" name="Rectangle 7">
            <a:extLst>
              <a:ext uri="{FF2B5EF4-FFF2-40B4-BE49-F238E27FC236}">
                <a16:creationId xmlns:a16="http://schemas.microsoft.com/office/drawing/2014/main" id="{B9E35824-4B90-6EB8-F3E8-0FA314C7973D}"/>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6" name="Rectangle 8">
            <a:extLst>
              <a:ext uri="{FF2B5EF4-FFF2-40B4-BE49-F238E27FC236}">
                <a16:creationId xmlns:a16="http://schemas.microsoft.com/office/drawing/2014/main" id="{CB3506F2-8D4E-B7E0-5744-71A3EB06957B}"/>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3060977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B0D53FA7-80E8-7C83-365F-0C590E34C80A}"/>
              </a:ext>
            </a:extLst>
          </p:cNvPr>
          <p:cNvSpPr>
            <a:spLocks noGrp="1" noChangeArrowheads="1"/>
          </p:cNvSpPr>
          <p:nvPr>
            <p:ph type="dt" sz="half" idx="10"/>
          </p:nvPr>
        </p:nvSpPr>
        <p:spPr>
          <a:ln/>
        </p:spPr>
        <p:txBody>
          <a:bodyPr/>
          <a:lstStyle>
            <a:lvl1pPr>
              <a:defRPr/>
            </a:lvl1pPr>
          </a:lstStyle>
          <a:p>
            <a:pPr>
              <a:defRPr/>
            </a:pPr>
            <a:fld id="{95E08B40-8C44-4F51-9396-8AA65869CC0B}" type="slidenum">
              <a:rPr lang="en-US" altLang="en-US"/>
              <a:pPr>
                <a:defRPr/>
              </a:pPr>
              <a:t>‹#›</a:t>
            </a:fld>
            <a:endParaRPr lang="en-US" altLang="en-US"/>
          </a:p>
        </p:txBody>
      </p:sp>
      <p:sp>
        <p:nvSpPr>
          <p:cNvPr id="5" name="Rectangle 7">
            <a:extLst>
              <a:ext uri="{FF2B5EF4-FFF2-40B4-BE49-F238E27FC236}">
                <a16:creationId xmlns:a16="http://schemas.microsoft.com/office/drawing/2014/main" id="{36FE8C6F-2BE6-F690-9003-078354DC6C56}"/>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6" name="Rectangle 8">
            <a:extLst>
              <a:ext uri="{FF2B5EF4-FFF2-40B4-BE49-F238E27FC236}">
                <a16:creationId xmlns:a16="http://schemas.microsoft.com/office/drawing/2014/main" id="{57E1E540-9860-2FE1-0746-643DF3F103C2}"/>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27401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C9F1E1BA-583C-F69D-22A4-1DDB78005836}"/>
              </a:ext>
            </a:extLst>
          </p:cNvPr>
          <p:cNvSpPr>
            <a:spLocks noGrp="1" noChangeArrowheads="1"/>
          </p:cNvSpPr>
          <p:nvPr>
            <p:ph type="dt" sz="half" idx="10"/>
          </p:nvPr>
        </p:nvSpPr>
        <p:spPr>
          <a:ln/>
        </p:spPr>
        <p:txBody>
          <a:bodyPr/>
          <a:lstStyle>
            <a:lvl1pPr>
              <a:defRPr/>
            </a:lvl1pPr>
          </a:lstStyle>
          <a:p>
            <a:pPr>
              <a:defRPr/>
            </a:pPr>
            <a:fld id="{37B9B325-9ACA-4F27-B7B7-8DEA51A377CF}" type="slidenum">
              <a:rPr lang="en-US" altLang="en-US"/>
              <a:pPr>
                <a:defRPr/>
              </a:pPr>
              <a:t>‹#›</a:t>
            </a:fld>
            <a:endParaRPr lang="en-US" altLang="en-US"/>
          </a:p>
        </p:txBody>
      </p:sp>
      <p:sp>
        <p:nvSpPr>
          <p:cNvPr id="5" name="Rectangle 7">
            <a:extLst>
              <a:ext uri="{FF2B5EF4-FFF2-40B4-BE49-F238E27FC236}">
                <a16:creationId xmlns:a16="http://schemas.microsoft.com/office/drawing/2014/main" id="{6386EE7A-DA16-9624-1FE6-EF646862EBB7}"/>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6" name="Rectangle 8">
            <a:extLst>
              <a:ext uri="{FF2B5EF4-FFF2-40B4-BE49-F238E27FC236}">
                <a16:creationId xmlns:a16="http://schemas.microsoft.com/office/drawing/2014/main" id="{D9C274EC-D67A-4FC4-2688-65DD3906DDB5}"/>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3530459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94D60B52-A8AB-6573-8797-6C1BE9E7B0F4}"/>
              </a:ext>
            </a:extLst>
          </p:cNvPr>
          <p:cNvSpPr>
            <a:spLocks noGrp="1" noChangeArrowheads="1"/>
          </p:cNvSpPr>
          <p:nvPr>
            <p:ph type="dt" sz="half" idx="10"/>
          </p:nvPr>
        </p:nvSpPr>
        <p:spPr>
          <a:ln/>
        </p:spPr>
        <p:txBody>
          <a:bodyPr/>
          <a:lstStyle>
            <a:lvl1pPr>
              <a:defRPr/>
            </a:lvl1pPr>
          </a:lstStyle>
          <a:p>
            <a:pPr>
              <a:defRPr/>
            </a:pPr>
            <a:fld id="{7BC1BD4E-FC69-4DDF-A44F-9011F578414A}" type="slidenum">
              <a:rPr lang="en-US" altLang="en-US"/>
              <a:pPr>
                <a:defRPr/>
              </a:pPr>
              <a:t>‹#›</a:t>
            </a:fld>
            <a:endParaRPr lang="en-US" altLang="en-US"/>
          </a:p>
        </p:txBody>
      </p:sp>
      <p:sp>
        <p:nvSpPr>
          <p:cNvPr id="6" name="Rectangle 7">
            <a:extLst>
              <a:ext uri="{FF2B5EF4-FFF2-40B4-BE49-F238E27FC236}">
                <a16:creationId xmlns:a16="http://schemas.microsoft.com/office/drawing/2014/main" id="{66B9E918-8528-B4C7-65EE-4E7F219AAE6B}"/>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7" name="Rectangle 8">
            <a:extLst>
              <a:ext uri="{FF2B5EF4-FFF2-40B4-BE49-F238E27FC236}">
                <a16:creationId xmlns:a16="http://schemas.microsoft.com/office/drawing/2014/main" id="{B24143CD-E302-B944-2E90-BD113ACCB109}"/>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164680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986829-110A-BEE5-AE36-8FDC5059C328}"/>
              </a:ext>
            </a:extLst>
          </p:cNvPr>
          <p:cNvSpPr>
            <a:spLocks noGrp="1"/>
          </p:cNvSpPr>
          <p:nvPr>
            <p:ph type="dt" sz="half" idx="10"/>
          </p:nvPr>
        </p:nvSpPr>
        <p:spPr/>
        <p:txBody>
          <a:bodyPr/>
          <a:lstStyle>
            <a:lvl1pPr>
              <a:defRPr/>
            </a:lvl1pPr>
          </a:lstStyle>
          <a:p>
            <a:pPr>
              <a:defRPr/>
            </a:pPr>
            <a:fld id="{92C358CB-C42C-4521-B23C-601EEC21E56C}" type="slidenum">
              <a:rPr lang="en-US" altLang="en-US"/>
              <a:pPr>
                <a:defRPr/>
              </a:pPr>
              <a:t>‹#›</a:t>
            </a:fld>
            <a:endParaRPr lang="en-US" altLang="en-US"/>
          </a:p>
        </p:txBody>
      </p:sp>
      <p:sp>
        <p:nvSpPr>
          <p:cNvPr id="8" name="Footer Placeholder 7">
            <a:extLst>
              <a:ext uri="{FF2B5EF4-FFF2-40B4-BE49-F238E27FC236}">
                <a16:creationId xmlns:a16="http://schemas.microsoft.com/office/drawing/2014/main" id="{50106F1F-B26F-DC7D-A0BD-91E677AF9A85}"/>
              </a:ext>
            </a:extLst>
          </p:cNvPr>
          <p:cNvSpPr>
            <a:spLocks noGrp="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71649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1151D9-8B61-C5F4-A2DB-1DEA83E391D5}"/>
              </a:ext>
            </a:extLst>
          </p:cNvPr>
          <p:cNvSpPr>
            <a:spLocks noGrp="1"/>
          </p:cNvSpPr>
          <p:nvPr>
            <p:ph type="dt" sz="half" idx="10"/>
          </p:nvPr>
        </p:nvSpPr>
        <p:spPr/>
        <p:txBody>
          <a:bodyPr/>
          <a:lstStyle>
            <a:lvl1pPr>
              <a:defRPr/>
            </a:lvl1pPr>
          </a:lstStyle>
          <a:p>
            <a:pPr>
              <a:defRPr/>
            </a:pPr>
            <a:fld id="{F285ABAB-9BC8-4655-8088-ADBFDEF2D270}" type="slidenum">
              <a:rPr lang="en-US" altLang="en-US"/>
              <a:pPr>
                <a:defRPr/>
              </a:pPr>
              <a:t>‹#›</a:t>
            </a:fld>
            <a:endParaRPr lang="en-US" altLang="en-US"/>
          </a:p>
        </p:txBody>
      </p:sp>
      <p:sp>
        <p:nvSpPr>
          <p:cNvPr id="4" name="Footer Placeholder 3">
            <a:extLst>
              <a:ext uri="{FF2B5EF4-FFF2-40B4-BE49-F238E27FC236}">
                <a16:creationId xmlns:a16="http://schemas.microsoft.com/office/drawing/2014/main" id="{74478C5B-F482-F4D5-5831-24887295F9B9}"/>
              </a:ext>
            </a:extLst>
          </p:cNvPr>
          <p:cNvSpPr>
            <a:spLocks noGrp="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919530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C2F9F19-10F4-D696-CA21-1DFA6EAEF067}"/>
              </a:ext>
            </a:extLst>
          </p:cNvPr>
          <p:cNvSpPr>
            <a:spLocks noGrp="1" noChangeArrowheads="1"/>
          </p:cNvSpPr>
          <p:nvPr>
            <p:ph type="dt" sz="half" idx="10"/>
          </p:nvPr>
        </p:nvSpPr>
        <p:spPr>
          <a:ln/>
        </p:spPr>
        <p:txBody>
          <a:bodyPr/>
          <a:lstStyle>
            <a:lvl1pPr>
              <a:defRPr/>
            </a:lvl1pPr>
          </a:lstStyle>
          <a:p>
            <a:pPr>
              <a:defRPr/>
            </a:pPr>
            <a:fld id="{029FE09C-D83A-42DE-BC9F-BE53B30207E7}" type="slidenum">
              <a:rPr lang="en-US" altLang="en-US"/>
              <a:pPr>
                <a:defRPr/>
              </a:pPr>
              <a:t>‹#›</a:t>
            </a:fld>
            <a:endParaRPr lang="en-US" altLang="en-US"/>
          </a:p>
        </p:txBody>
      </p:sp>
      <p:sp>
        <p:nvSpPr>
          <p:cNvPr id="3" name="Rectangle 7">
            <a:extLst>
              <a:ext uri="{FF2B5EF4-FFF2-40B4-BE49-F238E27FC236}">
                <a16:creationId xmlns:a16="http://schemas.microsoft.com/office/drawing/2014/main" id="{6141AAAE-B6E8-4B8B-6C9E-7180CA314CC8}"/>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4" name="Rectangle 8">
            <a:extLst>
              <a:ext uri="{FF2B5EF4-FFF2-40B4-BE49-F238E27FC236}">
                <a16:creationId xmlns:a16="http://schemas.microsoft.com/office/drawing/2014/main" id="{A457D38C-A508-406B-F16E-5D6671D15523}"/>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275883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5B1A45E0-84F7-83F4-9B8A-011C6D76262B}"/>
              </a:ext>
            </a:extLst>
          </p:cNvPr>
          <p:cNvSpPr>
            <a:spLocks noGrp="1" noChangeArrowheads="1"/>
          </p:cNvSpPr>
          <p:nvPr>
            <p:ph type="dt" sz="half" idx="10"/>
          </p:nvPr>
        </p:nvSpPr>
        <p:spPr>
          <a:ln/>
        </p:spPr>
        <p:txBody>
          <a:bodyPr/>
          <a:lstStyle>
            <a:lvl1pPr>
              <a:defRPr/>
            </a:lvl1pPr>
          </a:lstStyle>
          <a:p>
            <a:pPr>
              <a:defRPr/>
            </a:pPr>
            <a:fld id="{904FE93B-A07E-464C-9655-6E8DF481AE20}" type="slidenum">
              <a:rPr lang="en-US" altLang="en-US"/>
              <a:pPr>
                <a:defRPr/>
              </a:pPr>
              <a:t>‹#›</a:t>
            </a:fld>
            <a:endParaRPr lang="en-US" altLang="en-US"/>
          </a:p>
        </p:txBody>
      </p:sp>
      <p:sp>
        <p:nvSpPr>
          <p:cNvPr id="6" name="Rectangle 7">
            <a:extLst>
              <a:ext uri="{FF2B5EF4-FFF2-40B4-BE49-F238E27FC236}">
                <a16:creationId xmlns:a16="http://schemas.microsoft.com/office/drawing/2014/main" id="{5CA46552-B6E8-306A-F092-91CBE49944CE}"/>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7" name="Rectangle 8">
            <a:extLst>
              <a:ext uri="{FF2B5EF4-FFF2-40B4-BE49-F238E27FC236}">
                <a16:creationId xmlns:a16="http://schemas.microsoft.com/office/drawing/2014/main" id="{42753385-C401-83A1-8E39-CDEE7C2ECD0E}"/>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342959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ACC7F1A7-606C-4F56-5AB0-C99439E471DA}"/>
              </a:ext>
            </a:extLst>
          </p:cNvPr>
          <p:cNvSpPr>
            <a:spLocks noGrp="1"/>
          </p:cNvSpPr>
          <p:nvPr>
            <p:ph type="dt" sz="half" idx="10"/>
          </p:nvPr>
        </p:nvSpPr>
        <p:spPr/>
        <p:txBody>
          <a:bodyPr/>
          <a:lstStyle>
            <a:lvl1pPr>
              <a:defRPr/>
            </a:lvl1pPr>
          </a:lstStyle>
          <a:p>
            <a:pPr>
              <a:defRPr/>
            </a:pPr>
            <a:fld id="{238FD6ED-1942-415F-ADE2-2CA51BCD1A87}" type="slidenum">
              <a:rPr lang="en-US" altLang="en-US"/>
              <a:pPr>
                <a:defRPr/>
              </a:pPr>
              <a:t>‹#›</a:t>
            </a:fld>
            <a:endParaRPr lang="en-US" altLang="en-US"/>
          </a:p>
        </p:txBody>
      </p:sp>
      <p:sp>
        <p:nvSpPr>
          <p:cNvPr id="6" name="Footer Placeholder 5">
            <a:extLst>
              <a:ext uri="{FF2B5EF4-FFF2-40B4-BE49-F238E27FC236}">
                <a16:creationId xmlns:a16="http://schemas.microsoft.com/office/drawing/2014/main" id="{1E2B3592-28BF-9C58-A9A3-FA39B125CC9A}"/>
              </a:ext>
            </a:extLst>
          </p:cNvPr>
          <p:cNvSpPr>
            <a:spLocks noGrp="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44738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3647D63-E2B3-F86E-E794-940ED1F62F0B}"/>
              </a:ext>
            </a:extLst>
          </p:cNvPr>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85E0A09-B74C-0947-F905-6A378DB3668C}"/>
              </a:ext>
            </a:extLst>
          </p:cNvPr>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B9963D78-2DAE-F380-C196-666C6DFDD009}"/>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9" name="Line 5">
            <a:extLst>
              <a:ext uri="{FF2B5EF4-FFF2-40B4-BE49-F238E27FC236}">
                <a16:creationId xmlns:a16="http://schemas.microsoft.com/office/drawing/2014/main" id="{96728A55-D046-3E1C-1E80-123E16AE894A}"/>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2" name="Rectangle 6">
            <a:extLst>
              <a:ext uri="{FF2B5EF4-FFF2-40B4-BE49-F238E27FC236}">
                <a16:creationId xmlns:a16="http://schemas.microsoft.com/office/drawing/2014/main" id="{592E78A2-6485-496D-F5FE-928517E21B2D}"/>
              </a:ext>
            </a:extLst>
          </p:cNvPr>
          <p:cNvSpPr>
            <a:spLocks noGrp="1" noChangeArrowheads="1"/>
          </p:cNvSpPr>
          <p:nvPr>
            <p:ph type="dt" sz="half" idx="2"/>
          </p:nvPr>
        </p:nvSpPr>
        <p:spPr bwMode="auto">
          <a:xfrm>
            <a:off x="609600" y="6245225"/>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cs typeface="Times New Roman" panose="02020603050405020304" pitchFamily="18" charset="0"/>
              </a:defRPr>
            </a:lvl1pPr>
          </a:lstStyle>
          <a:p>
            <a:pPr>
              <a:defRPr/>
            </a:pPr>
            <a:fld id="{40AE844E-927C-4D22-B879-9A8260968466}" type="slidenum">
              <a:rPr lang="en-US" altLang="en-US"/>
              <a:pPr>
                <a:defRPr/>
              </a:pPr>
              <a:t>‹#›</a:t>
            </a:fld>
            <a:endParaRPr lang="en-US" altLang="en-US"/>
          </a:p>
        </p:txBody>
      </p:sp>
      <p:sp>
        <p:nvSpPr>
          <p:cNvPr id="29703" name="Rectangle 7">
            <a:extLst>
              <a:ext uri="{FF2B5EF4-FFF2-40B4-BE49-F238E27FC236}">
                <a16:creationId xmlns:a16="http://schemas.microsoft.com/office/drawing/2014/main" id="{F2F6D4CE-C478-5BD6-CA59-59CD794B0D07}"/>
              </a:ext>
            </a:extLst>
          </p:cNvPr>
          <p:cNvSpPr>
            <a:spLocks noGrp="1" noChangeArrowheads="1"/>
          </p:cNvSpPr>
          <p:nvPr>
            <p:ph type="ftr" sz="quarter" idx="3"/>
          </p:nvPr>
        </p:nvSpPr>
        <p:spPr bwMode="auto">
          <a:xfrm>
            <a:off x="2209800" y="6245225"/>
            <a:ext cx="3810000" cy="3841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atin typeface="+mn-lt"/>
                <a:cs typeface="+mn-cs"/>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9704" name="Rectangle 8">
            <a:extLst>
              <a:ext uri="{FF2B5EF4-FFF2-40B4-BE49-F238E27FC236}">
                <a16:creationId xmlns:a16="http://schemas.microsoft.com/office/drawing/2014/main" id="{B133EAAD-750C-C017-C50A-BB1597D63641}"/>
              </a:ext>
            </a:extLst>
          </p:cNvPr>
          <p:cNvSpPr>
            <a:spLocks noGrp="1" noChangeArrowheads="1"/>
          </p:cNvSpPr>
          <p:nvPr>
            <p:ph type="sldNum" sz="quarter" idx="4"/>
          </p:nvPr>
        </p:nvSpPr>
        <p:spPr bwMode="auto">
          <a:xfrm>
            <a:off x="6324600" y="6245225"/>
            <a:ext cx="2209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100">
                <a:latin typeface="+mn-lt"/>
                <a:cs typeface="+mn-cs"/>
              </a:defRPr>
            </a:lvl1pPr>
          </a:lstStyle>
          <a:p>
            <a:pPr>
              <a:defRPr/>
            </a:pPr>
            <a:r>
              <a:rPr lang="en-US" altLang="en-US"/>
              <a:t>Lecture1</a:t>
            </a:r>
          </a:p>
          <a:p>
            <a:pPr>
              <a:defRPr/>
            </a:pPr>
            <a:endParaRPr lang="en-US" altLang="en-US"/>
          </a:p>
        </p:txBody>
      </p:sp>
    </p:spTree>
  </p:cSld>
  <p:clrMap bg1="lt1" tx1="dk1" bg2="lt2" tx2="dk2" accent1="accent1" accent2="accent2" accent3="accent3" accent4="accent4" accent5="accent5" accent6="accent6" hlink="hlink" folHlink="folHlink"/>
  <p:sldLayoutIdLst>
    <p:sldLayoutId id="2147483970" r:id="rId1"/>
    <p:sldLayoutId id="2147483961" r:id="rId2"/>
    <p:sldLayoutId id="2147483962" r:id="rId3"/>
    <p:sldLayoutId id="2147483963" r:id="rId4"/>
    <p:sldLayoutId id="2147483971" r:id="rId5"/>
    <p:sldLayoutId id="2147483972" r:id="rId6"/>
    <p:sldLayoutId id="2147483964" r:id="rId7"/>
    <p:sldLayoutId id="2147483965" r:id="rId8"/>
    <p:sldLayoutId id="2147483973" r:id="rId9"/>
    <p:sldLayoutId id="2147483966" r:id="rId10"/>
    <p:sldLayoutId id="2147483967" r:id="rId11"/>
    <p:sldLayoutId id="2147483968" r:id="rId12"/>
    <p:sldLayoutId id="2147483969" r:id="rId13"/>
  </p:sldLayoutIdLst>
  <p:hf hd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imes New Roman" pitchFamily="18" charset="0"/>
          <a:cs typeface="Times New Roman" pitchFamily="18" charset="0"/>
        </a:defRPr>
      </a:lvl2pPr>
      <a:lvl3pPr algn="l" rtl="0" eaLnBrk="0" fontAlgn="base" hangingPunct="0">
        <a:spcBef>
          <a:spcPct val="0"/>
        </a:spcBef>
        <a:spcAft>
          <a:spcPct val="0"/>
        </a:spcAft>
        <a:defRPr sz="3600">
          <a:solidFill>
            <a:schemeClr val="tx2"/>
          </a:solidFill>
          <a:latin typeface="Times New Roman" pitchFamily="18" charset="0"/>
          <a:cs typeface="Times New Roman" pitchFamily="18" charset="0"/>
        </a:defRPr>
      </a:lvl3pPr>
      <a:lvl4pPr algn="l" rtl="0" eaLnBrk="0" fontAlgn="base" hangingPunct="0">
        <a:spcBef>
          <a:spcPct val="0"/>
        </a:spcBef>
        <a:spcAft>
          <a:spcPct val="0"/>
        </a:spcAft>
        <a:defRPr sz="3600">
          <a:solidFill>
            <a:schemeClr val="tx2"/>
          </a:solidFill>
          <a:latin typeface="Times New Roman" pitchFamily="18" charset="0"/>
          <a:cs typeface="Times New Roman" pitchFamily="18" charset="0"/>
        </a:defRPr>
      </a:lvl4pPr>
      <a:lvl5pPr algn="l" rtl="0" eaLnBrk="0" fontAlgn="base" hangingPunct="0">
        <a:spcBef>
          <a:spcPct val="0"/>
        </a:spcBef>
        <a:spcAft>
          <a:spcPct val="0"/>
        </a:spcAft>
        <a:defRPr sz="3600">
          <a:solidFill>
            <a:schemeClr val="tx2"/>
          </a:solidFill>
          <a:latin typeface="Times New Roman" pitchFamily="18" charset="0"/>
          <a:cs typeface="Times New Roman" pitchFamily="18" charset="0"/>
        </a:defRPr>
      </a:lvl5pPr>
      <a:lvl6pPr marL="457200" algn="l" rtl="0" fontAlgn="base">
        <a:spcBef>
          <a:spcPct val="0"/>
        </a:spcBef>
        <a:spcAft>
          <a:spcPct val="0"/>
        </a:spcAft>
        <a:defRPr sz="3600">
          <a:solidFill>
            <a:schemeClr val="tx2"/>
          </a:solidFill>
          <a:latin typeface="Times New Roman" pitchFamily="18" charset="0"/>
          <a:cs typeface="Times New Roman" pitchFamily="18" charset="0"/>
        </a:defRPr>
      </a:lvl6pPr>
      <a:lvl7pPr marL="914400" algn="l" rtl="0" fontAlgn="base">
        <a:spcBef>
          <a:spcPct val="0"/>
        </a:spcBef>
        <a:spcAft>
          <a:spcPct val="0"/>
        </a:spcAft>
        <a:defRPr sz="3600">
          <a:solidFill>
            <a:schemeClr val="tx2"/>
          </a:solidFill>
          <a:latin typeface="Times New Roman" pitchFamily="18" charset="0"/>
          <a:cs typeface="Times New Roman" pitchFamily="18" charset="0"/>
        </a:defRPr>
      </a:lvl7pPr>
      <a:lvl8pPr marL="1371600" algn="l" rtl="0" fontAlgn="base">
        <a:spcBef>
          <a:spcPct val="0"/>
        </a:spcBef>
        <a:spcAft>
          <a:spcPct val="0"/>
        </a:spcAft>
        <a:defRPr sz="3600">
          <a:solidFill>
            <a:schemeClr val="tx2"/>
          </a:solidFill>
          <a:latin typeface="Times New Roman" pitchFamily="18" charset="0"/>
          <a:cs typeface="Times New Roman" pitchFamily="18" charset="0"/>
        </a:defRPr>
      </a:lvl8pPr>
      <a:lvl9pPr marL="1828800" algn="l" rtl="0" fontAlgn="base">
        <a:spcBef>
          <a:spcPct val="0"/>
        </a:spcBef>
        <a:spcAft>
          <a:spcPct val="0"/>
        </a:spcAft>
        <a:defRPr sz="3600">
          <a:solidFill>
            <a:schemeClr val="tx2"/>
          </a:solidFill>
          <a:latin typeface="Times New Roman" pitchFamily="18" charset="0"/>
          <a:cs typeface="Times New Roman" pitchFamily="18"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2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17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14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D5124D2B-15C0-E2F1-0C8E-76672AC64007}"/>
              </a:ext>
            </a:extLst>
          </p:cNvPr>
          <p:cNvSpPr>
            <a:spLocks noGrp="1" noChangeArrowheads="1"/>
          </p:cNvSpPr>
          <p:nvPr>
            <p:ph type="ctrTitle"/>
          </p:nvPr>
        </p:nvSpPr>
        <p:spPr/>
        <p:txBody>
          <a:bodyPr/>
          <a:lstStyle/>
          <a:p>
            <a:pPr eaLnBrk="1" hangingPunct="1"/>
            <a:r>
              <a:rPr lang="en-US" altLang="en-US"/>
              <a:t>Software Construction</a:t>
            </a:r>
          </a:p>
        </p:txBody>
      </p:sp>
      <p:sp>
        <p:nvSpPr>
          <p:cNvPr id="8195" name="Rectangle 3">
            <a:extLst>
              <a:ext uri="{FF2B5EF4-FFF2-40B4-BE49-F238E27FC236}">
                <a16:creationId xmlns:a16="http://schemas.microsoft.com/office/drawing/2014/main" id="{A2FE386F-C95A-06C6-2300-FBC5909D0883}"/>
              </a:ext>
            </a:extLst>
          </p:cNvPr>
          <p:cNvSpPr>
            <a:spLocks noGrp="1" noChangeArrowheads="1"/>
          </p:cNvSpPr>
          <p:nvPr>
            <p:ph type="subTitle" idx="1"/>
          </p:nvPr>
        </p:nvSpPr>
        <p:spPr>
          <a:xfrm>
            <a:off x="1447800" y="3429000"/>
            <a:ext cx="7086600" cy="2971800"/>
          </a:xfrm>
        </p:spPr>
        <p:txBody>
          <a:bodyPr/>
          <a:lstStyle/>
          <a:p>
            <a:pPr algn="ctr" eaLnBrk="1" hangingPunct="1">
              <a:lnSpc>
                <a:spcPct val="80000"/>
              </a:lnSpc>
            </a:pPr>
            <a:r>
              <a:rPr lang="en-US" altLang="en-US" sz="1500" dirty="0"/>
              <a:t>Department of Computer Science</a:t>
            </a:r>
          </a:p>
          <a:p>
            <a:pPr algn="ctr" eaLnBrk="1" hangingPunct="1">
              <a:lnSpc>
                <a:spcPct val="80000"/>
              </a:lnSpc>
            </a:pPr>
            <a:r>
              <a:rPr lang="en-US" altLang="en-US" sz="1500" dirty="0"/>
              <a:t>Quaid-</a:t>
            </a:r>
            <a:r>
              <a:rPr lang="en-US" altLang="en-US" sz="1500" dirty="0" err="1"/>
              <a:t>i</a:t>
            </a:r>
            <a:r>
              <a:rPr lang="en-US" altLang="en-US" sz="1500" dirty="0"/>
              <a:t>-Azam University</a:t>
            </a:r>
          </a:p>
          <a:p>
            <a:pPr algn="ctr" eaLnBrk="1" hangingPunct="1">
              <a:lnSpc>
                <a:spcPct val="80000"/>
              </a:lnSpc>
            </a:pPr>
            <a:endParaRPr lang="en-US" altLang="en-US" sz="1500" dirty="0"/>
          </a:p>
          <a:p>
            <a:pPr algn="ctr" eaLnBrk="1" hangingPunct="1">
              <a:lnSpc>
                <a:spcPct val="80000"/>
              </a:lnSpc>
            </a:pPr>
            <a:endParaRPr lang="en-US" altLang="en-US" sz="1500" dirty="0"/>
          </a:p>
          <a:p>
            <a:pPr algn="ctr" eaLnBrk="1" hangingPunct="1">
              <a:lnSpc>
                <a:spcPct val="80000"/>
              </a:lnSpc>
            </a:pPr>
            <a:endParaRPr lang="en-US" altLang="en-US" sz="1500" dirty="0"/>
          </a:p>
          <a:p>
            <a:pPr algn="ctr" eaLnBrk="1" hangingPunct="1">
              <a:lnSpc>
                <a:spcPct val="80000"/>
              </a:lnSpc>
            </a:pPr>
            <a:r>
              <a:rPr lang="en-US" altLang="en-US" sz="1500" dirty="0"/>
              <a:t>Chapter 31-35 Pressman</a:t>
            </a:r>
          </a:p>
          <a:p>
            <a:pPr algn="ctr" eaLnBrk="1" hangingPunct="1">
              <a:lnSpc>
                <a:spcPct val="80000"/>
              </a:lnSpc>
            </a:pPr>
            <a:r>
              <a:rPr lang="en-US" altLang="en-US" sz="1500" dirty="0"/>
              <a:t>ISO/IEC/IEEE 16326-2019 guideline</a:t>
            </a:r>
          </a:p>
          <a:p>
            <a:pPr algn="ctr" eaLnBrk="1" hangingPunct="1">
              <a:lnSpc>
                <a:spcPct val="80000"/>
              </a:lnSpc>
            </a:pPr>
            <a:endParaRPr lang="en-US" altLang="en-US" sz="1500" dirty="0"/>
          </a:p>
          <a:p>
            <a:pPr algn="ctr" eaLnBrk="1" hangingPunct="1">
              <a:lnSpc>
                <a:spcPct val="80000"/>
              </a:lnSpc>
            </a:pPr>
            <a:endParaRPr lang="en-US" altLang="en-US" sz="1500" dirty="0"/>
          </a:p>
          <a:p>
            <a:pPr algn="ctr" eaLnBrk="1" hangingPunct="1">
              <a:lnSpc>
                <a:spcPct val="80000"/>
              </a:lnSpc>
            </a:pPr>
            <a:endParaRPr lang="en-US" altLang="en-US" sz="1500" dirty="0"/>
          </a:p>
          <a:p>
            <a:pPr eaLnBrk="1" hangingPunct="1">
              <a:lnSpc>
                <a:spcPct val="80000"/>
              </a:lnSpc>
            </a:pPr>
            <a:endParaRPr lang="en-US" alt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C88E6A43-8321-91C0-7B8B-EF92846B41BF}"/>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13BF5C84-5315-49E8-84B3-6DA401395C1F}" type="slidenum">
              <a:rPr lang="en-US" altLang="en-US" sz="1200" smtClean="0"/>
              <a:pPr>
                <a:spcBef>
                  <a:spcPct val="0"/>
                </a:spcBef>
                <a:buClrTx/>
                <a:buFontTx/>
                <a:buNone/>
              </a:pPr>
              <a:t>10</a:t>
            </a:fld>
            <a:endParaRPr lang="en-US" altLang="en-US" sz="1200"/>
          </a:p>
        </p:txBody>
      </p:sp>
      <p:sp>
        <p:nvSpPr>
          <p:cNvPr id="5" name="Footer Placeholder 4">
            <a:extLst>
              <a:ext uri="{FF2B5EF4-FFF2-40B4-BE49-F238E27FC236}">
                <a16:creationId xmlns:a16="http://schemas.microsoft.com/office/drawing/2014/main" id="{90D3C577-E8DE-1D5D-B84B-2ECEDB12E9CE}"/>
              </a:ext>
            </a:extLst>
          </p:cNvPr>
          <p:cNvSpPr>
            <a:spLocks noGrp="1"/>
          </p:cNvSpPr>
          <p:nvPr>
            <p:ph type="ftr" sz="quarter" idx="11"/>
          </p:nvPr>
        </p:nvSpPr>
        <p:spPr/>
        <p:txBody>
          <a:bodyPr/>
          <a:lstStyle/>
          <a:p>
            <a:pPr>
              <a:defRPr/>
            </a:pPr>
            <a:r>
              <a:rPr lang="en-US" altLang="en-US"/>
              <a:t>Adapted from Software Engineering A Practitioner’s Approach by R.S. Pressman</a:t>
            </a:r>
          </a:p>
        </p:txBody>
      </p:sp>
      <p:sp>
        <p:nvSpPr>
          <p:cNvPr id="18436" name="Rectangle 2">
            <a:extLst>
              <a:ext uri="{FF2B5EF4-FFF2-40B4-BE49-F238E27FC236}">
                <a16:creationId xmlns:a16="http://schemas.microsoft.com/office/drawing/2014/main" id="{62BA60F2-C77B-4554-0F4D-B1F4748D8957}"/>
              </a:ext>
            </a:extLst>
          </p:cNvPr>
          <p:cNvSpPr>
            <a:spLocks noGrp="1" noChangeArrowheads="1"/>
          </p:cNvSpPr>
          <p:nvPr>
            <p:ph type="title"/>
          </p:nvPr>
        </p:nvSpPr>
        <p:spPr/>
        <p:txBody>
          <a:bodyPr/>
          <a:lstStyle/>
          <a:p>
            <a:r>
              <a:rPr lang="en-US" altLang="en-US"/>
              <a:t>Schedule Tracking</a:t>
            </a:r>
          </a:p>
        </p:txBody>
      </p:sp>
      <p:sp>
        <p:nvSpPr>
          <p:cNvPr id="18437" name="Rectangle 3">
            <a:extLst>
              <a:ext uri="{FF2B5EF4-FFF2-40B4-BE49-F238E27FC236}">
                <a16:creationId xmlns:a16="http://schemas.microsoft.com/office/drawing/2014/main" id="{E6A5D795-FBFD-0B5E-4278-D8013548739E}"/>
              </a:ext>
            </a:extLst>
          </p:cNvPr>
          <p:cNvSpPr>
            <a:spLocks noGrp="1" noChangeArrowheads="1"/>
          </p:cNvSpPr>
          <p:nvPr>
            <p:ph type="body" idx="1"/>
          </p:nvPr>
        </p:nvSpPr>
        <p:spPr>
          <a:xfrm>
            <a:off x="457200" y="1676400"/>
            <a:ext cx="7543800" cy="3810000"/>
          </a:xfrm>
        </p:spPr>
        <p:txBody>
          <a:bodyPr/>
          <a:lstStyle/>
          <a:p>
            <a:pPr marL="742950" lvl="1" indent="-285750">
              <a:lnSpc>
                <a:spcPct val="90000"/>
              </a:lnSpc>
              <a:spcBef>
                <a:spcPts val="600"/>
              </a:spcBef>
            </a:pPr>
            <a:r>
              <a:rPr lang="en-US" altLang="en-US"/>
              <a:t>conduct periodic project status meetings in which each team member reports progress and problems.</a:t>
            </a:r>
          </a:p>
          <a:p>
            <a:pPr marL="742950" lvl="1" indent="-285750">
              <a:lnSpc>
                <a:spcPct val="90000"/>
              </a:lnSpc>
              <a:spcBef>
                <a:spcPts val="300"/>
              </a:spcBef>
            </a:pPr>
            <a:endParaRPr lang="en-US" altLang="en-US" sz="2000"/>
          </a:p>
          <a:p>
            <a:pPr marL="742950" lvl="1" indent="-285750">
              <a:lnSpc>
                <a:spcPct val="90000"/>
              </a:lnSpc>
              <a:spcBef>
                <a:spcPts val="300"/>
              </a:spcBef>
            </a:pPr>
            <a:r>
              <a:rPr lang="en-US" altLang="en-US"/>
              <a:t>evaluate the results of all reviews conducted throughout the software engineering process.</a:t>
            </a:r>
          </a:p>
          <a:p>
            <a:pPr marL="742950" lvl="1" indent="-285750">
              <a:lnSpc>
                <a:spcPct val="90000"/>
              </a:lnSpc>
            </a:pPr>
            <a:endParaRPr lang="en-US" altLang="en-US"/>
          </a:p>
          <a:p>
            <a:pPr marL="742950" lvl="1" indent="-285750">
              <a:lnSpc>
                <a:spcPct val="90000"/>
              </a:lnSpc>
            </a:pPr>
            <a:r>
              <a:rPr lang="en-US" altLang="en-US"/>
              <a:t>determine whether formal project milestones have been accomplished by the scheduled date.</a:t>
            </a:r>
          </a:p>
          <a:p>
            <a:pPr marL="742950" lvl="1" indent="-285750">
              <a:lnSpc>
                <a:spcPct val="90000"/>
              </a:lnSpc>
            </a:pPr>
            <a:endParaRPr lang="en-US" altLang="en-US"/>
          </a:p>
          <a:p>
            <a:pPr marL="742950" lvl="1" indent="-285750">
              <a:lnSpc>
                <a:spcPct val="90000"/>
              </a:lnSpc>
            </a:pPr>
            <a:r>
              <a:rPr lang="en-US" altLang="en-US"/>
              <a:t>compare actual start-date to planned start-date for each project task listed in the resource table </a:t>
            </a:r>
          </a:p>
          <a:p>
            <a:pPr marL="742950" lvl="1" indent="-285750">
              <a:lnSpc>
                <a:spcPct val="90000"/>
              </a:lnSpc>
            </a:pPr>
            <a:endParaRPr lang="en-US" altLang="en-US"/>
          </a:p>
          <a:p>
            <a:pPr marL="742950" lvl="1" indent="-285750">
              <a:lnSpc>
                <a:spcPct val="90000"/>
              </a:lnSpc>
            </a:pPr>
            <a:r>
              <a:rPr lang="en-US" altLang="en-US"/>
              <a:t>meet informally with practitioners to obtain their subjective assessment of progress to date and problems on the horizon.</a:t>
            </a:r>
          </a:p>
          <a:p>
            <a:pPr marL="742950" lvl="1" indent="-285750">
              <a:lnSpc>
                <a:spcPct val="90000"/>
              </a:lnSpc>
            </a:pPr>
            <a:endParaRPr lang="en-US" altLang="en-US"/>
          </a:p>
          <a:p>
            <a:pPr marL="742950" lvl="1" indent="-285750">
              <a:lnSpc>
                <a:spcPct val="90000"/>
              </a:lnSpc>
            </a:pPr>
            <a:r>
              <a:rPr lang="en-US" altLang="en-US"/>
              <a:t>use earned value analysis to assess progress quantitatively.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27A9-D362-29A4-3AA7-803E3BB65770}"/>
              </a:ext>
            </a:extLst>
          </p:cNvPr>
          <p:cNvSpPr>
            <a:spLocks noGrp="1"/>
          </p:cNvSpPr>
          <p:nvPr>
            <p:ph type="title"/>
          </p:nvPr>
        </p:nvSpPr>
        <p:spPr/>
        <p:txBody>
          <a:bodyPr/>
          <a:lstStyle/>
          <a:p>
            <a:r>
              <a:rPr lang="en-US" dirty="0"/>
              <a:t>Earned Value Analysis</a:t>
            </a:r>
          </a:p>
        </p:txBody>
      </p:sp>
      <p:sp>
        <p:nvSpPr>
          <p:cNvPr id="3" name="Content Placeholder 2">
            <a:extLst>
              <a:ext uri="{FF2B5EF4-FFF2-40B4-BE49-F238E27FC236}">
                <a16:creationId xmlns:a16="http://schemas.microsoft.com/office/drawing/2014/main" id="{C00CBE60-0F60-02AE-8C25-90240FA2029B}"/>
              </a:ext>
            </a:extLst>
          </p:cNvPr>
          <p:cNvSpPr>
            <a:spLocks noGrp="1"/>
          </p:cNvSpPr>
          <p:nvPr>
            <p:ph idx="1"/>
          </p:nvPr>
        </p:nvSpPr>
        <p:spPr/>
        <p:txBody>
          <a:bodyPr/>
          <a:lstStyle/>
          <a:p>
            <a:pPr algn="l"/>
            <a:r>
              <a:rPr lang="en-US" b="0" i="0" u="none" strike="noStrike" baseline="0" dirty="0">
                <a:solidFill>
                  <a:srgbClr val="000000"/>
                </a:solidFill>
                <a:latin typeface="+mj-lt"/>
              </a:rPr>
              <a:t>The </a:t>
            </a:r>
            <a:r>
              <a:rPr lang="en-US" b="0" i="1" u="none" strike="noStrike" baseline="0" dirty="0">
                <a:solidFill>
                  <a:srgbClr val="000000"/>
                </a:solidFill>
                <a:latin typeface="+mj-lt"/>
              </a:rPr>
              <a:t>budgeted cost of work scheduled </a:t>
            </a:r>
            <a:r>
              <a:rPr lang="en-US" b="0" i="0" u="none" strike="noStrike" baseline="0" dirty="0">
                <a:solidFill>
                  <a:srgbClr val="000000"/>
                </a:solidFill>
                <a:latin typeface="+mj-lt"/>
              </a:rPr>
              <a:t>(BCWS)</a:t>
            </a:r>
          </a:p>
          <a:p>
            <a:pPr algn="l"/>
            <a:r>
              <a:rPr lang="en-US" b="0" i="0" u="none" strike="noStrike" baseline="0" dirty="0" err="1">
                <a:solidFill>
                  <a:srgbClr val="000000"/>
                </a:solidFill>
                <a:latin typeface="+mj-lt"/>
              </a:rPr>
              <a:t>BCWS</a:t>
            </a:r>
            <a:r>
              <a:rPr lang="en-US" i="1" dirty="0" err="1">
                <a:solidFill>
                  <a:srgbClr val="000000"/>
                </a:solidFill>
                <a:latin typeface="+mj-lt"/>
              </a:rPr>
              <a:t>i</a:t>
            </a:r>
            <a:r>
              <a:rPr lang="en-US" i="1" dirty="0">
                <a:solidFill>
                  <a:srgbClr val="000000"/>
                </a:solidFill>
                <a:latin typeface="+mj-lt"/>
              </a:rPr>
              <a:t> </a:t>
            </a:r>
            <a:r>
              <a:rPr lang="en-US" b="0" i="0" u="none" strike="noStrike" baseline="0" dirty="0">
                <a:solidFill>
                  <a:srgbClr val="000000"/>
                </a:solidFill>
                <a:latin typeface="+mj-lt"/>
              </a:rPr>
              <a:t>is the effort planned for work task </a:t>
            </a:r>
            <a:r>
              <a:rPr lang="en-US" i="1" dirty="0">
                <a:solidFill>
                  <a:srgbClr val="000000"/>
                </a:solidFill>
                <a:latin typeface="+mj-lt"/>
              </a:rPr>
              <a:t>i</a:t>
            </a:r>
            <a:r>
              <a:rPr lang="en-US" b="0" i="1" u="none" strike="noStrike" baseline="0" dirty="0">
                <a:solidFill>
                  <a:srgbClr val="000000"/>
                </a:solidFill>
                <a:latin typeface="+mj-lt"/>
              </a:rPr>
              <a:t> </a:t>
            </a:r>
          </a:p>
          <a:p>
            <a:pPr algn="l"/>
            <a:r>
              <a:rPr lang="en-US" b="0" i="0" u="none" strike="noStrike" baseline="0" dirty="0">
                <a:solidFill>
                  <a:srgbClr val="000000"/>
                </a:solidFill>
                <a:latin typeface="+mj-lt"/>
              </a:rPr>
              <a:t>BAC = </a:t>
            </a:r>
            <a:r>
              <a:rPr lang="el-GR" b="0" i="0" u="none" strike="noStrike" baseline="0" dirty="0">
                <a:solidFill>
                  <a:srgbClr val="000000"/>
                </a:solidFill>
                <a:latin typeface="+mj-lt"/>
              </a:rPr>
              <a:t>Σ</a:t>
            </a:r>
            <a:r>
              <a:rPr lang="en-US" b="0" i="0" u="none" strike="noStrike" baseline="0" dirty="0">
                <a:solidFill>
                  <a:srgbClr val="000000"/>
                </a:solidFill>
                <a:latin typeface="+mj-lt"/>
              </a:rPr>
              <a:t>(</a:t>
            </a:r>
            <a:r>
              <a:rPr lang="en-US" b="0" i="0" u="none" strike="noStrike" baseline="0" dirty="0" err="1">
                <a:solidFill>
                  <a:srgbClr val="000000"/>
                </a:solidFill>
                <a:latin typeface="+mj-lt"/>
              </a:rPr>
              <a:t>BCWS</a:t>
            </a:r>
            <a:r>
              <a:rPr lang="en-US" b="0" i="1" u="none" strike="noStrike" baseline="-25000" dirty="0" err="1">
                <a:solidFill>
                  <a:srgbClr val="000000"/>
                </a:solidFill>
                <a:latin typeface="+mj-lt"/>
              </a:rPr>
              <a:t>k</a:t>
            </a:r>
            <a:r>
              <a:rPr lang="en-US" b="0" i="1" u="none" strike="noStrike" baseline="0" dirty="0">
                <a:solidFill>
                  <a:srgbClr val="000000"/>
                </a:solidFill>
                <a:latin typeface="+mj-lt"/>
              </a:rPr>
              <a:t> </a:t>
            </a:r>
            <a:r>
              <a:rPr lang="en-US" b="0" i="0" u="none" strike="noStrike" baseline="0" dirty="0">
                <a:solidFill>
                  <a:srgbClr val="000000"/>
                </a:solidFill>
                <a:latin typeface="+mj-lt"/>
              </a:rPr>
              <a:t>) for all tasks </a:t>
            </a:r>
            <a:r>
              <a:rPr lang="en-US" b="0" i="1" u="none" strike="noStrike" baseline="0" dirty="0">
                <a:solidFill>
                  <a:srgbClr val="000000"/>
                </a:solidFill>
                <a:latin typeface="+mj-lt"/>
              </a:rPr>
              <a:t>k</a:t>
            </a:r>
          </a:p>
          <a:p>
            <a:pPr algn="l"/>
            <a:r>
              <a:rPr lang="en-US" b="1" dirty="0">
                <a:latin typeface="+mj-lt"/>
              </a:rPr>
              <a:t>The</a:t>
            </a:r>
            <a:r>
              <a:rPr lang="en-US" b="1" dirty="0">
                <a:solidFill>
                  <a:srgbClr val="00FFFF"/>
                </a:solidFill>
                <a:latin typeface="+mj-lt"/>
              </a:rPr>
              <a:t> </a:t>
            </a:r>
            <a:r>
              <a:rPr lang="en-US" b="0" i="1" u="none" strike="noStrike" baseline="0" dirty="0">
                <a:solidFill>
                  <a:srgbClr val="000000"/>
                </a:solidFill>
                <a:latin typeface="+mj-lt"/>
              </a:rPr>
              <a:t>budgeted cost of work performed </a:t>
            </a:r>
            <a:r>
              <a:rPr lang="en-US" b="0" i="0" u="none" strike="noStrike" baseline="0" dirty="0">
                <a:solidFill>
                  <a:srgbClr val="000000"/>
                </a:solidFill>
                <a:latin typeface="+mj-lt"/>
              </a:rPr>
              <a:t>(BCWP)</a:t>
            </a:r>
          </a:p>
          <a:p>
            <a:pPr algn="l"/>
            <a:r>
              <a:rPr lang="en-US" b="0" i="0" u="none" strike="noStrike" baseline="0" dirty="0">
                <a:latin typeface="+mj-lt"/>
              </a:rPr>
              <a:t>Schedule performance index, SPI = BCWP/BCWS</a:t>
            </a:r>
          </a:p>
          <a:p>
            <a:pPr algn="l"/>
            <a:r>
              <a:rPr lang="en-US" b="0" i="0" u="none" strike="noStrike" baseline="0" dirty="0">
                <a:latin typeface="+mj-lt"/>
              </a:rPr>
              <a:t>Schedule variance, SV </a:t>
            </a:r>
            <a:r>
              <a:rPr lang="en-US" dirty="0">
                <a:latin typeface="+mj-lt"/>
              </a:rPr>
              <a:t>=</a:t>
            </a:r>
            <a:r>
              <a:rPr lang="en-US" b="0" i="0" u="none" strike="noStrike" baseline="0" dirty="0">
                <a:latin typeface="+mj-lt"/>
              </a:rPr>
              <a:t> BCWP </a:t>
            </a:r>
            <a:r>
              <a:rPr lang="en-US" dirty="0">
                <a:latin typeface="+mj-lt"/>
              </a:rPr>
              <a:t>– </a:t>
            </a:r>
            <a:r>
              <a:rPr lang="en-US" b="0" i="0" u="none" strike="noStrike" baseline="0" dirty="0">
                <a:latin typeface="+mj-lt"/>
              </a:rPr>
              <a:t>BCWS</a:t>
            </a:r>
          </a:p>
          <a:p>
            <a:pPr algn="l"/>
            <a:r>
              <a:rPr lang="en-US" dirty="0">
                <a:latin typeface="+mj-lt"/>
              </a:rPr>
              <a:t>T</a:t>
            </a:r>
            <a:r>
              <a:rPr lang="en-US" b="0" i="0" u="none" strike="noStrike" baseline="0" dirty="0">
                <a:latin typeface="+mj-lt"/>
              </a:rPr>
              <a:t>he </a:t>
            </a:r>
            <a:r>
              <a:rPr lang="en-US" b="0" i="1" u="none" strike="noStrike" baseline="0" dirty="0">
                <a:latin typeface="+mj-lt"/>
              </a:rPr>
              <a:t>actual cost of work performed </a:t>
            </a:r>
            <a:r>
              <a:rPr lang="en-US" b="0" i="0" u="none" strike="noStrike" baseline="0" dirty="0">
                <a:latin typeface="+mj-lt"/>
              </a:rPr>
              <a:t>(ACWP) </a:t>
            </a:r>
          </a:p>
          <a:p>
            <a:pPr algn="l"/>
            <a:r>
              <a:rPr lang="en-US" b="0" i="0" u="none" strike="noStrike" baseline="0" dirty="0">
                <a:latin typeface="+mj-lt"/>
              </a:rPr>
              <a:t>Cost performance index, CPI = BCWP/ACWP</a:t>
            </a:r>
          </a:p>
          <a:p>
            <a:pPr algn="l"/>
            <a:r>
              <a:rPr lang="en-US" b="0" i="0" u="none" strike="noStrike" baseline="0" dirty="0">
                <a:latin typeface="+mj-lt"/>
              </a:rPr>
              <a:t>Cost variance, CV </a:t>
            </a:r>
            <a:r>
              <a:rPr lang="en-US" dirty="0">
                <a:latin typeface="+mj-lt"/>
              </a:rPr>
              <a:t>=</a:t>
            </a:r>
            <a:r>
              <a:rPr lang="en-US" b="0" i="0" u="none" strike="noStrike" baseline="0" dirty="0">
                <a:latin typeface="+mj-lt"/>
              </a:rPr>
              <a:t> BCWP </a:t>
            </a:r>
            <a:r>
              <a:rPr lang="en-US" dirty="0">
                <a:latin typeface="+mj-lt"/>
              </a:rPr>
              <a:t>-</a:t>
            </a:r>
            <a:r>
              <a:rPr lang="en-US" b="0" i="0" u="none" strike="noStrike" baseline="0" dirty="0">
                <a:latin typeface="+mj-lt"/>
              </a:rPr>
              <a:t> ACWP</a:t>
            </a:r>
            <a:endParaRPr lang="en-US" b="0" i="0" u="none" strike="noStrike" baseline="0" dirty="0">
              <a:solidFill>
                <a:srgbClr val="000000"/>
              </a:solidFill>
              <a:latin typeface="+mj-lt"/>
            </a:endParaRPr>
          </a:p>
          <a:p>
            <a:pPr algn="l"/>
            <a:endParaRPr lang="en-US" dirty="0">
              <a:solidFill>
                <a:srgbClr val="000000"/>
              </a:solidFill>
              <a:latin typeface="+mj-lt"/>
            </a:endParaRPr>
          </a:p>
          <a:p>
            <a:pPr algn="l"/>
            <a:endParaRPr lang="en-US" b="0" i="0" u="none" strike="noStrike" baseline="0" dirty="0">
              <a:solidFill>
                <a:srgbClr val="000000"/>
              </a:solidFill>
              <a:latin typeface="+mj-lt"/>
            </a:endParaRPr>
          </a:p>
        </p:txBody>
      </p:sp>
      <p:sp>
        <p:nvSpPr>
          <p:cNvPr id="4" name="Date Placeholder 3">
            <a:extLst>
              <a:ext uri="{FF2B5EF4-FFF2-40B4-BE49-F238E27FC236}">
                <a16:creationId xmlns:a16="http://schemas.microsoft.com/office/drawing/2014/main" id="{1FC55717-0C63-A886-28FC-2E4098826787}"/>
              </a:ext>
            </a:extLst>
          </p:cNvPr>
          <p:cNvSpPr>
            <a:spLocks noGrp="1"/>
          </p:cNvSpPr>
          <p:nvPr>
            <p:ph type="dt" sz="half" idx="10"/>
          </p:nvPr>
        </p:nvSpPr>
        <p:spPr/>
        <p:txBody>
          <a:bodyPr/>
          <a:lstStyle/>
          <a:p>
            <a:pPr>
              <a:defRPr/>
            </a:pPr>
            <a:fld id="{95E08B40-8C44-4F51-9396-8AA65869CC0B}" type="slidenum">
              <a:rPr lang="en-US" altLang="en-US" smtClean="0"/>
              <a:pPr>
                <a:defRPr/>
              </a:pPr>
              <a:t>11</a:t>
            </a:fld>
            <a:endParaRPr lang="en-US" altLang="en-US"/>
          </a:p>
        </p:txBody>
      </p:sp>
      <p:sp>
        <p:nvSpPr>
          <p:cNvPr id="5" name="Footer Placeholder 4">
            <a:extLst>
              <a:ext uri="{FF2B5EF4-FFF2-40B4-BE49-F238E27FC236}">
                <a16:creationId xmlns:a16="http://schemas.microsoft.com/office/drawing/2014/main" id="{7FE05523-DD3B-0D5E-71D1-69F835166E57}"/>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6" name="Slide Number Placeholder 5">
            <a:extLst>
              <a:ext uri="{FF2B5EF4-FFF2-40B4-BE49-F238E27FC236}">
                <a16:creationId xmlns:a16="http://schemas.microsoft.com/office/drawing/2014/main" id="{469C294C-D1EF-0D67-B0E9-5BCF5C0B8610}"/>
              </a:ext>
            </a:extLst>
          </p:cNvPr>
          <p:cNvSpPr>
            <a:spLocks noGrp="1"/>
          </p:cNvSpPr>
          <p:nvPr>
            <p:ph type="sldNum" sz="quarter" idx="12"/>
          </p:nvPr>
        </p:nvSpPr>
        <p:spPr/>
        <p:txBody>
          <a:bodyPr/>
          <a:lstStyle/>
          <a:p>
            <a:pPr>
              <a:defRPr/>
            </a:pPr>
            <a:endParaRPr lang="en-US" altLang="en-US" dirty="0"/>
          </a:p>
          <a:p>
            <a:pPr>
              <a:defRPr/>
            </a:pPr>
            <a:endParaRPr lang="en-US" altLang="en-US" dirty="0"/>
          </a:p>
        </p:txBody>
      </p:sp>
    </p:spTree>
    <p:extLst>
      <p:ext uri="{BB962C8B-B14F-4D97-AF65-F5344CB8AC3E}">
        <p14:creationId xmlns:p14="http://schemas.microsoft.com/office/powerpoint/2010/main" val="63199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EA0708CD-C9B6-B890-6923-D33213BDEE9A}"/>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4E52318-656F-4371-ADF2-D2DD5D82CE26}" type="slidenum">
              <a:rPr lang="en-US" altLang="en-US" sz="1200" smtClean="0"/>
              <a:pPr>
                <a:spcBef>
                  <a:spcPct val="0"/>
                </a:spcBef>
                <a:buClrTx/>
                <a:buFontTx/>
                <a:buNone/>
              </a:pPr>
              <a:t>12</a:t>
            </a:fld>
            <a:endParaRPr lang="en-US" altLang="en-US" sz="1200"/>
          </a:p>
        </p:txBody>
      </p:sp>
      <p:sp>
        <p:nvSpPr>
          <p:cNvPr id="5" name="Footer Placeholder 4">
            <a:extLst>
              <a:ext uri="{FF2B5EF4-FFF2-40B4-BE49-F238E27FC236}">
                <a16:creationId xmlns:a16="http://schemas.microsoft.com/office/drawing/2014/main" id="{45C39A95-DDC4-8C65-E6D6-CA90A69CAFBD}"/>
              </a:ext>
            </a:extLst>
          </p:cNvPr>
          <p:cNvSpPr>
            <a:spLocks noGrp="1"/>
          </p:cNvSpPr>
          <p:nvPr>
            <p:ph type="ftr" sz="quarter" idx="11"/>
          </p:nvPr>
        </p:nvSpPr>
        <p:spPr/>
        <p:txBody>
          <a:bodyPr/>
          <a:lstStyle/>
          <a:p>
            <a:pPr>
              <a:defRPr/>
            </a:pPr>
            <a:r>
              <a:rPr lang="en-US" altLang="en-US"/>
              <a:t>Adapted from Software Engineering A Practitioner’s Approach by R.S. Pressman &amp; Software Engineering Theory and Practice by S.L. Pfleeger</a:t>
            </a:r>
          </a:p>
        </p:txBody>
      </p:sp>
      <p:sp>
        <p:nvSpPr>
          <p:cNvPr id="19460" name="Rectangle 2">
            <a:extLst>
              <a:ext uri="{FF2B5EF4-FFF2-40B4-BE49-F238E27FC236}">
                <a16:creationId xmlns:a16="http://schemas.microsoft.com/office/drawing/2014/main" id="{10AE0D67-163D-F503-3BC9-D17D28BA30D9}"/>
              </a:ext>
            </a:extLst>
          </p:cNvPr>
          <p:cNvSpPr>
            <a:spLocks noGrp="1" noChangeArrowheads="1"/>
          </p:cNvSpPr>
          <p:nvPr>
            <p:ph type="title"/>
          </p:nvPr>
        </p:nvSpPr>
        <p:spPr>
          <a:xfrm>
            <a:off x="609600" y="609600"/>
            <a:ext cx="6477000" cy="1285875"/>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a:t>What Are Reviews?</a:t>
            </a:r>
          </a:p>
        </p:txBody>
      </p:sp>
      <p:sp>
        <p:nvSpPr>
          <p:cNvPr id="19461" name="Rectangle 3">
            <a:extLst>
              <a:ext uri="{FF2B5EF4-FFF2-40B4-BE49-F238E27FC236}">
                <a16:creationId xmlns:a16="http://schemas.microsoft.com/office/drawing/2014/main" id="{BB10D6CB-AFE8-7EEC-42F1-33137DAD91BF}"/>
              </a:ext>
            </a:extLst>
          </p:cNvPr>
          <p:cNvSpPr>
            <a:spLocks noGrp="1" noChangeArrowheads="1"/>
          </p:cNvSpPr>
          <p:nvPr>
            <p:ph type="body" idx="1"/>
          </p:nvPr>
        </p:nvSpPr>
        <p:spPr>
          <a:xfrm>
            <a:off x="685800" y="1828800"/>
            <a:ext cx="6742113" cy="3227388"/>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marL="342900" indent="-342900"/>
            <a:r>
              <a:rPr lang="en-US" altLang="en-US"/>
              <a:t>a meeting conducted by technical people for technical people</a:t>
            </a:r>
          </a:p>
          <a:p>
            <a:pPr marL="342900" indent="-342900"/>
            <a:r>
              <a:rPr lang="en-US" altLang="en-US"/>
              <a:t>a technical assessment of a work product created during the software engineering process</a:t>
            </a:r>
          </a:p>
          <a:p>
            <a:pPr marL="342900" indent="-342900"/>
            <a:r>
              <a:rPr lang="en-US" altLang="en-US"/>
              <a:t>a training ground</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FAC46874-8B95-EB42-534D-2B1EC631F73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C40E1B49-EC22-4E96-8DEA-3EF5934723A2}" type="slidenum">
              <a:rPr lang="en-US" altLang="en-US" sz="1200" smtClean="0"/>
              <a:pPr>
                <a:spcBef>
                  <a:spcPct val="0"/>
                </a:spcBef>
                <a:buClrTx/>
                <a:buFontTx/>
                <a:buNone/>
              </a:pPr>
              <a:t>13</a:t>
            </a:fld>
            <a:endParaRPr lang="en-US" altLang="en-US" sz="1200"/>
          </a:p>
        </p:txBody>
      </p:sp>
      <p:sp>
        <p:nvSpPr>
          <p:cNvPr id="81" name="Footer Placeholder 4">
            <a:extLst>
              <a:ext uri="{FF2B5EF4-FFF2-40B4-BE49-F238E27FC236}">
                <a16:creationId xmlns:a16="http://schemas.microsoft.com/office/drawing/2014/main" id="{9D091B16-EEE0-9A27-7A63-66F0D4E8D22F}"/>
              </a:ext>
            </a:extLst>
          </p:cNvPr>
          <p:cNvSpPr>
            <a:spLocks noGrp="1"/>
          </p:cNvSpPr>
          <p:nvPr>
            <p:ph type="ftr" sz="quarter" idx="11"/>
          </p:nvPr>
        </p:nvSpPr>
        <p:spPr/>
        <p:txBody>
          <a:bodyPr/>
          <a:lstStyle/>
          <a:p>
            <a:pPr>
              <a:defRPr/>
            </a:pPr>
            <a:r>
              <a:rPr lang="en-US" altLang="en-US"/>
              <a:t>Adapted from Software Engineering A Practitioner’s Approach by R.S. Pressman &amp; Software Engineering Theory and Practice by S.L. Pfleeger</a:t>
            </a:r>
          </a:p>
        </p:txBody>
      </p:sp>
      <p:sp>
        <p:nvSpPr>
          <p:cNvPr id="20484" name="Rectangle 2">
            <a:extLst>
              <a:ext uri="{FF2B5EF4-FFF2-40B4-BE49-F238E27FC236}">
                <a16:creationId xmlns:a16="http://schemas.microsoft.com/office/drawing/2014/main" id="{561FB8C0-B0F9-5C06-01DF-8FD83B16B01D}"/>
              </a:ext>
            </a:extLst>
          </p:cNvPr>
          <p:cNvSpPr>
            <a:spLocks noGrp="1" noChangeArrowheads="1"/>
          </p:cNvSpPr>
          <p:nvPr>
            <p:ph type="title"/>
          </p:nvPr>
        </p:nvSpPr>
        <p:spPr>
          <a:xfrm>
            <a:off x="609600" y="533400"/>
            <a:ext cx="4445000" cy="60007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r>
              <a:rPr lang="en-US" altLang="en-US"/>
              <a:t>Conducting the Review</a:t>
            </a:r>
          </a:p>
        </p:txBody>
      </p:sp>
      <p:grpSp>
        <p:nvGrpSpPr>
          <p:cNvPr id="20485" name="Group 3">
            <a:extLst>
              <a:ext uri="{FF2B5EF4-FFF2-40B4-BE49-F238E27FC236}">
                <a16:creationId xmlns:a16="http://schemas.microsoft.com/office/drawing/2014/main" id="{6ABB7627-483E-A9C2-1444-F9D571F91E55}"/>
              </a:ext>
            </a:extLst>
          </p:cNvPr>
          <p:cNvGrpSpPr>
            <a:grpSpLocks/>
          </p:cNvGrpSpPr>
          <p:nvPr/>
        </p:nvGrpSpPr>
        <p:grpSpPr bwMode="auto">
          <a:xfrm>
            <a:off x="1676400" y="1676400"/>
            <a:ext cx="2813050" cy="1698625"/>
            <a:chOff x="1000" y="509"/>
            <a:chExt cx="1828" cy="1237"/>
          </a:xfrm>
        </p:grpSpPr>
        <p:sp>
          <p:nvSpPr>
            <p:cNvPr id="20516" name="Rectangle 4">
              <a:extLst>
                <a:ext uri="{FF2B5EF4-FFF2-40B4-BE49-F238E27FC236}">
                  <a16:creationId xmlns:a16="http://schemas.microsoft.com/office/drawing/2014/main" id="{F6907056-FEC6-3AFF-5092-0A9A82291173}"/>
                </a:ext>
              </a:extLst>
            </p:cNvPr>
            <p:cNvSpPr>
              <a:spLocks noChangeArrowheads="1"/>
            </p:cNvSpPr>
            <p:nvPr/>
          </p:nvSpPr>
          <p:spPr bwMode="auto">
            <a:xfrm>
              <a:off x="1687" y="1355"/>
              <a:ext cx="1141" cy="80"/>
            </a:xfrm>
            <a:prstGeom prst="rect">
              <a:avLst/>
            </a:prstGeom>
            <a:blipFill dpi="0" rotWithShape="0">
              <a:blip r:embed="rId2"/>
              <a:srcRect/>
              <a:tile tx="0" ty="0" sx="100000" sy="100000" flip="none" algn="tl"/>
            </a:blipFill>
            <a:ln w="17463">
              <a:solidFill>
                <a:srgbClr val="000000"/>
              </a:solidFill>
              <a:miter lim="800000"/>
              <a:headEnd/>
              <a:tailEnd/>
            </a:ln>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20517" name="Freeform 5">
              <a:extLst>
                <a:ext uri="{FF2B5EF4-FFF2-40B4-BE49-F238E27FC236}">
                  <a16:creationId xmlns:a16="http://schemas.microsoft.com/office/drawing/2014/main" id="{58F33D78-3A7D-7384-95BE-152C225674B0}"/>
                </a:ext>
              </a:extLst>
            </p:cNvPr>
            <p:cNvSpPr>
              <a:spLocks/>
            </p:cNvSpPr>
            <p:nvPr/>
          </p:nvSpPr>
          <p:spPr bwMode="auto">
            <a:xfrm>
              <a:off x="1000" y="844"/>
              <a:ext cx="1828" cy="511"/>
            </a:xfrm>
            <a:custGeom>
              <a:avLst/>
              <a:gdLst>
                <a:gd name="T0" fmla="*/ 687 w 1828"/>
                <a:gd name="T1" fmla="*/ 511 h 511"/>
                <a:gd name="T2" fmla="*/ 0 w 1828"/>
                <a:gd name="T3" fmla="*/ 0 h 511"/>
                <a:gd name="T4" fmla="*/ 0 w 1828"/>
                <a:gd name="T5" fmla="*/ 0 h 511"/>
                <a:gd name="T6" fmla="*/ 583 w 1828"/>
                <a:gd name="T7" fmla="*/ 0 h 511"/>
                <a:gd name="T8" fmla="*/ 583 w 1828"/>
                <a:gd name="T9" fmla="*/ 0 h 511"/>
                <a:gd name="T10" fmla="*/ 1828 w 1828"/>
                <a:gd name="T11" fmla="*/ 511 h 511"/>
                <a:gd name="T12" fmla="*/ 1828 w 1828"/>
                <a:gd name="T13" fmla="*/ 511 h 511"/>
                <a:gd name="T14" fmla="*/ 687 w 1828"/>
                <a:gd name="T15" fmla="*/ 511 h 511"/>
                <a:gd name="T16" fmla="*/ 687 w 1828"/>
                <a:gd name="T17" fmla="*/ 511 h 511"/>
                <a:gd name="T18" fmla="*/ 0 w 1828"/>
                <a:gd name="T19" fmla="*/ 0 h 511"/>
                <a:gd name="T20" fmla="*/ 583 w 1828"/>
                <a:gd name="T21" fmla="*/ 0 h 511"/>
                <a:gd name="T22" fmla="*/ 1828 w 1828"/>
                <a:gd name="T23" fmla="*/ 511 h 511"/>
                <a:gd name="T24" fmla="*/ 687 w 1828"/>
                <a:gd name="T25" fmla="*/ 511 h 5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28" h="511">
                  <a:moveTo>
                    <a:pt x="687" y="511"/>
                  </a:moveTo>
                  <a:lnTo>
                    <a:pt x="0" y="0"/>
                  </a:lnTo>
                  <a:lnTo>
                    <a:pt x="583" y="0"/>
                  </a:lnTo>
                  <a:lnTo>
                    <a:pt x="1828" y="511"/>
                  </a:lnTo>
                  <a:lnTo>
                    <a:pt x="687" y="511"/>
                  </a:lnTo>
                  <a:lnTo>
                    <a:pt x="0" y="0"/>
                  </a:lnTo>
                  <a:lnTo>
                    <a:pt x="583" y="0"/>
                  </a:lnTo>
                  <a:lnTo>
                    <a:pt x="1828" y="511"/>
                  </a:lnTo>
                  <a:lnTo>
                    <a:pt x="687" y="511"/>
                  </a:lnTo>
                  <a:close/>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8" name="Freeform 6">
              <a:extLst>
                <a:ext uri="{FF2B5EF4-FFF2-40B4-BE49-F238E27FC236}">
                  <a16:creationId xmlns:a16="http://schemas.microsoft.com/office/drawing/2014/main" id="{F95FD95B-6925-4446-3E18-286AFFB6423F}"/>
                </a:ext>
              </a:extLst>
            </p:cNvPr>
            <p:cNvSpPr>
              <a:spLocks/>
            </p:cNvSpPr>
            <p:nvPr/>
          </p:nvSpPr>
          <p:spPr bwMode="auto">
            <a:xfrm>
              <a:off x="1000" y="844"/>
              <a:ext cx="687" cy="583"/>
            </a:xfrm>
            <a:custGeom>
              <a:avLst/>
              <a:gdLst>
                <a:gd name="T0" fmla="*/ 687 w 687"/>
                <a:gd name="T1" fmla="*/ 511 h 583"/>
                <a:gd name="T2" fmla="*/ 0 w 687"/>
                <a:gd name="T3" fmla="*/ 0 h 583"/>
                <a:gd name="T4" fmla="*/ 0 w 687"/>
                <a:gd name="T5" fmla="*/ 48 h 583"/>
                <a:gd name="T6" fmla="*/ 687 w 687"/>
                <a:gd name="T7" fmla="*/ 583 h 583"/>
                <a:gd name="T8" fmla="*/ 687 w 687"/>
                <a:gd name="T9" fmla="*/ 511 h 5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7" h="583">
                  <a:moveTo>
                    <a:pt x="687" y="511"/>
                  </a:moveTo>
                  <a:lnTo>
                    <a:pt x="0" y="0"/>
                  </a:lnTo>
                  <a:lnTo>
                    <a:pt x="0" y="48"/>
                  </a:lnTo>
                  <a:lnTo>
                    <a:pt x="687" y="583"/>
                  </a:lnTo>
                  <a:lnTo>
                    <a:pt x="687" y="51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9" name="Freeform 7">
              <a:extLst>
                <a:ext uri="{FF2B5EF4-FFF2-40B4-BE49-F238E27FC236}">
                  <a16:creationId xmlns:a16="http://schemas.microsoft.com/office/drawing/2014/main" id="{F755B5C7-1E3C-7CD7-FF71-2AA5D0AB2427}"/>
                </a:ext>
              </a:extLst>
            </p:cNvPr>
            <p:cNvSpPr>
              <a:spLocks/>
            </p:cNvSpPr>
            <p:nvPr/>
          </p:nvSpPr>
          <p:spPr bwMode="auto">
            <a:xfrm>
              <a:off x="1000" y="844"/>
              <a:ext cx="687" cy="583"/>
            </a:xfrm>
            <a:custGeom>
              <a:avLst/>
              <a:gdLst>
                <a:gd name="T0" fmla="*/ 687 w 687"/>
                <a:gd name="T1" fmla="*/ 511 h 583"/>
                <a:gd name="T2" fmla="*/ 0 w 687"/>
                <a:gd name="T3" fmla="*/ 0 h 583"/>
                <a:gd name="T4" fmla="*/ 0 w 687"/>
                <a:gd name="T5" fmla="*/ 0 h 583"/>
                <a:gd name="T6" fmla="*/ 0 w 687"/>
                <a:gd name="T7" fmla="*/ 48 h 583"/>
                <a:gd name="T8" fmla="*/ 0 w 687"/>
                <a:gd name="T9" fmla="*/ 48 h 583"/>
                <a:gd name="T10" fmla="*/ 687 w 687"/>
                <a:gd name="T11" fmla="*/ 583 h 583"/>
                <a:gd name="T12" fmla="*/ 687 w 687"/>
                <a:gd name="T13" fmla="*/ 583 h 583"/>
                <a:gd name="T14" fmla="*/ 687 w 687"/>
                <a:gd name="T15" fmla="*/ 511 h 583"/>
                <a:gd name="T16" fmla="*/ 687 w 687"/>
                <a:gd name="T17" fmla="*/ 511 h 583"/>
                <a:gd name="T18" fmla="*/ 0 w 687"/>
                <a:gd name="T19" fmla="*/ 0 h 583"/>
                <a:gd name="T20" fmla="*/ 0 w 687"/>
                <a:gd name="T21" fmla="*/ 48 h 583"/>
                <a:gd name="T22" fmla="*/ 687 w 687"/>
                <a:gd name="T23" fmla="*/ 583 h 583"/>
                <a:gd name="T24" fmla="*/ 687 w 687"/>
                <a:gd name="T25" fmla="*/ 511 h 5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87" h="583">
                  <a:moveTo>
                    <a:pt x="687" y="511"/>
                  </a:moveTo>
                  <a:lnTo>
                    <a:pt x="0" y="0"/>
                  </a:lnTo>
                  <a:lnTo>
                    <a:pt x="0" y="48"/>
                  </a:lnTo>
                  <a:lnTo>
                    <a:pt x="687" y="583"/>
                  </a:lnTo>
                  <a:lnTo>
                    <a:pt x="687" y="511"/>
                  </a:lnTo>
                  <a:lnTo>
                    <a:pt x="0" y="0"/>
                  </a:lnTo>
                  <a:lnTo>
                    <a:pt x="0" y="48"/>
                  </a:lnTo>
                  <a:lnTo>
                    <a:pt x="687" y="583"/>
                  </a:lnTo>
                  <a:lnTo>
                    <a:pt x="687" y="511"/>
                  </a:lnTo>
                  <a:close/>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20" name="Freeform 8">
              <a:extLst>
                <a:ext uri="{FF2B5EF4-FFF2-40B4-BE49-F238E27FC236}">
                  <a16:creationId xmlns:a16="http://schemas.microsoft.com/office/drawing/2014/main" id="{D3F2FFE3-3743-4FD5-278C-C06ACD583C54}"/>
                </a:ext>
              </a:extLst>
            </p:cNvPr>
            <p:cNvSpPr>
              <a:spLocks/>
            </p:cNvSpPr>
            <p:nvPr/>
          </p:nvSpPr>
          <p:spPr bwMode="auto">
            <a:xfrm>
              <a:off x="1168" y="1275"/>
              <a:ext cx="191" cy="207"/>
            </a:xfrm>
            <a:custGeom>
              <a:avLst/>
              <a:gdLst>
                <a:gd name="T0" fmla="*/ 0 w 191"/>
                <a:gd name="T1" fmla="*/ 32 h 207"/>
                <a:gd name="T2" fmla="*/ 143 w 191"/>
                <a:gd name="T3" fmla="*/ 0 h 207"/>
                <a:gd name="T4" fmla="*/ 143 w 191"/>
                <a:gd name="T5" fmla="*/ 0 h 207"/>
                <a:gd name="T6" fmla="*/ 119 w 191"/>
                <a:gd name="T7" fmla="*/ 207 h 207"/>
                <a:gd name="T8" fmla="*/ 119 w 191"/>
                <a:gd name="T9" fmla="*/ 207 h 207"/>
                <a:gd name="T10" fmla="*/ 191 w 191"/>
                <a:gd name="T11" fmla="*/ 183 h 207"/>
                <a:gd name="T12" fmla="*/ 191 w 191"/>
                <a:gd name="T13" fmla="*/ 183 h 2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1" h="207">
                  <a:moveTo>
                    <a:pt x="0" y="32"/>
                  </a:moveTo>
                  <a:lnTo>
                    <a:pt x="143" y="0"/>
                  </a:lnTo>
                  <a:lnTo>
                    <a:pt x="119" y="207"/>
                  </a:lnTo>
                  <a:lnTo>
                    <a:pt x="191" y="183"/>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21" name="Freeform 9">
              <a:extLst>
                <a:ext uri="{FF2B5EF4-FFF2-40B4-BE49-F238E27FC236}">
                  <a16:creationId xmlns:a16="http://schemas.microsoft.com/office/drawing/2014/main" id="{5A5EDAFA-80A4-DB46-F8E1-1B238FE1CD57}"/>
                </a:ext>
              </a:extLst>
            </p:cNvPr>
            <p:cNvSpPr>
              <a:spLocks/>
            </p:cNvSpPr>
            <p:nvPr/>
          </p:nvSpPr>
          <p:spPr bwMode="auto">
            <a:xfrm>
              <a:off x="1160" y="1267"/>
              <a:ext cx="191" cy="207"/>
            </a:xfrm>
            <a:custGeom>
              <a:avLst/>
              <a:gdLst>
                <a:gd name="T0" fmla="*/ 0 w 191"/>
                <a:gd name="T1" fmla="*/ 32 h 207"/>
                <a:gd name="T2" fmla="*/ 143 w 191"/>
                <a:gd name="T3" fmla="*/ 0 h 207"/>
                <a:gd name="T4" fmla="*/ 119 w 191"/>
                <a:gd name="T5" fmla="*/ 207 h 207"/>
                <a:gd name="T6" fmla="*/ 191 w 191"/>
                <a:gd name="T7" fmla="*/ 183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 h="207">
                  <a:moveTo>
                    <a:pt x="0" y="32"/>
                  </a:moveTo>
                  <a:lnTo>
                    <a:pt x="143" y="0"/>
                  </a:lnTo>
                  <a:lnTo>
                    <a:pt x="119" y="207"/>
                  </a:lnTo>
                  <a:lnTo>
                    <a:pt x="191" y="183"/>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22" name="Freeform 10">
              <a:extLst>
                <a:ext uri="{FF2B5EF4-FFF2-40B4-BE49-F238E27FC236}">
                  <a16:creationId xmlns:a16="http://schemas.microsoft.com/office/drawing/2014/main" id="{F6045ADD-C263-F422-BF69-E486DA47A9B6}"/>
                </a:ext>
              </a:extLst>
            </p:cNvPr>
            <p:cNvSpPr>
              <a:spLocks/>
            </p:cNvSpPr>
            <p:nvPr/>
          </p:nvSpPr>
          <p:spPr bwMode="auto">
            <a:xfrm>
              <a:off x="1239" y="1331"/>
              <a:ext cx="192" cy="207"/>
            </a:xfrm>
            <a:custGeom>
              <a:avLst/>
              <a:gdLst>
                <a:gd name="T0" fmla="*/ 0 w 192"/>
                <a:gd name="T1" fmla="*/ 32 h 207"/>
                <a:gd name="T2" fmla="*/ 144 w 192"/>
                <a:gd name="T3" fmla="*/ 0 h 207"/>
                <a:gd name="T4" fmla="*/ 144 w 192"/>
                <a:gd name="T5" fmla="*/ 0 h 207"/>
                <a:gd name="T6" fmla="*/ 120 w 192"/>
                <a:gd name="T7" fmla="*/ 207 h 207"/>
                <a:gd name="T8" fmla="*/ 120 w 192"/>
                <a:gd name="T9" fmla="*/ 207 h 207"/>
                <a:gd name="T10" fmla="*/ 192 w 192"/>
                <a:gd name="T11" fmla="*/ 183 h 207"/>
                <a:gd name="T12" fmla="*/ 192 w 192"/>
                <a:gd name="T13" fmla="*/ 183 h 2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2" h="207">
                  <a:moveTo>
                    <a:pt x="0" y="32"/>
                  </a:moveTo>
                  <a:lnTo>
                    <a:pt x="144" y="0"/>
                  </a:lnTo>
                  <a:lnTo>
                    <a:pt x="120" y="207"/>
                  </a:lnTo>
                  <a:lnTo>
                    <a:pt x="192" y="183"/>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23" name="Freeform 11">
              <a:extLst>
                <a:ext uri="{FF2B5EF4-FFF2-40B4-BE49-F238E27FC236}">
                  <a16:creationId xmlns:a16="http://schemas.microsoft.com/office/drawing/2014/main" id="{B5618755-251A-02BE-A8CC-81E9FE1852B0}"/>
                </a:ext>
              </a:extLst>
            </p:cNvPr>
            <p:cNvSpPr>
              <a:spLocks/>
            </p:cNvSpPr>
            <p:nvPr/>
          </p:nvSpPr>
          <p:spPr bwMode="auto">
            <a:xfrm>
              <a:off x="1231" y="1323"/>
              <a:ext cx="192" cy="207"/>
            </a:xfrm>
            <a:custGeom>
              <a:avLst/>
              <a:gdLst>
                <a:gd name="T0" fmla="*/ 0 w 192"/>
                <a:gd name="T1" fmla="*/ 32 h 207"/>
                <a:gd name="T2" fmla="*/ 144 w 192"/>
                <a:gd name="T3" fmla="*/ 0 h 207"/>
                <a:gd name="T4" fmla="*/ 120 w 192"/>
                <a:gd name="T5" fmla="*/ 207 h 207"/>
                <a:gd name="T6" fmla="*/ 192 w 192"/>
                <a:gd name="T7" fmla="*/ 183 h 2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207">
                  <a:moveTo>
                    <a:pt x="0" y="32"/>
                  </a:moveTo>
                  <a:lnTo>
                    <a:pt x="144" y="0"/>
                  </a:lnTo>
                  <a:lnTo>
                    <a:pt x="120" y="207"/>
                  </a:lnTo>
                  <a:lnTo>
                    <a:pt x="192" y="183"/>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24" name="Freeform 12">
              <a:extLst>
                <a:ext uri="{FF2B5EF4-FFF2-40B4-BE49-F238E27FC236}">
                  <a16:creationId xmlns:a16="http://schemas.microsoft.com/office/drawing/2014/main" id="{9B5A15D1-6102-3113-A7A4-790A2C26B386}"/>
                </a:ext>
              </a:extLst>
            </p:cNvPr>
            <p:cNvSpPr>
              <a:spLocks/>
            </p:cNvSpPr>
            <p:nvPr/>
          </p:nvSpPr>
          <p:spPr bwMode="auto">
            <a:xfrm>
              <a:off x="1112" y="932"/>
              <a:ext cx="175" cy="439"/>
            </a:xfrm>
            <a:custGeom>
              <a:avLst/>
              <a:gdLst>
                <a:gd name="T0" fmla="*/ 48 w 175"/>
                <a:gd name="T1" fmla="*/ 359 h 439"/>
                <a:gd name="T2" fmla="*/ 0 w 175"/>
                <a:gd name="T3" fmla="*/ 0 h 439"/>
                <a:gd name="T4" fmla="*/ 175 w 175"/>
                <a:gd name="T5" fmla="*/ 88 h 439"/>
                <a:gd name="T6" fmla="*/ 143 w 175"/>
                <a:gd name="T7" fmla="*/ 439 h 439"/>
                <a:gd name="T8" fmla="*/ 48 w 175"/>
                <a:gd name="T9" fmla="*/ 359 h 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439">
                  <a:moveTo>
                    <a:pt x="48" y="359"/>
                  </a:moveTo>
                  <a:lnTo>
                    <a:pt x="0" y="0"/>
                  </a:lnTo>
                  <a:lnTo>
                    <a:pt x="175" y="88"/>
                  </a:lnTo>
                  <a:lnTo>
                    <a:pt x="143" y="439"/>
                  </a:lnTo>
                  <a:lnTo>
                    <a:pt x="48" y="3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5" name="Freeform 13">
              <a:extLst>
                <a:ext uri="{FF2B5EF4-FFF2-40B4-BE49-F238E27FC236}">
                  <a16:creationId xmlns:a16="http://schemas.microsoft.com/office/drawing/2014/main" id="{7F9341FB-EE06-A3E0-9BD9-873259013800}"/>
                </a:ext>
              </a:extLst>
            </p:cNvPr>
            <p:cNvSpPr>
              <a:spLocks/>
            </p:cNvSpPr>
            <p:nvPr/>
          </p:nvSpPr>
          <p:spPr bwMode="auto">
            <a:xfrm>
              <a:off x="1112" y="932"/>
              <a:ext cx="175" cy="439"/>
            </a:xfrm>
            <a:custGeom>
              <a:avLst/>
              <a:gdLst>
                <a:gd name="T0" fmla="*/ 48 w 175"/>
                <a:gd name="T1" fmla="*/ 359 h 439"/>
                <a:gd name="T2" fmla="*/ 0 w 175"/>
                <a:gd name="T3" fmla="*/ 0 h 439"/>
                <a:gd name="T4" fmla="*/ 0 w 175"/>
                <a:gd name="T5" fmla="*/ 0 h 439"/>
                <a:gd name="T6" fmla="*/ 175 w 175"/>
                <a:gd name="T7" fmla="*/ 88 h 439"/>
                <a:gd name="T8" fmla="*/ 175 w 175"/>
                <a:gd name="T9" fmla="*/ 88 h 439"/>
                <a:gd name="T10" fmla="*/ 143 w 175"/>
                <a:gd name="T11" fmla="*/ 439 h 439"/>
                <a:gd name="T12" fmla="*/ 143 w 175"/>
                <a:gd name="T13" fmla="*/ 439 h 439"/>
                <a:gd name="T14" fmla="*/ 48 w 175"/>
                <a:gd name="T15" fmla="*/ 359 h 439"/>
                <a:gd name="T16" fmla="*/ 48 w 175"/>
                <a:gd name="T17" fmla="*/ 359 h 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439">
                  <a:moveTo>
                    <a:pt x="48" y="359"/>
                  </a:moveTo>
                  <a:lnTo>
                    <a:pt x="0" y="0"/>
                  </a:lnTo>
                  <a:lnTo>
                    <a:pt x="175" y="88"/>
                  </a:lnTo>
                  <a:lnTo>
                    <a:pt x="143" y="439"/>
                  </a:lnTo>
                  <a:lnTo>
                    <a:pt x="48" y="359"/>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26" name="Freeform 14">
              <a:extLst>
                <a:ext uri="{FF2B5EF4-FFF2-40B4-BE49-F238E27FC236}">
                  <a16:creationId xmlns:a16="http://schemas.microsoft.com/office/drawing/2014/main" id="{408E17C3-EB11-BFC1-F014-E25D8161329F}"/>
                </a:ext>
              </a:extLst>
            </p:cNvPr>
            <p:cNvSpPr>
              <a:spLocks/>
            </p:cNvSpPr>
            <p:nvPr/>
          </p:nvSpPr>
          <p:spPr bwMode="auto">
            <a:xfrm>
              <a:off x="1104" y="924"/>
              <a:ext cx="175" cy="439"/>
            </a:xfrm>
            <a:custGeom>
              <a:avLst/>
              <a:gdLst>
                <a:gd name="T0" fmla="*/ 48 w 175"/>
                <a:gd name="T1" fmla="*/ 359 h 439"/>
                <a:gd name="T2" fmla="*/ 0 w 175"/>
                <a:gd name="T3" fmla="*/ 0 h 439"/>
                <a:gd name="T4" fmla="*/ 175 w 175"/>
                <a:gd name="T5" fmla="*/ 88 h 439"/>
                <a:gd name="T6" fmla="*/ 143 w 175"/>
                <a:gd name="T7" fmla="*/ 439 h 439"/>
                <a:gd name="T8" fmla="*/ 48 w 175"/>
                <a:gd name="T9" fmla="*/ 359 h 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439">
                  <a:moveTo>
                    <a:pt x="48" y="359"/>
                  </a:moveTo>
                  <a:lnTo>
                    <a:pt x="0" y="0"/>
                  </a:lnTo>
                  <a:lnTo>
                    <a:pt x="175" y="88"/>
                  </a:lnTo>
                  <a:lnTo>
                    <a:pt x="143" y="439"/>
                  </a:lnTo>
                  <a:lnTo>
                    <a:pt x="48" y="359"/>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27" name="Oval 15">
              <a:extLst>
                <a:ext uri="{FF2B5EF4-FFF2-40B4-BE49-F238E27FC236}">
                  <a16:creationId xmlns:a16="http://schemas.microsoft.com/office/drawing/2014/main" id="{0EB13109-C919-618A-828B-3009366596FF}"/>
                </a:ext>
              </a:extLst>
            </p:cNvPr>
            <p:cNvSpPr>
              <a:spLocks noChangeArrowheads="1"/>
            </p:cNvSpPr>
            <p:nvPr/>
          </p:nvSpPr>
          <p:spPr bwMode="auto">
            <a:xfrm>
              <a:off x="1160" y="756"/>
              <a:ext cx="87" cy="2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20528" name="Oval 16">
              <a:extLst>
                <a:ext uri="{FF2B5EF4-FFF2-40B4-BE49-F238E27FC236}">
                  <a16:creationId xmlns:a16="http://schemas.microsoft.com/office/drawing/2014/main" id="{7973C523-A196-CFD6-AAEB-A8A2F685B070}"/>
                </a:ext>
              </a:extLst>
            </p:cNvPr>
            <p:cNvSpPr>
              <a:spLocks noChangeArrowheads="1"/>
            </p:cNvSpPr>
            <p:nvPr/>
          </p:nvSpPr>
          <p:spPr bwMode="auto">
            <a:xfrm>
              <a:off x="1152" y="748"/>
              <a:ext cx="103" cy="232"/>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20529" name="Freeform 17">
              <a:extLst>
                <a:ext uri="{FF2B5EF4-FFF2-40B4-BE49-F238E27FC236}">
                  <a16:creationId xmlns:a16="http://schemas.microsoft.com/office/drawing/2014/main" id="{69B92250-994F-74EA-5D34-3B9BE89BA8F0}"/>
                </a:ext>
              </a:extLst>
            </p:cNvPr>
            <p:cNvSpPr>
              <a:spLocks/>
            </p:cNvSpPr>
            <p:nvPr/>
          </p:nvSpPr>
          <p:spPr bwMode="auto">
            <a:xfrm>
              <a:off x="1287" y="1028"/>
              <a:ext cx="240" cy="191"/>
            </a:xfrm>
            <a:custGeom>
              <a:avLst/>
              <a:gdLst>
                <a:gd name="T0" fmla="*/ 0 w 240"/>
                <a:gd name="T1" fmla="*/ 0 h 191"/>
                <a:gd name="T2" fmla="*/ 64 w 240"/>
                <a:gd name="T3" fmla="*/ 159 h 191"/>
                <a:gd name="T4" fmla="*/ 64 w 240"/>
                <a:gd name="T5" fmla="*/ 159 h 191"/>
                <a:gd name="T6" fmla="*/ 240 w 240"/>
                <a:gd name="T7" fmla="*/ 191 h 191"/>
                <a:gd name="T8" fmla="*/ 240 w 240"/>
                <a:gd name="T9" fmla="*/ 191 h 1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91">
                  <a:moveTo>
                    <a:pt x="0" y="0"/>
                  </a:moveTo>
                  <a:lnTo>
                    <a:pt x="64" y="159"/>
                  </a:lnTo>
                  <a:lnTo>
                    <a:pt x="240" y="191"/>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0" name="Freeform 18">
              <a:extLst>
                <a:ext uri="{FF2B5EF4-FFF2-40B4-BE49-F238E27FC236}">
                  <a16:creationId xmlns:a16="http://schemas.microsoft.com/office/drawing/2014/main" id="{FFA8703B-6372-E611-4669-31E9DCE9F230}"/>
                </a:ext>
              </a:extLst>
            </p:cNvPr>
            <p:cNvSpPr>
              <a:spLocks/>
            </p:cNvSpPr>
            <p:nvPr/>
          </p:nvSpPr>
          <p:spPr bwMode="auto">
            <a:xfrm>
              <a:off x="1279" y="1020"/>
              <a:ext cx="240" cy="191"/>
            </a:xfrm>
            <a:custGeom>
              <a:avLst/>
              <a:gdLst>
                <a:gd name="T0" fmla="*/ 0 w 240"/>
                <a:gd name="T1" fmla="*/ 0 h 191"/>
                <a:gd name="T2" fmla="*/ 64 w 240"/>
                <a:gd name="T3" fmla="*/ 159 h 191"/>
                <a:gd name="T4" fmla="*/ 240 w 240"/>
                <a:gd name="T5" fmla="*/ 191 h 191"/>
                <a:gd name="T6" fmla="*/ 0 60000 65536"/>
                <a:gd name="T7" fmla="*/ 0 60000 65536"/>
                <a:gd name="T8" fmla="*/ 0 60000 65536"/>
              </a:gdLst>
              <a:ahLst/>
              <a:cxnLst>
                <a:cxn ang="T6">
                  <a:pos x="T0" y="T1"/>
                </a:cxn>
                <a:cxn ang="T7">
                  <a:pos x="T2" y="T3"/>
                </a:cxn>
                <a:cxn ang="T8">
                  <a:pos x="T4" y="T5"/>
                </a:cxn>
              </a:cxnLst>
              <a:rect l="0" t="0" r="r" b="b"/>
              <a:pathLst>
                <a:path w="240" h="191">
                  <a:moveTo>
                    <a:pt x="0" y="0"/>
                  </a:moveTo>
                  <a:lnTo>
                    <a:pt x="64" y="159"/>
                  </a:lnTo>
                  <a:lnTo>
                    <a:pt x="240" y="191"/>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1" name="Freeform 19">
              <a:extLst>
                <a:ext uri="{FF2B5EF4-FFF2-40B4-BE49-F238E27FC236}">
                  <a16:creationId xmlns:a16="http://schemas.microsoft.com/office/drawing/2014/main" id="{69FAF529-15FB-EAC4-B202-46C9D006F6B8}"/>
                </a:ext>
              </a:extLst>
            </p:cNvPr>
            <p:cNvSpPr>
              <a:spLocks/>
            </p:cNvSpPr>
            <p:nvPr/>
          </p:nvSpPr>
          <p:spPr bwMode="auto">
            <a:xfrm>
              <a:off x="2229" y="1482"/>
              <a:ext cx="192" cy="208"/>
            </a:xfrm>
            <a:custGeom>
              <a:avLst/>
              <a:gdLst>
                <a:gd name="T0" fmla="*/ 192 w 192"/>
                <a:gd name="T1" fmla="*/ 32 h 208"/>
                <a:gd name="T2" fmla="*/ 48 w 192"/>
                <a:gd name="T3" fmla="*/ 0 h 208"/>
                <a:gd name="T4" fmla="*/ 48 w 192"/>
                <a:gd name="T5" fmla="*/ 0 h 208"/>
                <a:gd name="T6" fmla="*/ 72 w 192"/>
                <a:gd name="T7" fmla="*/ 208 h 208"/>
                <a:gd name="T8" fmla="*/ 72 w 192"/>
                <a:gd name="T9" fmla="*/ 208 h 208"/>
                <a:gd name="T10" fmla="*/ 0 w 192"/>
                <a:gd name="T11" fmla="*/ 184 h 208"/>
                <a:gd name="T12" fmla="*/ 0 w 192"/>
                <a:gd name="T13" fmla="*/ 184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2" h="208">
                  <a:moveTo>
                    <a:pt x="192" y="32"/>
                  </a:moveTo>
                  <a:lnTo>
                    <a:pt x="48" y="0"/>
                  </a:lnTo>
                  <a:lnTo>
                    <a:pt x="72" y="208"/>
                  </a:lnTo>
                  <a:lnTo>
                    <a:pt x="0" y="184"/>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2" name="Freeform 20">
              <a:extLst>
                <a:ext uri="{FF2B5EF4-FFF2-40B4-BE49-F238E27FC236}">
                  <a16:creationId xmlns:a16="http://schemas.microsoft.com/office/drawing/2014/main" id="{7D103808-CFBE-60F6-45E9-22E4CF2D25D5}"/>
                </a:ext>
              </a:extLst>
            </p:cNvPr>
            <p:cNvSpPr>
              <a:spLocks/>
            </p:cNvSpPr>
            <p:nvPr/>
          </p:nvSpPr>
          <p:spPr bwMode="auto">
            <a:xfrm>
              <a:off x="2221" y="1474"/>
              <a:ext cx="192" cy="208"/>
            </a:xfrm>
            <a:custGeom>
              <a:avLst/>
              <a:gdLst>
                <a:gd name="T0" fmla="*/ 192 w 192"/>
                <a:gd name="T1" fmla="*/ 32 h 208"/>
                <a:gd name="T2" fmla="*/ 48 w 192"/>
                <a:gd name="T3" fmla="*/ 0 h 208"/>
                <a:gd name="T4" fmla="*/ 72 w 192"/>
                <a:gd name="T5" fmla="*/ 208 h 208"/>
                <a:gd name="T6" fmla="*/ 0 w 192"/>
                <a:gd name="T7" fmla="*/ 184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208">
                  <a:moveTo>
                    <a:pt x="192" y="32"/>
                  </a:moveTo>
                  <a:lnTo>
                    <a:pt x="48" y="0"/>
                  </a:lnTo>
                  <a:lnTo>
                    <a:pt x="72" y="208"/>
                  </a:lnTo>
                  <a:lnTo>
                    <a:pt x="0" y="184"/>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3" name="Freeform 21">
              <a:extLst>
                <a:ext uri="{FF2B5EF4-FFF2-40B4-BE49-F238E27FC236}">
                  <a16:creationId xmlns:a16="http://schemas.microsoft.com/office/drawing/2014/main" id="{CF6302EA-7DC2-CE84-0F3C-17EBBB17002C}"/>
                </a:ext>
              </a:extLst>
            </p:cNvPr>
            <p:cNvSpPr>
              <a:spLocks/>
            </p:cNvSpPr>
            <p:nvPr/>
          </p:nvSpPr>
          <p:spPr bwMode="auto">
            <a:xfrm>
              <a:off x="2158" y="1538"/>
              <a:ext cx="191" cy="208"/>
            </a:xfrm>
            <a:custGeom>
              <a:avLst/>
              <a:gdLst>
                <a:gd name="T0" fmla="*/ 191 w 191"/>
                <a:gd name="T1" fmla="*/ 32 h 208"/>
                <a:gd name="T2" fmla="*/ 47 w 191"/>
                <a:gd name="T3" fmla="*/ 0 h 208"/>
                <a:gd name="T4" fmla="*/ 47 w 191"/>
                <a:gd name="T5" fmla="*/ 0 h 208"/>
                <a:gd name="T6" fmla="*/ 71 w 191"/>
                <a:gd name="T7" fmla="*/ 208 h 208"/>
                <a:gd name="T8" fmla="*/ 71 w 191"/>
                <a:gd name="T9" fmla="*/ 208 h 208"/>
                <a:gd name="T10" fmla="*/ 0 w 191"/>
                <a:gd name="T11" fmla="*/ 184 h 208"/>
                <a:gd name="T12" fmla="*/ 0 w 191"/>
                <a:gd name="T13" fmla="*/ 184 h 2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1" h="208">
                  <a:moveTo>
                    <a:pt x="191" y="32"/>
                  </a:moveTo>
                  <a:lnTo>
                    <a:pt x="47" y="0"/>
                  </a:lnTo>
                  <a:lnTo>
                    <a:pt x="71" y="208"/>
                  </a:lnTo>
                  <a:lnTo>
                    <a:pt x="0" y="184"/>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4" name="Freeform 22">
              <a:extLst>
                <a:ext uri="{FF2B5EF4-FFF2-40B4-BE49-F238E27FC236}">
                  <a16:creationId xmlns:a16="http://schemas.microsoft.com/office/drawing/2014/main" id="{12AEB16F-916A-1121-6C22-25C5CAA6E6B6}"/>
                </a:ext>
              </a:extLst>
            </p:cNvPr>
            <p:cNvSpPr>
              <a:spLocks/>
            </p:cNvSpPr>
            <p:nvPr/>
          </p:nvSpPr>
          <p:spPr bwMode="auto">
            <a:xfrm>
              <a:off x="2150" y="1530"/>
              <a:ext cx="191" cy="208"/>
            </a:xfrm>
            <a:custGeom>
              <a:avLst/>
              <a:gdLst>
                <a:gd name="T0" fmla="*/ 191 w 191"/>
                <a:gd name="T1" fmla="*/ 32 h 208"/>
                <a:gd name="T2" fmla="*/ 48 w 191"/>
                <a:gd name="T3" fmla="*/ 0 h 208"/>
                <a:gd name="T4" fmla="*/ 71 w 191"/>
                <a:gd name="T5" fmla="*/ 208 h 208"/>
                <a:gd name="T6" fmla="*/ 0 w 191"/>
                <a:gd name="T7" fmla="*/ 184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 h="208">
                  <a:moveTo>
                    <a:pt x="191" y="32"/>
                  </a:moveTo>
                  <a:lnTo>
                    <a:pt x="48" y="0"/>
                  </a:lnTo>
                  <a:lnTo>
                    <a:pt x="71" y="208"/>
                  </a:lnTo>
                  <a:lnTo>
                    <a:pt x="0" y="184"/>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5" name="Freeform 23">
              <a:extLst>
                <a:ext uri="{FF2B5EF4-FFF2-40B4-BE49-F238E27FC236}">
                  <a16:creationId xmlns:a16="http://schemas.microsoft.com/office/drawing/2014/main" id="{BED717FA-E7C2-8A17-E19D-6F795BB0E542}"/>
                </a:ext>
              </a:extLst>
            </p:cNvPr>
            <p:cNvSpPr>
              <a:spLocks/>
            </p:cNvSpPr>
            <p:nvPr/>
          </p:nvSpPr>
          <p:spPr bwMode="auto">
            <a:xfrm>
              <a:off x="2301" y="1139"/>
              <a:ext cx="176" cy="439"/>
            </a:xfrm>
            <a:custGeom>
              <a:avLst/>
              <a:gdLst>
                <a:gd name="T0" fmla="*/ 128 w 176"/>
                <a:gd name="T1" fmla="*/ 367 h 439"/>
                <a:gd name="T2" fmla="*/ 176 w 176"/>
                <a:gd name="T3" fmla="*/ 0 h 439"/>
                <a:gd name="T4" fmla="*/ 0 w 176"/>
                <a:gd name="T5" fmla="*/ 88 h 439"/>
                <a:gd name="T6" fmla="*/ 32 w 176"/>
                <a:gd name="T7" fmla="*/ 439 h 439"/>
                <a:gd name="T8" fmla="*/ 128 w 176"/>
                <a:gd name="T9" fmla="*/ 367 h 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439">
                  <a:moveTo>
                    <a:pt x="128" y="367"/>
                  </a:moveTo>
                  <a:lnTo>
                    <a:pt x="176" y="0"/>
                  </a:lnTo>
                  <a:lnTo>
                    <a:pt x="0" y="88"/>
                  </a:lnTo>
                  <a:lnTo>
                    <a:pt x="32" y="439"/>
                  </a:lnTo>
                  <a:lnTo>
                    <a:pt x="128" y="3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6" name="Freeform 24">
              <a:extLst>
                <a:ext uri="{FF2B5EF4-FFF2-40B4-BE49-F238E27FC236}">
                  <a16:creationId xmlns:a16="http://schemas.microsoft.com/office/drawing/2014/main" id="{B4DFD276-7864-AC5A-47C1-28B4B11D9CAE}"/>
                </a:ext>
              </a:extLst>
            </p:cNvPr>
            <p:cNvSpPr>
              <a:spLocks/>
            </p:cNvSpPr>
            <p:nvPr/>
          </p:nvSpPr>
          <p:spPr bwMode="auto">
            <a:xfrm>
              <a:off x="2301" y="1139"/>
              <a:ext cx="176" cy="439"/>
            </a:xfrm>
            <a:custGeom>
              <a:avLst/>
              <a:gdLst>
                <a:gd name="T0" fmla="*/ 128 w 176"/>
                <a:gd name="T1" fmla="*/ 367 h 439"/>
                <a:gd name="T2" fmla="*/ 176 w 176"/>
                <a:gd name="T3" fmla="*/ 0 h 439"/>
                <a:gd name="T4" fmla="*/ 176 w 176"/>
                <a:gd name="T5" fmla="*/ 0 h 439"/>
                <a:gd name="T6" fmla="*/ 0 w 176"/>
                <a:gd name="T7" fmla="*/ 88 h 439"/>
                <a:gd name="T8" fmla="*/ 0 w 176"/>
                <a:gd name="T9" fmla="*/ 88 h 439"/>
                <a:gd name="T10" fmla="*/ 32 w 176"/>
                <a:gd name="T11" fmla="*/ 439 h 439"/>
                <a:gd name="T12" fmla="*/ 32 w 176"/>
                <a:gd name="T13" fmla="*/ 439 h 439"/>
                <a:gd name="T14" fmla="*/ 128 w 176"/>
                <a:gd name="T15" fmla="*/ 367 h 439"/>
                <a:gd name="T16" fmla="*/ 128 w 176"/>
                <a:gd name="T17" fmla="*/ 367 h 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6" h="439">
                  <a:moveTo>
                    <a:pt x="128" y="367"/>
                  </a:moveTo>
                  <a:lnTo>
                    <a:pt x="176" y="0"/>
                  </a:lnTo>
                  <a:lnTo>
                    <a:pt x="0" y="88"/>
                  </a:lnTo>
                  <a:lnTo>
                    <a:pt x="32" y="439"/>
                  </a:lnTo>
                  <a:lnTo>
                    <a:pt x="128" y="367"/>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7" name="Freeform 25">
              <a:extLst>
                <a:ext uri="{FF2B5EF4-FFF2-40B4-BE49-F238E27FC236}">
                  <a16:creationId xmlns:a16="http://schemas.microsoft.com/office/drawing/2014/main" id="{D2D70C9C-D264-F422-DDD1-158248A767B1}"/>
                </a:ext>
              </a:extLst>
            </p:cNvPr>
            <p:cNvSpPr>
              <a:spLocks/>
            </p:cNvSpPr>
            <p:nvPr/>
          </p:nvSpPr>
          <p:spPr bwMode="auto">
            <a:xfrm>
              <a:off x="2293" y="1131"/>
              <a:ext cx="176" cy="439"/>
            </a:xfrm>
            <a:custGeom>
              <a:avLst/>
              <a:gdLst>
                <a:gd name="T0" fmla="*/ 128 w 176"/>
                <a:gd name="T1" fmla="*/ 367 h 439"/>
                <a:gd name="T2" fmla="*/ 176 w 176"/>
                <a:gd name="T3" fmla="*/ 0 h 439"/>
                <a:gd name="T4" fmla="*/ 0 w 176"/>
                <a:gd name="T5" fmla="*/ 88 h 439"/>
                <a:gd name="T6" fmla="*/ 32 w 176"/>
                <a:gd name="T7" fmla="*/ 439 h 439"/>
                <a:gd name="T8" fmla="*/ 128 w 176"/>
                <a:gd name="T9" fmla="*/ 367 h 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439">
                  <a:moveTo>
                    <a:pt x="128" y="367"/>
                  </a:moveTo>
                  <a:lnTo>
                    <a:pt x="176" y="0"/>
                  </a:lnTo>
                  <a:lnTo>
                    <a:pt x="0" y="88"/>
                  </a:lnTo>
                  <a:lnTo>
                    <a:pt x="32" y="439"/>
                  </a:lnTo>
                  <a:lnTo>
                    <a:pt x="128" y="367"/>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8" name="Oval 26">
              <a:extLst>
                <a:ext uri="{FF2B5EF4-FFF2-40B4-BE49-F238E27FC236}">
                  <a16:creationId xmlns:a16="http://schemas.microsoft.com/office/drawing/2014/main" id="{14468AD7-6A86-C943-16E5-AB4C1AC504AF}"/>
                </a:ext>
              </a:extLst>
            </p:cNvPr>
            <p:cNvSpPr>
              <a:spLocks noChangeArrowheads="1"/>
            </p:cNvSpPr>
            <p:nvPr/>
          </p:nvSpPr>
          <p:spPr bwMode="auto">
            <a:xfrm>
              <a:off x="2325" y="972"/>
              <a:ext cx="88" cy="2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20539" name="Oval 27">
              <a:extLst>
                <a:ext uri="{FF2B5EF4-FFF2-40B4-BE49-F238E27FC236}">
                  <a16:creationId xmlns:a16="http://schemas.microsoft.com/office/drawing/2014/main" id="{EA7F0EF8-577F-02B7-EFF3-ECA3981F9A25}"/>
                </a:ext>
              </a:extLst>
            </p:cNvPr>
            <p:cNvSpPr>
              <a:spLocks noChangeArrowheads="1"/>
            </p:cNvSpPr>
            <p:nvPr/>
          </p:nvSpPr>
          <p:spPr bwMode="auto">
            <a:xfrm>
              <a:off x="2317" y="964"/>
              <a:ext cx="104" cy="223"/>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20540" name="Freeform 28">
              <a:extLst>
                <a:ext uri="{FF2B5EF4-FFF2-40B4-BE49-F238E27FC236}">
                  <a16:creationId xmlns:a16="http://schemas.microsoft.com/office/drawing/2014/main" id="{D2F759D2-8FED-FA17-1A2B-58F20D199628}"/>
                </a:ext>
              </a:extLst>
            </p:cNvPr>
            <p:cNvSpPr>
              <a:spLocks/>
            </p:cNvSpPr>
            <p:nvPr/>
          </p:nvSpPr>
          <p:spPr bwMode="auto">
            <a:xfrm>
              <a:off x="2062" y="1243"/>
              <a:ext cx="239" cy="184"/>
            </a:xfrm>
            <a:custGeom>
              <a:avLst/>
              <a:gdLst>
                <a:gd name="T0" fmla="*/ 239 w 239"/>
                <a:gd name="T1" fmla="*/ 0 h 184"/>
                <a:gd name="T2" fmla="*/ 175 w 239"/>
                <a:gd name="T3" fmla="*/ 152 h 184"/>
                <a:gd name="T4" fmla="*/ 175 w 239"/>
                <a:gd name="T5" fmla="*/ 152 h 184"/>
                <a:gd name="T6" fmla="*/ 0 w 239"/>
                <a:gd name="T7" fmla="*/ 184 h 184"/>
                <a:gd name="T8" fmla="*/ 0 w 239"/>
                <a:gd name="T9" fmla="*/ 184 h 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 h="184">
                  <a:moveTo>
                    <a:pt x="239" y="0"/>
                  </a:moveTo>
                  <a:lnTo>
                    <a:pt x="175" y="152"/>
                  </a:lnTo>
                  <a:lnTo>
                    <a:pt x="0" y="184"/>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41" name="Freeform 29">
              <a:extLst>
                <a:ext uri="{FF2B5EF4-FFF2-40B4-BE49-F238E27FC236}">
                  <a16:creationId xmlns:a16="http://schemas.microsoft.com/office/drawing/2014/main" id="{D3D7FB37-F686-08DA-9824-716C0AE007AD}"/>
                </a:ext>
              </a:extLst>
            </p:cNvPr>
            <p:cNvSpPr>
              <a:spLocks/>
            </p:cNvSpPr>
            <p:nvPr/>
          </p:nvSpPr>
          <p:spPr bwMode="auto">
            <a:xfrm>
              <a:off x="2054" y="1235"/>
              <a:ext cx="239" cy="184"/>
            </a:xfrm>
            <a:custGeom>
              <a:avLst/>
              <a:gdLst>
                <a:gd name="T0" fmla="*/ 239 w 239"/>
                <a:gd name="T1" fmla="*/ 0 h 184"/>
                <a:gd name="T2" fmla="*/ 175 w 239"/>
                <a:gd name="T3" fmla="*/ 152 h 184"/>
                <a:gd name="T4" fmla="*/ 0 w 239"/>
                <a:gd name="T5" fmla="*/ 184 h 184"/>
                <a:gd name="T6" fmla="*/ 0 60000 65536"/>
                <a:gd name="T7" fmla="*/ 0 60000 65536"/>
                <a:gd name="T8" fmla="*/ 0 60000 65536"/>
              </a:gdLst>
              <a:ahLst/>
              <a:cxnLst>
                <a:cxn ang="T6">
                  <a:pos x="T0" y="T1"/>
                </a:cxn>
                <a:cxn ang="T7">
                  <a:pos x="T2" y="T3"/>
                </a:cxn>
                <a:cxn ang="T8">
                  <a:pos x="T4" y="T5"/>
                </a:cxn>
              </a:cxnLst>
              <a:rect l="0" t="0" r="r" b="b"/>
              <a:pathLst>
                <a:path w="239" h="184">
                  <a:moveTo>
                    <a:pt x="239" y="0"/>
                  </a:moveTo>
                  <a:lnTo>
                    <a:pt x="175" y="152"/>
                  </a:lnTo>
                  <a:lnTo>
                    <a:pt x="0" y="184"/>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42" name="Freeform 30">
              <a:extLst>
                <a:ext uri="{FF2B5EF4-FFF2-40B4-BE49-F238E27FC236}">
                  <a16:creationId xmlns:a16="http://schemas.microsoft.com/office/drawing/2014/main" id="{F9355B12-2CA8-A115-E73E-3492F2886EA3}"/>
                </a:ext>
              </a:extLst>
            </p:cNvPr>
            <p:cNvSpPr>
              <a:spLocks/>
            </p:cNvSpPr>
            <p:nvPr/>
          </p:nvSpPr>
          <p:spPr bwMode="auto">
            <a:xfrm>
              <a:off x="1287" y="669"/>
              <a:ext cx="160" cy="183"/>
            </a:xfrm>
            <a:custGeom>
              <a:avLst/>
              <a:gdLst>
                <a:gd name="T0" fmla="*/ 24 w 160"/>
                <a:gd name="T1" fmla="*/ 183 h 183"/>
                <a:gd name="T2" fmla="*/ 0 w 160"/>
                <a:gd name="T3" fmla="*/ 0 h 183"/>
                <a:gd name="T4" fmla="*/ 0 w 160"/>
                <a:gd name="T5" fmla="*/ 0 h 183"/>
                <a:gd name="T6" fmla="*/ 160 w 160"/>
                <a:gd name="T7" fmla="*/ 0 h 183"/>
                <a:gd name="T8" fmla="*/ 160 w 160"/>
                <a:gd name="T9" fmla="*/ 0 h 183"/>
                <a:gd name="T10" fmla="*/ 136 w 160"/>
                <a:gd name="T11" fmla="*/ 183 h 183"/>
                <a:gd name="T12" fmla="*/ 136 w 160"/>
                <a:gd name="T13" fmla="*/ 183 h 18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183">
                  <a:moveTo>
                    <a:pt x="24" y="183"/>
                  </a:moveTo>
                  <a:lnTo>
                    <a:pt x="0" y="0"/>
                  </a:lnTo>
                  <a:lnTo>
                    <a:pt x="160" y="0"/>
                  </a:lnTo>
                  <a:lnTo>
                    <a:pt x="136" y="183"/>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43" name="Freeform 31">
              <a:extLst>
                <a:ext uri="{FF2B5EF4-FFF2-40B4-BE49-F238E27FC236}">
                  <a16:creationId xmlns:a16="http://schemas.microsoft.com/office/drawing/2014/main" id="{469992A9-C97F-3A44-185E-5CD3417092C8}"/>
                </a:ext>
              </a:extLst>
            </p:cNvPr>
            <p:cNvSpPr>
              <a:spLocks/>
            </p:cNvSpPr>
            <p:nvPr/>
          </p:nvSpPr>
          <p:spPr bwMode="auto">
            <a:xfrm>
              <a:off x="1279" y="661"/>
              <a:ext cx="160" cy="183"/>
            </a:xfrm>
            <a:custGeom>
              <a:avLst/>
              <a:gdLst>
                <a:gd name="T0" fmla="*/ 24 w 160"/>
                <a:gd name="T1" fmla="*/ 183 h 183"/>
                <a:gd name="T2" fmla="*/ 0 w 160"/>
                <a:gd name="T3" fmla="*/ 0 h 183"/>
                <a:gd name="T4" fmla="*/ 160 w 160"/>
                <a:gd name="T5" fmla="*/ 0 h 183"/>
                <a:gd name="T6" fmla="*/ 136 w 160"/>
                <a:gd name="T7" fmla="*/ 183 h 1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 h="183">
                  <a:moveTo>
                    <a:pt x="24" y="183"/>
                  </a:moveTo>
                  <a:lnTo>
                    <a:pt x="0" y="0"/>
                  </a:lnTo>
                  <a:lnTo>
                    <a:pt x="160" y="0"/>
                  </a:lnTo>
                  <a:lnTo>
                    <a:pt x="136" y="183"/>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44" name="Freeform 32">
              <a:extLst>
                <a:ext uri="{FF2B5EF4-FFF2-40B4-BE49-F238E27FC236}">
                  <a16:creationId xmlns:a16="http://schemas.microsoft.com/office/drawing/2014/main" id="{78A6CB62-3CC8-60AA-52A1-FD64D086D154}"/>
                </a:ext>
              </a:extLst>
            </p:cNvPr>
            <p:cNvSpPr>
              <a:spLocks/>
            </p:cNvSpPr>
            <p:nvPr/>
          </p:nvSpPr>
          <p:spPr bwMode="auto">
            <a:xfrm>
              <a:off x="1279" y="677"/>
              <a:ext cx="104" cy="199"/>
            </a:xfrm>
            <a:custGeom>
              <a:avLst/>
              <a:gdLst>
                <a:gd name="T0" fmla="*/ 8 w 104"/>
                <a:gd name="T1" fmla="*/ 0 h 199"/>
                <a:gd name="T2" fmla="*/ 0 w 104"/>
                <a:gd name="T3" fmla="*/ 87 h 199"/>
                <a:gd name="T4" fmla="*/ 0 w 104"/>
                <a:gd name="T5" fmla="*/ 87 h 199"/>
                <a:gd name="T6" fmla="*/ 104 w 104"/>
                <a:gd name="T7" fmla="*/ 199 h 199"/>
                <a:gd name="T8" fmla="*/ 104 w 104"/>
                <a:gd name="T9" fmla="*/ 199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99">
                  <a:moveTo>
                    <a:pt x="8" y="0"/>
                  </a:moveTo>
                  <a:lnTo>
                    <a:pt x="0" y="87"/>
                  </a:lnTo>
                  <a:lnTo>
                    <a:pt x="104" y="199"/>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45" name="Freeform 33">
              <a:extLst>
                <a:ext uri="{FF2B5EF4-FFF2-40B4-BE49-F238E27FC236}">
                  <a16:creationId xmlns:a16="http://schemas.microsoft.com/office/drawing/2014/main" id="{DE945BAD-0819-A309-E76B-A6389E71B525}"/>
                </a:ext>
              </a:extLst>
            </p:cNvPr>
            <p:cNvSpPr>
              <a:spLocks/>
            </p:cNvSpPr>
            <p:nvPr/>
          </p:nvSpPr>
          <p:spPr bwMode="auto">
            <a:xfrm>
              <a:off x="1271" y="669"/>
              <a:ext cx="104" cy="199"/>
            </a:xfrm>
            <a:custGeom>
              <a:avLst/>
              <a:gdLst>
                <a:gd name="T0" fmla="*/ 8 w 104"/>
                <a:gd name="T1" fmla="*/ 0 h 199"/>
                <a:gd name="T2" fmla="*/ 0 w 104"/>
                <a:gd name="T3" fmla="*/ 87 h 199"/>
                <a:gd name="T4" fmla="*/ 104 w 104"/>
                <a:gd name="T5" fmla="*/ 199 h 199"/>
                <a:gd name="T6" fmla="*/ 0 60000 65536"/>
                <a:gd name="T7" fmla="*/ 0 60000 65536"/>
                <a:gd name="T8" fmla="*/ 0 60000 65536"/>
              </a:gdLst>
              <a:ahLst/>
              <a:cxnLst>
                <a:cxn ang="T6">
                  <a:pos x="T0" y="T1"/>
                </a:cxn>
                <a:cxn ang="T7">
                  <a:pos x="T2" y="T3"/>
                </a:cxn>
                <a:cxn ang="T8">
                  <a:pos x="T4" y="T5"/>
                </a:cxn>
              </a:cxnLst>
              <a:rect l="0" t="0" r="r" b="b"/>
              <a:pathLst>
                <a:path w="104" h="199">
                  <a:moveTo>
                    <a:pt x="8" y="0"/>
                  </a:moveTo>
                  <a:lnTo>
                    <a:pt x="0" y="87"/>
                  </a:lnTo>
                  <a:lnTo>
                    <a:pt x="104" y="199"/>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46" name="Freeform 34">
              <a:extLst>
                <a:ext uri="{FF2B5EF4-FFF2-40B4-BE49-F238E27FC236}">
                  <a16:creationId xmlns:a16="http://schemas.microsoft.com/office/drawing/2014/main" id="{65EC3A85-768F-EB29-62FE-04700FF94731}"/>
                </a:ext>
              </a:extLst>
            </p:cNvPr>
            <p:cNvSpPr>
              <a:spLocks/>
            </p:cNvSpPr>
            <p:nvPr/>
          </p:nvSpPr>
          <p:spPr bwMode="auto">
            <a:xfrm>
              <a:off x="1447" y="669"/>
              <a:ext cx="24" cy="183"/>
            </a:xfrm>
            <a:custGeom>
              <a:avLst/>
              <a:gdLst>
                <a:gd name="T0" fmla="*/ 0 w 24"/>
                <a:gd name="T1" fmla="*/ 0 h 183"/>
                <a:gd name="T2" fmla="*/ 24 w 24"/>
                <a:gd name="T3" fmla="*/ 111 h 183"/>
                <a:gd name="T4" fmla="*/ 24 w 24"/>
                <a:gd name="T5" fmla="*/ 111 h 183"/>
                <a:gd name="T6" fmla="*/ 24 w 24"/>
                <a:gd name="T7" fmla="*/ 183 h 183"/>
                <a:gd name="T8" fmla="*/ 24 w 24"/>
                <a:gd name="T9" fmla="*/ 183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183">
                  <a:moveTo>
                    <a:pt x="0" y="0"/>
                  </a:moveTo>
                  <a:lnTo>
                    <a:pt x="24" y="111"/>
                  </a:lnTo>
                  <a:lnTo>
                    <a:pt x="24" y="183"/>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47" name="Freeform 35">
              <a:extLst>
                <a:ext uri="{FF2B5EF4-FFF2-40B4-BE49-F238E27FC236}">
                  <a16:creationId xmlns:a16="http://schemas.microsoft.com/office/drawing/2014/main" id="{1A647823-BF18-4124-ABB3-CFA908601411}"/>
                </a:ext>
              </a:extLst>
            </p:cNvPr>
            <p:cNvSpPr>
              <a:spLocks/>
            </p:cNvSpPr>
            <p:nvPr/>
          </p:nvSpPr>
          <p:spPr bwMode="auto">
            <a:xfrm>
              <a:off x="1439" y="661"/>
              <a:ext cx="24" cy="183"/>
            </a:xfrm>
            <a:custGeom>
              <a:avLst/>
              <a:gdLst>
                <a:gd name="T0" fmla="*/ 0 w 24"/>
                <a:gd name="T1" fmla="*/ 0 h 183"/>
                <a:gd name="T2" fmla="*/ 24 w 24"/>
                <a:gd name="T3" fmla="*/ 111 h 183"/>
                <a:gd name="T4" fmla="*/ 24 w 24"/>
                <a:gd name="T5" fmla="*/ 183 h 183"/>
                <a:gd name="T6" fmla="*/ 0 60000 65536"/>
                <a:gd name="T7" fmla="*/ 0 60000 65536"/>
                <a:gd name="T8" fmla="*/ 0 60000 65536"/>
              </a:gdLst>
              <a:ahLst/>
              <a:cxnLst>
                <a:cxn ang="T6">
                  <a:pos x="T0" y="T1"/>
                </a:cxn>
                <a:cxn ang="T7">
                  <a:pos x="T2" y="T3"/>
                </a:cxn>
                <a:cxn ang="T8">
                  <a:pos x="T4" y="T5"/>
                </a:cxn>
              </a:cxnLst>
              <a:rect l="0" t="0" r="r" b="b"/>
              <a:pathLst>
                <a:path w="24" h="183">
                  <a:moveTo>
                    <a:pt x="0" y="0"/>
                  </a:moveTo>
                  <a:lnTo>
                    <a:pt x="24" y="111"/>
                  </a:lnTo>
                  <a:lnTo>
                    <a:pt x="24" y="183"/>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48" name="Oval 36">
              <a:extLst>
                <a:ext uri="{FF2B5EF4-FFF2-40B4-BE49-F238E27FC236}">
                  <a16:creationId xmlns:a16="http://schemas.microsoft.com/office/drawing/2014/main" id="{055AC005-ACF9-B55D-861B-8BDD07F7FCD9}"/>
                </a:ext>
              </a:extLst>
            </p:cNvPr>
            <p:cNvSpPr>
              <a:spLocks noChangeArrowheads="1"/>
            </p:cNvSpPr>
            <p:nvPr/>
          </p:nvSpPr>
          <p:spPr bwMode="auto">
            <a:xfrm>
              <a:off x="1327" y="517"/>
              <a:ext cx="88" cy="1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20549" name="Oval 37">
              <a:extLst>
                <a:ext uri="{FF2B5EF4-FFF2-40B4-BE49-F238E27FC236}">
                  <a16:creationId xmlns:a16="http://schemas.microsoft.com/office/drawing/2014/main" id="{9F458754-AD8C-8227-D559-F4868DEF22C9}"/>
                </a:ext>
              </a:extLst>
            </p:cNvPr>
            <p:cNvSpPr>
              <a:spLocks noChangeArrowheads="1"/>
            </p:cNvSpPr>
            <p:nvPr/>
          </p:nvSpPr>
          <p:spPr bwMode="auto">
            <a:xfrm>
              <a:off x="1319" y="509"/>
              <a:ext cx="104" cy="160"/>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20550" name="Freeform 38">
              <a:extLst>
                <a:ext uri="{FF2B5EF4-FFF2-40B4-BE49-F238E27FC236}">
                  <a16:creationId xmlns:a16="http://schemas.microsoft.com/office/drawing/2014/main" id="{73B1B0D7-3ADA-20A1-89B1-9EA63BDD93E9}"/>
                </a:ext>
              </a:extLst>
            </p:cNvPr>
            <p:cNvSpPr>
              <a:spLocks/>
            </p:cNvSpPr>
            <p:nvPr/>
          </p:nvSpPr>
          <p:spPr bwMode="auto">
            <a:xfrm>
              <a:off x="1990" y="836"/>
              <a:ext cx="120" cy="231"/>
            </a:xfrm>
            <a:custGeom>
              <a:avLst/>
              <a:gdLst>
                <a:gd name="T0" fmla="*/ 16 w 120"/>
                <a:gd name="T1" fmla="*/ 184 h 231"/>
                <a:gd name="T2" fmla="*/ 0 w 120"/>
                <a:gd name="T3" fmla="*/ 0 h 231"/>
                <a:gd name="T4" fmla="*/ 0 w 120"/>
                <a:gd name="T5" fmla="*/ 0 h 231"/>
                <a:gd name="T6" fmla="*/ 120 w 120"/>
                <a:gd name="T7" fmla="*/ 40 h 231"/>
                <a:gd name="T8" fmla="*/ 120 w 120"/>
                <a:gd name="T9" fmla="*/ 40 h 231"/>
                <a:gd name="T10" fmla="*/ 112 w 120"/>
                <a:gd name="T11" fmla="*/ 231 h 231"/>
                <a:gd name="T12" fmla="*/ 112 w 120"/>
                <a:gd name="T13" fmla="*/ 231 h 2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 h="231">
                  <a:moveTo>
                    <a:pt x="16" y="184"/>
                  </a:moveTo>
                  <a:lnTo>
                    <a:pt x="0" y="0"/>
                  </a:lnTo>
                  <a:lnTo>
                    <a:pt x="120" y="40"/>
                  </a:lnTo>
                  <a:lnTo>
                    <a:pt x="112" y="231"/>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51" name="Freeform 39">
              <a:extLst>
                <a:ext uri="{FF2B5EF4-FFF2-40B4-BE49-F238E27FC236}">
                  <a16:creationId xmlns:a16="http://schemas.microsoft.com/office/drawing/2014/main" id="{47731D51-355F-C102-7DFC-3A8A99611317}"/>
                </a:ext>
              </a:extLst>
            </p:cNvPr>
            <p:cNvSpPr>
              <a:spLocks/>
            </p:cNvSpPr>
            <p:nvPr/>
          </p:nvSpPr>
          <p:spPr bwMode="auto">
            <a:xfrm>
              <a:off x="1982" y="828"/>
              <a:ext cx="120" cy="232"/>
            </a:xfrm>
            <a:custGeom>
              <a:avLst/>
              <a:gdLst>
                <a:gd name="T0" fmla="*/ 16 w 120"/>
                <a:gd name="T1" fmla="*/ 184 h 232"/>
                <a:gd name="T2" fmla="*/ 0 w 120"/>
                <a:gd name="T3" fmla="*/ 0 h 232"/>
                <a:gd name="T4" fmla="*/ 120 w 120"/>
                <a:gd name="T5" fmla="*/ 40 h 232"/>
                <a:gd name="T6" fmla="*/ 112 w 120"/>
                <a:gd name="T7" fmla="*/ 232 h 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 h="232">
                  <a:moveTo>
                    <a:pt x="16" y="184"/>
                  </a:moveTo>
                  <a:lnTo>
                    <a:pt x="0" y="0"/>
                  </a:lnTo>
                  <a:lnTo>
                    <a:pt x="120" y="40"/>
                  </a:lnTo>
                  <a:lnTo>
                    <a:pt x="112" y="232"/>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52" name="Oval 40">
              <a:extLst>
                <a:ext uri="{FF2B5EF4-FFF2-40B4-BE49-F238E27FC236}">
                  <a16:creationId xmlns:a16="http://schemas.microsoft.com/office/drawing/2014/main" id="{42F319EC-5CF7-091C-1C94-8FAACFC9517D}"/>
                </a:ext>
              </a:extLst>
            </p:cNvPr>
            <p:cNvSpPr>
              <a:spLocks noChangeArrowheads="1"/>
            </p:cNvSpPr>
            <p:nvPr/>
          </p:nvSpPr>
          <p:spPr bwMode="auto">
            <a:xfrm>
              <a:off x="2022" y="669"/>
              <a:ext cx="56" cy="19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20553" name="Oval 41">
              <a:extLst>
                <a:ext uri="{FF2B5EF4-FFF2-40B4-BE49-F238E27FC236}">
                  <a16:creationId xmlns:a16="http://schemas.microsoft.com/office/drawing/2014/main" id="{0540F358-C25A-38B0-755D-ACC7C3C20D77}"/>
                </a:ext>
              </a:extLst>
            </p:cNvPr>
            <p:cNvSpPr>
              <a:spLocks noChangeArrowheads="1"/>
            </p:cNvSpPr>
            <p:nvPr/>
          </p:nvSpPr>
          <p:spPr bwMode="auto">
            <a:xfrm>
              <a:off x="2014" y="661"/>
              <a:ext cx="72" cy="207"/>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20554" name="Freeform 42">
              <a:extLst>
                <a:ext uri="{FF2B5EF4-FFF2-40B4-BE49-F238E27FC236}">
                  <a16:creationId xmlns:a16="http://schemas.microsoft.com/office/drawing/2014/main" id="{FE1CA50A-2240-83E2-DCB8-03932ACB18CD}"/>
                </a:ext>
              </a:extLst>
            </p:cNvPr>
            <p:cNvSpPr>
              <a:spLocks/>
            </p:cNvSpPr>
            <p:nvPr/>
          </p:nvSpPr>
          <p:spPr bwMode="auto">
            <a:xfrm>
              <a:off x="1982" y="876"/>
              <a:ext cx="128" cy="207"/>
            </a:xfrm>
            <a:custGeom>
              <a:avLst/>
              <a:gdLst>
                <a:gd name="T0" fmla="*/ 128 w 128"/>
                <a:gd name="T1" fmla="*/ 0 h 207"/>
                <a:gd name="T2" fmla="*/ 96 w 128"/>
                <a:gd name="T3" fmla="*/ 112 h 207"/>
                <a:gd name="T4" fmla="*/ 96 w 128"/>
                <a:gd name="T5" fmla="*/ 112 h 207"/>
                <a:gd name="T6" fmla="*/ 0 w 128"/>
                <a:gd name="T7" fmla="*/ 207 h 207"/>
                <a:gd name="T8" fmla="*/ 0 w 128"/>
                <a:gd name="T9" fmla="*/ 207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 h="207">
                  <a:moveTo>
                    <a:pt x="128" y="0"/>
                  </a:moveTo>
                  <a:lnTo>
                    <a:pt x="96" y="112"/>
                  </a:lnTo>
                  <a:lnTo>
                    <a:pt x="0" y="207"/>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55" name="Freeform 43">
              <a:extLst>
                <a:ext uri="{FF2B5EF4-FFF2-40B4-BE49-F238E27FC236}">
                  <a16:creationId xmlns:a16="http://schemas.microsoft.com/office/drawing/2014/main" id="{64ADFFEC-9CDC-4032-7E84-D66CAC0C6FAC}"/>
                </a:ext>
              </a:extLst>
            </p:cNvPr>
            <p:cNvSpPr>
              <a:spLocks/>
            </p:cNvSpPr>
            <p:nvPr/>
          </p:nvSpPr>
          <p:spPr bwMode="auto">
            <a:xfrm>
              <a:off x="1974" y="868"/>
              <a:ext cx="128" cy="207"/>
            </a:xfrm>
            <a:custGeom>
              <a:avLst/>
              <a:gdLst>
                <a:gd name="T0" fmla="*/ 128 w 128"/>
                <a:gd name="T1" fmla="*/ 0 h 207"/>
                <a:gd name="T2" fmla="*/ 96 w 128"/>
                <a:gd name="T3" fmla="*/ 112 h 207"/>
                <a:gd name="T4" fmla="*/ 0 w 128"/>
                <a:gd name="T5" fmla="*/ 207 h 207"/>
                <a:gd name="T6" fmla="*/ 0 60000 65536"/>
                <a:gd name="T7" fmla="*/ 0 60000 65536"/>
                <a:gd name="T8" fmla="*/ 0 60000 65536"/>
              </a:gdLst>
              <a:ahLst/>
              <a:cxnLst>
                <a:cxn ang="T6">
                  <a:pos x="T0" y="T1"/>
                </a:cxn>
                <a:cxn ang="T7">
                  <a:pos x="T2" y="T3"/>
                </a:cxn>
                <a:cxn ang="T8">
                  <a:pos x="T4" y="T5"/>
                </a:cxn>
              </a:cxnLst>
              <a:rect l="0" t="0" r="r" b="b"/>
              <a:pathLst>
                <a:path w="128" h="207">
                  <a:moveTo>
                    <a:pt x="128" y="0"/>
                  </a:moveTo>
                  <a:lnTo>
                    <a:pt x="96" y="112"/>
                  </a:lnTo>
                  <a:lnTo>
                    <a:pt x="0" y="207"/>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56" name="Freeform 44">
              <a:extLst>
                <a:ext uri="{FF2B5EF4-FFF2-40B4-BE49-F238E27FC236}">
                  <a16:creationId xmlns:a16="http://schemas.microsoft.com/office/drawing/2014/main" id="{8711ED02-B6B6-6716-BFFB-794475233A78}"/>
                </a:ext>
              </a:extLst>
            </p:cNvPr>
            <p:cNvSpPr>
              <a:spLocks/>
            </p:cNvSpPr>
            <p:nvPr/>
          </p:nvSpPr>
          <p:spPr bwMode="auto">
            <a:xfrm>
              <a:off x="1942" y="836"/>
              <a:ext cx="48" cy="216"/>
            </a:xfrm>
            <a:custGeom>
              <a:avLst/>
              <a:gdLst>
                <a:gd name="T0" fmla="*/ 48 w 48"/>
                <a:gd name="T1" fmla="*/ 0 h 216"/>
                <a:gd name="T2" fmla="*/ 16 w 48"/>
                <a:gd name="T3" fmla="*/ 96 h 216"/>
                <a:gd name="T4" fmla="*/ 16 w 48"/>
                <a:gd name="T5" fmla="*/ 96 h 216"/>
                <a:gd name="T6" fmla="*/ 0 w 48"/>
                <a:gd name="T7" fmla="*/ 216 h 216"/>
                <a:gd name="T8" fmla="*/ 0 w 48"/>
                <a:gd name="T9" fmla="*/ 216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216">
                  <a:moveTo>
                    <a:pt x="48" y="0"/>
                  </a:moveTo>
                  <a:lnTo>
                    <a:pt x="16" y="96"/>
                  </a:lnTo>
                  <a:lnTo>
                    <a:pt x="0" y="21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57" name="Freeform 45">
              <a:extLst>
                <a:ext uri="{FF2B5EF4-FFF2-40B4-BE49-F238E27FC236}">
                  <a16:creationId xmlns:a16="http://schemas.microsoft.com/office/drawing/2014/main" id="{9F76BC2D-2206-91A3-59E4-A9AEAFDA8660}"/>
                </a:ext>
              </a:extLst>
            </p:cNvPr>
            <p:cNvSpPr>
              <a:spLocks/>
            </p:cNvSpPr>
            <p:nvPr/>
          </p:nvSpPr>
          <p:spPr bwMode="auto">
            <a:xfrm>
              <a:off x="1934" y="828"/>
              <a:ext cx="48" cy="216"/>
            </a:xfrm>
            <a:custGeom>
              <a:avLst/>
              <a:gdLst>
                <a:gd name="T0" fmla="*/ 48 w 48"/>
                <a:gd name="T1" fmla="*/ 0 h 216"/>
                <a:gd name="T2" fmla="*/ 16 w 48"/>
                <a:gd name="T3" fmla="*/ 96 h 216"/>
                <a:gd name="T4" fmla="*/ 0 w 48"/>
                <a:gd name="T5" fmla="*/ 216 h 216"/>
                <a:gd name="T6" fmla="*/ 0 60000 65536"/>
                <a:gd name="T7" fmla="*/ 0 60000 65536"/>
                <a:gd name="T8" fmla="*/ 0 60000 65536"/>
              </a:gdLst>
              <a:ahLst/>
              <a:cxnLst>
                <a:cxn ang="T6">
                  <a:pos x="T0" y="T1"/>
                </a:cxn>
                <a:cxn ang="T7">
                  <a:pos x="T2" y="T3"/>
                </a:cxn>
                <a:cxn ang="T8">
                  <a:pos x="T4" y="T5"/>
                </a:cxn>
              </a:cxnLst>
              <a:rect l="0" t="0" r="r" b="b"/>
              <a:pathLst>
                <a:path w="48" h="216">
                  <a:moveTo>
                    <a:pt x="48" y="0"/>
                  </a:moveTo>
                  <a:lnTo>
                    <a:pt x="16" y="96"/>
                  </a:lnTo>
                  <a:lnTo>
                    <a:pt x="0" y="21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58" name="Freeform 46">
              <a:extLst>
                <a:ext uri="{FF2B5EF4-FFF2-40B4-BE49-F238E27FC236}">
                  <a16:creationId xmlns:a16="http://schemas.microsoft.com/office/drawing/2014/main" id="{D9ABBADC-D8E9-D6B2-1E74-AD2ED554CDC2}"/>
                </a:ext>
              </a:extLst>
            </p:cNvPr>
            <p:cNvSpPr>
              <a:spLocks/>
            </p:cNvSpPr>
            <p:nvPr/>
          </p:nvSpPr>
          <p:spPr bwMode="auto">
            <a:xfrm>
              <a:off x="1439" y="1060"/>
              <a:ext cx="184" cy="87"/>
            </a:xfrm>
            <a:custGeom>
              <a:avLst/>
              <a:gdLst>
                <a:gd name="T0" fmla="*/ 48 w 184"/>
                <a:gd name="T1" fmla="*/ 87 h 87"/>
                <a:gd name="T2" fmla="*/ 184 w 184"/>
                <a:gd name="T3" fmla="*/ 71 h 87"/>
                <a:gd name="T4" fmla="*/ 184 w 184"/>
                <a:gd name="T5" fmla="*/ 71 h 87"/>
                <a:gd name="T6" fmla="*/ 104 w 184"/>
                <a:gd name="T7" fmla="*/ 0 h 87"/>
                <a:gd name="T8" fmla="*/ 104 w 184"/>
                <a:gd name="T9" fmla="*/ 0 h 87"/>
                <a:gd name="T10" fmla="*/ 0 w 184"/>
                <a:gd name="T11" fmla="*/ 31 h 87"/>
                <a:gd name="T12" fmla="*/ 0 w 184"/>
                <a:gd name="T13" fmla="*/ 31 h 87"/>
                <a:gd name="T14" fmla="*/ 48 w 184"/>
                <a:gd name="T15" fmla="*/ 87 h 87"/>
                <a:gd name="T16" fmla="*/ 48 w 184"/>
                <a:gd name="T17" fmla="*/ 87 h 87"/>
                <a:gd name="T18" fmla="*/ 184 w 184"/>
                <a:gd name="T19" fmla="*/ 71 h 87"/>
                <a:gd name="T20" fmla="*/ 104 w 184"/>
                <a:gd name="T21" fmla="*/ 0 h 87"/>
                <a:gd name="T22" fmla="*/ 0 w 184"/>
                <a:gd name="T23" fmla="*/ 31 h 87"/>
                <a:gd name="T24" fmla="*/ 48 w 184"/>
                <a:gd name="T25" fmla="*/ 87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4" h="87">
                  <a:moveTo>
                    <a:pt x="48" y="87"/>
                  </a:moveTo>
                  <a:lnTo>
                    <a:pt x="184" y="71"/>
                  </a:lnTo>
                  <a:lnTo>
                    <a:pt x="104" y="0"/>
                  </a:lnTo>
                  <a:lnTo>
                    <a:pt x="0" y="31"/>
                  </a:lnTo>
                  <a:lnTo>
                    <a:pt x="48" y="87"/>
                  </a:lnTo>
                  <a:lnTo>
                    <a:pt x="184" y="71"/>
                  </a:lnTo>
                  <a:lnTo>
                    <a:pt x="104" y="0"/>
                  </a:lnTo>
                  <a:lnTo>
                    <a:pt x="0" y="31"/>
                  </a:lnTo>
                  <a:lnTo>
                    <a:pt x="48" y="87"/>
                  </a:lnTo>
                  <a:close/>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59" name="Freeform 47">
              <a:extLst>
                <a:ext uri="{FF2B5EF4-FFF2-40B4-BE49-F238E27FC236}">
                  <a16:creationId xmlns:a16="http://schemas.microsoft.com/office/drawing/2014/main" id="{9C2A696B-1637-927D-151F-5E5AF6342C4C}"/>
                </a:ext>
              </a:extLst>
            </p:cNvPr>
            <p:cNvSpPr>
              <a:spLocks/>
            </p:cNvSpPr>
            <p:nvPr/>
          </p:nvSpPr>
          <p:spPr bwMode="auto">
            <a:xfrm>
              <a:off x="1958" y="1187"/>
              <a:ext cx="192" cy="88"/>
            </a:xfrm>
            <a:custGeom>
              <a:avLst/>
              <a:gdLst>
                <a:gd name="T0" fmla="*/ 144 w 192"/>
                <a:gd name="T1" fmla="*/ 0 h 88"/>
                <a:gd name="T2" fmla="*/ 0 w 192"/>
                <a:gd name="T3" fmla="*/ 8 h 88"/>
                <a:gd name="T4" fmla="*/ 0 w 192"/>
                <a:gd name="T5" fmla="*/ 8 h 88"/>
                <a:gd name="T6" fmla="*/ 88 w 192"/>
                <a:gd name="T7" fmla="*/ 88 h 88"/>
                <a:gd name="T8" fmla="*/ 88 w 192"/>
                <a:gd name="T9" fmla="*/ 88 h 88"/>
                <a:gd name="T10" fmla="*/ 192 w 192"/>
                <a:gd name="T11" fmla="*/ 56 h 88"/>
                <a:gd name="T12" fmla="*/ 192 w 192"/>
                <a:gd name="T13" fmla="*/ 56 h 88"/>
                <a:gd name="T14" fmla="*/ 144 w 192"/>
                <a:gd name="T15" fmla="*/ 0 h 88"/>
                <a:gd name="T16" fmla="*/ 144 w 192"/>
                <a:gd name="T17" fmla="*/ 0 h 88"/>
                <a:gd name="T18" fmla="*/ 0 w 192"/>
                <a:gd name="T19" fmla="*/ 8 h 88"/>
                <a:gd name="T20" fmla="*/ 88 w 192"/>
                <a:gd name="T21" fmla="*/ 88 h 88"/>
                <a:gd name="T22" fmla="*/ 192 w 192"/>
                <a:gd name="T23" fmla="*/ 56 h 88"/>
                <a:gd name="T24" fmla="*/ 144 w 192"/>
                <a:gd name="T25" fmla="*/ 0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2" h="88">
                  <a:moveTo>
                    <a:pt x="144" y="0"/>
                  </a:moveTo>
                  <a:lnTo>
                    <a:pt x="0" y="8"/>
                  </a:lnTo>
                  <a:lnTo>
                    <a:pt x="88" y="88"/>
                  </a:lnTo>
                  <a:lnTo>
                    <a:pt x="192" y="56"/>
                  </a:lnTo>
                  <a:lnTo>
                    <a:pt x="144" y="0"/>
                  </a:lnTo>
                  <a:lnTo>
                    <a:pt x="0" y="8"/>
                  </a:lnTo>
                  <a:lnTo>
                    <a:pt x="88" y="88"/>
                  </a:lnTo>
                  <a:lnTo>
                    <a:pt x="192" y="56"/>
                  </a:lnTo>
                  <a:lnTo>
                    <a:pt x="144" y="0"/>
                  </a:lnTo>
                  <a:close/>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60" name="Freeform 48">
              <a:extLst>
                <a:ext uri="{FF2B5EF4-FFF2-40B4-BE49-F238E27FC236}">
                  <a16:creationId xmlns:a16="http://schemas.microsoft.com/office/drawing/2014/main" id="{B62029FD-B80A-3171-1081-68975ED8DB5E}"/>
                </a:ext>
              </a:extLst>
            </p:cNvPr>
            <p:cNvSpPr>
              <a:spLocks/>
            </p:cNvSpPr>
            <p:nvPr/>
          </p:nvSpPr>
          <p:spPr bwMode="auto">
            <a:xfrm>
              <a:off x="1766" y="1036"/>
              <a:ext cx="192" cy="87"/>
            </a:xfrm>
            <a:custGeom>
              <a:avLst/>
              <a:gdLst>
                <a:gd name="T0" fmla="*/ 144 w 192"/>
                <a:gd name="T1" fmla="*/ 0 h 87"/>
                <a:gd name="T2" fmla="*/ 0 w 192"/>
                <a:gd name="T3" fmla="*/ 8 h 87"/>
                <a:gd name="T4" fmla="*/ 0 w 192"/>
                <a:gd name="T5" fmla="*/ 8 h 87"/>
                <a:gd name="T6" fmla="*/ 88 w 192"/>
                <a:gd name="T7" fmla="*/ 87 h 87"/>
                <a:gd name="T8" fmla="*/ 88 w 192"/>
                <a:gd name="T9" fmla="*/ 87 h 87"/>
                <a:gd name="T10" fmla="*/ 192 w 192"/>
                <a:gd name="T11" fmla="*/ 55 h 87"/>
                <a:gd name="T12" fmla="*/ 192 w 192"/>
                <a:gd name="T13" fmla="*/ 55 h 87"/>
                <a:gd name="T14" fmla="*/ 144 w 192"/>
                <a:gd name="T15" fmla="*/ 0 h 87"/>
                <a:gd name="T16" fmla="*/ 144 w 192"/>
                <a:gd name="T17" fmla="*/ 0 h 87"/>
                <a:gd name="T18" fmla="*/ 0 w 192"/>
                <a:gd name="T19" fmla="*/ 8 h 87"/>
                <a:gd name="T20" fmla="*/ 88 w 192"/>
                <a:gd name="T21" fmla="*/ 87 h 87"/>
                <a:gd name="T22" fmla="*/ 192 w 192"/>
                <a:gd name="T23" fmla="*/ 55 h 87"/>
                <a:gd name="T24" fmla="*/ 144 w 192"/>
                <a:gd name="T25" fmla="*/ 0 h 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2" h="87">
                  <a:moveTo>
                    <a:pt x="144" y="0"/>
                  </a:moveTo>
                  <a:lnTo>
                    <a:pt x="0" y="8"/>
                  </a:lnTo>
                  <a:lnTo>
                    <a:pt x="88" y="87"/>
                  </a:lnTo>
                  <a:lnTo>
                    <a:pt x="192" y="55"/>
                  </a:lnTo>
                  <a:lnTo>
                    <a:pt x="144" y="0"/>
                  </a:lnTo>
                  <a:lnTo>
                    <a:pt x="0" y="8"/>
                  </a:lnTo>
                  <a:lnTo>
                    <a:pt x="88" y="87"/>
                  </a:lnTo>
                  <a:lnTo>
                    <a:pt x="192" y="55"/>
                  </a:lnTo>
                  <a:lnTo>
                    <a:pt x="144" y="0"/>
                  </a:lnTo>
                  <a:close/>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61" name="Freeform 49">
              <a:extLst>
                <a:ext uri="{FF2B5EF4-FFF2-40B4-BE49-F238E27FC236}">
                  <a16:creationId xmlns:a16="http://schemas.microsoft.com/office/drawing/2014/main" id="{0B235850-C829-E09B-927D-F2E00663216D}"/>
                </a:ext>
              </a:extLst>
            </p:cNvPr>
            <p:cNvSpPr>
              <a:spLocks/>
            </p:cNvSpPr>
            <p:nvPr/>
          </p:nvSpPr>
          <p:spPr bwMode="auto">
            <a:xfrm>
              <a:off x="1351" y="868"/>
              <a:ext cx="192" cy="88"/>
            </a:xfrm>
            <a:custGeom>
              <a:avLst/>
              <a:gdLst>
                <a:gd name="T0" fmla="*/ 48 w 192"/>
                <a:gd name="T1" fmla="*/ 88 h 88"/>
                <a:gd name="T2" fmla="*/ 192 w 192"/>
                <a:gd name="T3" fmla="*/ 80 h 88"/>
                <a:gd name="T4" fmla="*/ 192 w 192"/>
                <a:gd name="T5" fmla="*/ 80 h 88"/>
                <a:gd name="T6" fmla="*/ 112 w 192"/>
                <a:gd name="T7" fmla="*/ 0 h 88"/>
                <a:gd name="T8" fmla="*/ 112 w 192"/>
                <a:gd name="T9" fmla="*/ 0 h 88"/>
                <a:gd name="T10" fmla="*/ 0 w 192"/>
                <a:gd name="T11" fmla="*/ 32 h 88"/>
                <a:gd name="T12" fmla="*/ 0 w 192"/>
                <a:gd name="T13" fmla="*/ 32 h 88"/>
                <a:gd name="T14" fmla="*/ 48 w 192"/>
                <a:gd name="T15" fmla="*/ 88 h 88"/>
                <a:gd name="T16" fmla="*/ 48 w 192"/>
                <a:gd name="T17" fmla="*/ 88 h 88"/>
                <a:gd name="T18" fmla="*/ 192 w 192"/>
                <a:gd name="T19" fmla="*/ 80 h 88"/>
                <a:gd name="T20" fmla="*/ 112 w 192"/>
                <a:gd name="T21" fmla="*/ 0 h 88"/>
                <a:gd name="T22" fmla="*/ 0 w 192"/>
                <a:gd name="T23" fmla="*/ 32 h 88"/>
                <a:gd name="T24" fmla="*/ 48 w 192"/>
                <a:gd name="T25" fmla="*/ 88 h 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2" h="88">
                  <a:moveTo>
                    <a:pt x="48" y="88"/>
                  </a:moveTo>
                  <a:lnTo>
                    <a:pt x="192" y="80"/>
                  </a:lnTo>
                  <a:lnTo>
                    <a:pt x="112" y="0"/>
                  </a:lnTo>
                  <a:lnTo>
                    <a:pt x="0" y="32"/>
                  </a:lnTo>
                  <a:lnTo>
                    <a:pt x="48" y="88"/>
                  </a:lnTo>
                  <a:lnTo>
                    <a:pt x="192" y="80"/>
                  </a:lnTo>
                  <a:lnTo>
                    <a:pt x="112" y="0"/>
                  </a:lnTo>
                  <a:lnTo>
                    <a:pt x="0" y="32"/>
                  </a:lnTo>
                  <a:lnTo>
                    <a:pt x="48" y="88"/>
                  </a:lnTo>
                  <a:close/>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0338" name="Rectangle 50">
            <a:extLst>
              <a:ext uri="{FF2B5EF4-FFF2-40B4-BE49-F238E27FC236}">
                <a16:creationId xmlns:a16="http://schemas.microsoft.com/office/drawing/2014/main" id="{0A3DE28C-5732-769F-8C7B-39303C82304A}"/>
              </a:ext>
            </a:extLst>
          </p:cNvPr>
          <p:cNvSpPr>
            <a:spLocks noChangeArrowheads="1"/>
          </p:cNvSpPr>
          <p:nvPr/>
        </p:nvSpPr>
        <p:spPr bwMode="auto">
          <a:xfrm>
            <a:off x="5219700" y="1133475"/>
            <a:ext cx="2511425"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be prepared—evaluate </a:t>
            </a:r>
          </a:p>
        </p:txBody>
      </p:sp>
      <p:sp>
        <p:nvSpPr>
          <p:cNvPr id="140339" name="Rectangle 51">
            <a:extLst>
              <a:ext uri="{FF2B5EF4-FFF2-40B4-BE49-F238E27FC236}">
                <a16:creationId xmlns:a16="http://schemas.microsoft.com/office/drawing/2014/main" id="{B8A8B3F1-FB18-3D10-5BC4-28D713649EEA}"/>
              </a:ext>
            </a:extLst>
          </p:cNvPr>
          <p:cNvSpPr>
            <a:spLocks noChangeArrowheads="1"/>
          </p:cNvSpPr>
          <p:nvPr/>
        </p:nvSpPr>
        <p:spPr bwMode="auto">
          <a:xfrm>
            <a:off x="5227638" y="1389063"/>
            <a:ext cx="2795587"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product before the review</a:t>
            </a:r>
          </a:p>
        </p:txBody>
      </p:sp>
      <p:sp>
        <p:nvSpPr>
          <p:cNvPr id="140340" name="Rectangle 52">
            <a:extLst>
              <a:ext uri="{FF2B5EF4-FFF2-40B4-BE49-F238E27FC236}">
                <a16:creationId xmlns:a16="http://schemas.microsoft.com/office/drawing/2014/main" id="{623B038D-0B16-9F1A-B033-3A5F65F55B0A}"/>
              </a:ext>
            </a:extLst>
          </p:cNvPr>
          <p:cNvSpPr>
            <a:spLocks noChangeArrowheads="1"/>
          </p:cNvSpPr>
          <p:nvPr/>
        </p:nvSpPr>
        <p:spPr bwMode="auto">
          <a:xfrm>
            <a:off x="5084763" y="1422400"/>
            <a:ext cx="0" cy="277813"/>
          </a:xfrm>
          <a:prstGeom prst="rect">
            <a:avLst/>
          </a:prstGeom>
          <a:noFill/>
          <a:ln>
            <a:noFill/>
          </a:ln>
        </p:spPr>
        <p:txBody>
          <a:bodyPr wrap="none" lIns="0" tIns="0" rIns="0" bIns="0">
            <a:spAutoFit/>
          </a:bodyPr>
          <a:lstStyle/>
          <a:p>
            <a:pPr>
              <a:lnSpc>
                <a:spcPct val="90000"/>
              </a:lnSpc>
              <a:defRPr/>
            </a:pPr>
            <a:endParaRPr lang="en-US" altLang="en-US" b="1">
              <a:solidFill>
                <a:schemeClr val="bg1"/>
              </a:solidFill>
              <a:effectLst>
                <a:outerShdw blurRad="38100" dist="38100" dir="2700000" algn="tl">
                  <a:srgbClr val="C0C0C0"/>
                </a:outerShdw>
              </a:effectLst>
              <a:latin typeface="Helvetica" pitchFamily="34" charset="0"/>
              <a:cs typeface="Arial" charset="0"/>
            </a:endParaRPr>
          </a:p>
        </p:txBody>
      </p:sp>
      <p:sp>
        <p:nvSpPr>
          <p:cNvPr id="140341" name="Rectangle 53">
            <a:extLst>
              <a:ext uri="{FF2B5EF4-FFF2-40B4-BE49-F238E27FC236}">
                <a16:creationId xmlns:a16="http://schemas.microsoft.com/office/drawing/2014/main" id="{D99E3057-3270-D74B-794F-CD53EE6A68B7}"/>
              </a:ext>
            </a:extLst>
          </p:cNvPr>
          <p:cNvSpPr>
            <a:spLocks noChangeArrowheads="1"/>
          </p:cNvSpPr>
          <p:nvPr/>
        </p:nvSpPr>
        <p:spPr bwMode="auto">
          <a:xfrm>
            <a:off x="5221288" y="1903413"/>
            <a:ext cx="2579687"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review the product, not </a:t>
            </a:r>
          </a:p>
        </p:txBody>
      </p:sp>
      <p:sp>
        <p:nvSpPr>
          <p:cNvPr id="140342" name="Rectangle 54">
            <a:extLst>
              <a:ext uri="{FF2B5EF4-FFF2-40B4-BE49-F238E27FC236}">
                <a16:creationId xmlns:a16="http://schemas.microsoft.com/office/drawing/2014/main" id="{8F41B4EB-D0E2-C856-F5DF-EB2EE60EA670}"/>
              </a:ext>
            </a:extLst>
          </p:cNvPr>
          <p:cNvSpPr>
            <a:spLocks noChangeArrowheads="1"/>
          </p:cNvSpPr>
          <p:nvPr/>
        </p:nvSpPr>
        <p:spPr bwMode="auto">
          <a:xfrm>
            <a:off x="5184775" y="2159000"/>
            <a:ext cx="1397000"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the producer</a:t>
            </a:r>
          </a:p>
        </p:txBody>
      </p:sp>
      <p:sp>
        <p:nvSpPr>
          <p:cNvPr id="140343" name="Rectangle 55">
            <a:extLst>
              <a:ext uri="{FF2B5EF4-FFF2-40B4-BE49-F238E27FC236}">
                <a16:creationId xmlns:a16="http://schemas.microsoft.com/office/drawing/2014/main" id="{1120BB23-D216-1E09-31C8-F1E4A9DA015C}"/>
              </a:ext>
            </a:extLst>
          </p:cNvPr>
          <p:cNvSpPr>
            <a:spLocks noChangeArrowheads="1"/>
          </p:cNvSpPr>
          <p:nvPr/>
        </p:nvSpPr>
        <p:spPr bwMode="auto">
          <a:xfrm>
            <a:off x="5084763" y="2190750"/>
            <a:ext cx="0" cy="279400"/>
          </a:xfrm>
          <a:prstGeom prst="rect">
            <a:avLst/>
          </a:prstGeom>
          <a:noFill/>
          <a:ln>
            <a:noFill/>
          </a:ln>
        </p:spPr>
        <p:txBody>
          <a:bodyPr wrap="none" lIns="0" tIns="0" rIns="0" bIns="0">
            <a:spAutoFit/>
          </a:bodyPr>
          <a:lstStyle/>
          <a:p>
            <a:pPr>
              <a:lnSpc>
                <a:spcPct val="90000"/>
              </a:lnSpc>
              <a:defRPr/>
            </a:pPr>
            <a:endParaRPr lang="en-US" altLang="en-US" b="1">
              <a:solidFill>
                <a:schemeClr val="bg1"/>
              </a:solidFill>
              <a:effectLst>
                <a:outerShdw blurRad="38100" dist="38100" dir="2700000" algn="tl">
                  <a:srgbClr val="C0C0C0"/>
                </a:outerShdw>
              </a:effectLst>
              <a:latin typeface="Helvetica" pitchFamily="34" charset="0"/>
              <a:cs typeface="Arial" charset="0"/>
            </a:endParaRPr>
          </a:p>
        </p:txBody>
      </p:sp>
      <p:sp>
        <p:nvSpPr>
          <p:cNvPr id="140344" name="Rectangle 56">
            <a:extLst>
              <a:ext uri="{FF2B5EF4-FFF2-40B4-BE49-F238E27FC236}">
                <a16:creationId xmlns:a16="http://schemas.microsoft.com/office/drawing/2014/main" id="{1EB97BE8-854E-AC47-F771-781976DF2389}"/>
              </a:ext>
            </a:extLst>
          </p:cNvPr>
          <p:cNvSpPr>
            <a:spLocks noChangeArrowheads="1"/>
          </p:cNvSpPr>
          <p:nvPr/>
        </p:nvSpPr>
        <p:spPr bwMode="auto">
          <a:xfrm>
            <a:off x="5226050" y="2671763"/>
            <a:ext cx="2730500"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keep your tone mild, ask </a:t>
            </a:r>
          </a:p>
        </p:txBody>
      </p:sp>
      <p:sp>
        <p:nvSpPr>
          <p:cNvPr id="140345" name="Rectangle 57">
            <a:extLst>
              <a:ext uri="{FF2B5EF4-FFF2-40B4-BE49-F238E27FC236}">
                <a16:creationId xmlns:a16="http://schemas.microsoft.com/office/drawing/2014/main" id="{3A46AEEB-034C-036B-F35B-759AEBD563EF}"/>
              </a:ext>
            </a:extLst>
          </p:cNvPr>
          <p:cNvSpPr>
            <a:spLocks noChangeArrowheads="1"/>
          </p:cNvSpPr>
          <p:nvPr/>
        </p:nvSpPr>
        <p:spPr bwMode="auto">
          <a:xfrm>
            <a:off x="5211763" y="2928938"/>
            <a:ext cx="2286000"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questions instead of </a:t>
            </a:r>
          </a:p>
        </p:txBody>
      </p:sp>
      <p:sp>
        <p:nvSpPr>
          <p:cNvPr id="140346" name="Rectangle 58">
            <a:extLst>
              <a:ext uri="{FF2B5EF4-FFF2-40B4-BE49-F238E27FC236}">
                <a16:creationId xmlns:a16="http://schemas.microsoft.com/office/drawing/2014/main" id="{ECCF7C49-E5BC-2C8A-155C-C4FF0EBE7408}"/>
              </a:ext>
            </a:extLst>
          </p:cNvPr>
          <p:cNvSpPr>
            <a:spLocks noChangeArrowheads="1"/>
          </p:cNvSpPr>
          <p:nvPr/>
        </p:nvSpPr>
        <p:spPr bwMode="auto">
          <a:xfrm>
            <a:off x="5208588" y="3186113"/>
            <a:ext cx="2184400"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making accusations</a:t>
            </a:r>
          </a:p>
        </p:txBody>
      </p:sp>
      <p:sp>
        <p:nvSpPr>
          <p:cNvPr id="140347" name="Rectangle 59">
            <a:extLst>
              <a:ext uri="{FF2B5EF4-FFF2-40B4-BE49-F238E27FC236}">
                <a16:creationId xmlns:a16="http://schemas.microsoft.com/office/drawing/2014/main" id="{8DB9EF03-4858-C648-E0B9-A8DF78D82B31}"/>
              </a:ext>
            </a:extLst>
          </p:cNvPr>
          <p:cNvSpPr>
            <a:spLocks noChangeArrowheads="1"/>
          </p:cNvSpPr>
          <p:nvPr/>
        </p:nvSpPr>
        <p:spPr bwMode="auto">
          <a:xfrm>
            <a:off x="5084763" y="3216275"/>
            <a:ext cx="0" cy="279400"/>
          </a:xfrm>
          <a:prstGeom prst="rect">
            <a:avLst/>
          </a:prstGeom>
          <a:noFill/>
          <a:ln>
            <a:noFill/>
          </a:ln>
        </p:spPr>
        <p:txBody>
          <a:bodyPr wrap="none" lIns="0" tIns="0" rIns="0" bIns="0">
            <a:spAutoFit/>
          </a:bodyPr>
          <a:lstStyle/>
          <a:p>
            <a:pPr>
              <a:lnSpc>
                <a:spcPct val="90000"/>
              </a:lnSpc>
              <a:defRPr/>
            </a:pPr>
            <a:endParaRPr lang="en-US" altLang="en-US" b="1">
              <a:solidFill>
                <a:schemeClr val="bg1"/>
              </a:solidFill>
              <a:effectLst>
                <a:outerShdw blurRad="38100" dist="38100" dir="2700000" algn="tl">
                  <a:srgbClr val="C0C0C0"/>
                </a:outerShdw>
              </a:effectLst>
              <a:latin typeface="Helvetica" pitchFamily="34" charset="0"/>
              <a:cs typeface="Arial" charset="0"/>
            </a:endParaRPr>
          </a:p>
        </p:txBody>
      </p:sp>
      <p:sp>
        <p:nvSpPr>
          <p:cNvPr id="140348" name="Rectangle 60">
            <a:extLst>
              <a:ext uri="{FF2B5EF4-FFF2-40B4-BE49-F238E27FC236}">
                <a16:creationId xmlns:a16="http://schemas.microsoft.com/office/drawing/2014/main" id="{A7932756-434B-7C4C-F2D4-FB702C4E8460}"/>
              </a:ext>
            </a:extLst>
          </p:cNvPr>
          <p:cNvSpPr>
            <a:spLocks noChangeArrowheads="1"/>
          </p:cNvSpPr>
          <p:nvPr/>
        </p:nvSpPr>
        <p:spPr bwMode="auto">
          <a:xfrm>
            <a:off x="5084763" y="3473450"/>
            <a:ext cx="0" cy="279400"/>
          </a:xfrm>
          <a:prstGeom prst="rect">
            <a:avLst/>
          </a:prstGeom>
          <a:noFill/>
          <a:ln>
            <a:noFill/>
          </a:ln>
        </p:spPr>
        <p:txBody>
          <a:bodyPr wrap="none" lIns="0" tIns="0" rIns="0" bIns="0">
            <a:spAutoFit/>
          </a:bodyPr>
          <a:lstStyle/>
          <a:p>
            <a:pPr>
              <a:lnSpc>
                <a:spcPct val="90000"/>
              </a:lnSpc>
              <a:defRPr/>
            </a:pPr>
            <a:endParaRPr lang="en-US" altLang="en-US" b="1">
              <a:solidFill>
                <a:schemeClr val="bg1"/>
              </a:solidFill>
              <a:effectLst>
                <a:outerShdw blurRad="38100" dist="38100" dir="2700000" algn="tl">
                  <a:srgbClr val="C0C0C0"/>
                </a:outerShdw>
              </a:effectLst>
              <a:latin typeface="Helvetica" pitchFamily="34" charset="0"/>
              <a:cs typeface="Arial" charset="0"/>
            </a:endParaRPr>
          </a:p>
        </p:txBody>
      </p:sp>
      <p:sp>
        <p:nvSpPr>
          <p:cNvPr id="140349" name="Rectangle 61">
            <a:extLst>
              <a:ext uri="{FF2B5EF4-FFF2-40B4-BE49-F238E27FC236}">
                <a16:creationId xmlns:a16="http://schemas.microsoft.com/office/drawing/2014/main" id="{7C08199B-5B47-061B-F523-709B41AED54E}"/>
              </a:ext>
            </a:extLst>
          </p:cNvPr>
          <p:cNvSpPr>
            <a:spLocks noChangeArrowheads="1"/>
          </p:cNvSpPr>
          <p:nvPr/>
        </p:nvSpPr>
        <p:spPr bwMode="auto">
          <a:xfrm>
            <a:off x="5084763" y="3729038"/>
            <a:ext cx="0" cy="279400"/>
          </a:xfrm>
          <a:prstGeom prst="rect">
            <a:avLst/>
          </a:prstGeom>
          <a:noFill/>
          <a:ln>
            <a:noFill/>
          </a:ln>
        </p:spPr>
        <p:txBody>
          <a:bodyPr wrap="none" lIns="0" tIns="0" rIns="0" bIns="0">
            <a:spAutoFit/>
          </a:bodyPr>
          <a:lstStyle/>
          <a:p>
            <a:pPr>
              <a:lnSpc>
                <a:spcPct val="90000"/>
              </a:lnSpc>
              <a:defRPr/>
            </a:pPr>
            <a:endParaRPr lang="en-US" altLang="en-US" b="1">
              <a:solidFill>
                <a:schemeClr val="bg1"/>
              </a:solidFill>
              <a:effectLst>
                <a:outerShdw blurRad="38100" dist="38100" dir="2700000" algn="tl">
                  <a:srgbClr val="C0C0C0"/>
                </a:outerShdw>
              </a:effectLst>
              <a:latin typeface="Helvetica" pitchFamily="34" charset="0"/>
              <a:cs typeface="Arial" charset="0"/>
            </a:endParaRPr>
          </a:p>
        </p:txBody>
      </p:sp>
      <p:sp>
        <p:nvSpPr>
          <p:cNvPr id="140350" name="Rectangle 62">
            <a:extLst>
              <a:ext uri="{FF2B5EF4-FFF2-40B4-BE49-F238E27FC236}">
                <a16:creationId xmlns:a16="http://schemas.microsoft.com/office/drawing/2014/main" id="{FCA65135-FC94-98D2-FCA8-23948EEFF36C}"/>
              </a:ext>
            </a:extLst>
          </p:cNvPr>
          <p:cNvSpPr>
            <a:spLocks noChangeArrowheads="1"/>
          </p:cNvSpPr>
          <p:nvPr/>
        </p:nvSpPr>
        <p:spPr bwMode="auto">
          <a:xfrm>
            <a:off x="2990850" y="3575050"/>
            <a:ext cx="2846388"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stick to the review agenda</a:t>
            </a:r>
          </a:p>
        </p:txBody>
      </p:sp>
      <p:sp>
        <p:nvSpPr>
          <p:cNvPr id="140351" name="Rectangle 63">
            <a:extLst>
              <a:ext uri="{FF2B5EF4-FFF2-40B4-BE49-F238E27FC236}">
                <a16:creationId xmlns:a16="http://schemas.microsoft.com/office/drawing/2014/main" id="{3A770D69-3444-23D0-5828-B2FFAD68C285}"/>
              </a:ext>
            </a:extLst>
          </p:cNvPr>
          <p:cNvSpPr>
            <a:spLocks noChangeArrowheads="1"/>
          </p:cNvSpPr>
          <p:nvPr/>
        </p:nvSpPr>
        <p:spPr bwMode="auto">
          <a:xfrm>
            <a:off x="2917825" y="3943350"/>
            <a:ext cx="0" cy="279400"/>
          </a:xfrm>
          <a:prstGeom prst="rect">
            <a:avLst/>
          </a:prstGeom>
          <a:noFill/>
          <a:ln>
            <a:noFill/>
          </a:ln>
        </p:spPr>
        <p:txBody>
          <a:bodyPr wrap="none" lIns="0" tIns="0" rIns="0" bIns="0">
            <a:spAutoFit/>
          </a:bodyPr>
          <a:lstStyle/>
          <a:p>
            <a:pPr>
              <a:lnSpc>
                <a:spcPct val="90000"/>
              </a:lnSpc>
              <a:defRPr/>
            </a:pPr>
            <a:endParaRPr lang="en-US" altLang="en-US" b="1">
              <a:solidFill>
                <a:schemeClr val="bg1"/>
              </a:solidFill>
              <a:effectLst>
                <a:outerShdw blurRad="38100" dist="38100" dir="2700000" algn="tl">
                  <a:srgbClr val="C0C0C0"/>
                </a:outerShdw>
              </a:effectLst>
              <a:latin typeface="Helvetica" pitchFamily="34" charset="0"/>
              <a:cs typeface="Arial" charset="0"/>
            </a:endParaRPr>
          </a:p>
        </p:txBody>
      </p:sp>
      <p:sp>
        <p:nvSpPr>
          <p:cNvPr id="140352" name="Rectangle 64">
            <a:extLst>
              <a:ext uri="{FF2B5EF4-FFF2-40B4-BE49-F238E27FC236}">
                <a16:creationId xmlns:a16="http://schemas.microsoft.com/office/drawing/2014/main" id="{33A9838C-DED6-D4D1-B068-97A36F5C33FA}"/>
              </a:ext>
            </a:extLst>
          </p:cNvPr>
          <p:cNvSpPr>
            <a:spLocks noChangeArrowheads="1"/>
          </p:cNvSpPr>
          <p:nvPr/>
        </p:nvSpPr>
        <p:spPr bwMode="auto">
          <a:xfrm>
            <a:off x="3009900" y="4087813"/>
            <a:ext cx="3454400"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raise issues, don't resolve them</a:t>
            </a:r>
          </a:p>
        </p:txBody>
      </p:sp>
      <p:sp>
        <p:nvSpPr>
          <p:cNvPr id="140353" name="Rectangle 65">
            <a:extLst>
              <a:ext uri="{FF2B5EF4-FFF2-40B4-BE49-F238E27FC236}">
                <a16:creationId xmlns:a16="http://schemas.microsoft.com/office/drawing/2014/main" id="{2C352463-11C2-776C-DEF6-2F3D08AE05B8}"/>
              </a:ext>
            </a:extLst>
          </p:cNvPr>
          <p:cNvSpPr>
            <a:spLocks noChangeArrowheads="1"/>
          </p:cNvSpPr>
          <p:nvPr/>
        </p:nvSpPr>
        <p:spPr bwMode="auto">
          <a:xfrm>
            <a:off x="2917825" y="4456113"/>
            <a:ext cx="0" cy="277812"/>
          </a:xfrm>
          <a:prstGeom prst="rect">
            <a:avLst/>
          </a:prstGeom>
          <a:noFill/>
          <a:ln>
            <a:noFill/>
          </a:ln>
        </p:spPr>
        <p:txBody>
          <a:bodyPr wrap="none" lIns="0" tIns="0" rIns="0" bIns="0">
            <a:spAutoFit/>
          </a:bodyPr>
          <a:lstStyle/>
          <a:p>
            <a:pPr>
              <a:lnSpc>
                <a:spcPct val="90000"/>
              </a:lnSpc>
              <a:defRPr/>
            </a:pPr>
            <a:endParaRPr lang="en-US" altLang="en-US" b="1">
              <a:solidFill>
                <a:schemeClr val="bg1"/>
              </a:solidFill>
              <a:effectLst>
                <a:outerShdw blurRad="38100" dist="38100" dir="2700000" algn="tl">
                  <a:srgbClr val="C0C0C0"/>
                </a:outerShdw>
              </a:effectLst>
              <a:latin typeface="Helvetica" pitchFamily="34" charset="0"/>
              <a:cs typeface="Arial" charset="0"/>
            </a:endParaRPr>
          </a:p>
        </p:txBody>
      </p:sp>
      <p:sp>
        <p:nvSpPr>
          <p:cNvPr id="140354" name="Rectangle 66">
            <a:extLst>
              <a:ext uri="{FF2B5EF4-FFF2-40B4-BE49-F238E27FC236}">
                <a16:creationId xmlns:a16="http://schemas.microsoft.com/office/drawing/2014/main" id="{00502EA5-A300-0349-6627-98725D101262}"/>
              </a:ext>
            </a:extLst>
          </p:cNvPr>
          <p:cNvSpPr>
            <a:spLocks noChangeArrowheads="1"/>
          </p:cNvSpPr>
          <p:nvPr/>
        </p:nvSpPr>
        <p:spPr bwMode="auto">
          <a:xfrm>
            <a:off x="3055938" y="4600575"/>
            <a:ext cx="4987925"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avoid discussions of style—stick to technical </a:t>
            </a:r>
          </a:p>
        </p:txBody>
      </p:sp>
      <p:sp>
        <p:nvSpPr>
          <p:cNvPr id="140355" name="Rectangle 67">
            <a:extLst>
              <a:ext uri="{FF2B5EF4-FFF2-40B4-BE49-F238E27FC236}">
                <a16:creationId xmlns:a16="http://schemas.microsoft.com/office/drawing/2014/main" id="{7D267EBB-B373-A393-5566-F87B472AA0B3}"/>
              </a:ext>
            </a:extLst>
          </p:cNvPr>
          <p:cNvSpPr>
            <a:spLocks noChangeArrowheads="1"/>
          </p:cNvSpPr>
          <p:nvPr/>
        </p:nvSpPr>
        <p:spPr bwMode="auto">
          <a:xfrm>
            <a:off x="2943225" y="4857750"/>
            <a:ext cx="1295400"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correctness</a:t>
            </a:r>
          </a:p>
        </p:txBody>
      </p:sp>
      <p:sp>
        <p:nvSpPr>
          <p:cNvPr id="140356" name="Rectangle 68">
            <a:extLst>
              <a:ext uri="{FF2B5EF4-FFF2-40B4-BE49-F238E27FC236}">
                <a16:creationId xmlns:a16="http://schemas.microsoft.com/office/drawing/2014/main" id="{1B5B0EC3-701E-DD8E-A69B-06FD33245B86}"/>
              </a:ext>
            </a:extLst>
          </p:cNvPr>
          <p:cNvSpPr>
            <a:spLocks noChangeArrowheads="1"/>
          </p:cNvSpPr>
          <p:nvPr/>
        </p:nvSpPr>
        <p:spPr bwMode="auto">
          <a:xfrm>
            <a:off x="2917825" y="5226050"/>
            <a:ext cx="0" cy="277813"/>
          </a:xfrm>
          <a:prstGeom prst="rect">
            <a:avLst/>
          </a:prstGeom>
          <a:noFill/>
          <a:ln>
            <a:noFill/>
          </a:ln>
        </p:spPr>
        <p:txBody>
          <a:bodyPr wrap="none" lIns="0" tIns="0" rIns="0" bIns="0">
            <a:spAutoFit/>
          </a:bodyPr>
          <a:lstStyle/>
          <a:p>
            <a:pPr>
              <a:lnSpc>
                <a:spcPct val="90000"/>
              </a:lnSpc>
              <a:defRPr/>
            </a:pPr>
            <a:endParaRPr lang="en-US" altLang="en-US" b="1">
              <a:solidFill>
                <a:schemeClr val="bg1"/>
              </a:solidFill>
              <a:effectLst>
                <a:outerShdw blurRad="38100" dist="38100" dir="2700000" algn="tl">
                  <a:srgbClr val="C0C0C0"/>
                </a:outerShdw>
              </a:effectLst>
              <a:latin typeface="Helvetica" pitchFamily="34" charset="0"/>
              <a:cs typeface="Arial" charset="0"/>
            </a:endParaRPr>
          </a:p>
        </p:txBody>
      </p:sp>
      <p:sp>
        <p:nvSpPr>
          <p:cNvPr id="140357" name="Rectangle 69">
            <a:extLst>
              <a:ext uri="{FF2B5EF4-FFF2-40B4-BE49-F238E27FC236}">
                <a16:creationId xmlns:a16="http://schemas.microsoft.com/office/drawing/2014/main" id="{6CF35ACF-295B-CAEA-64F7-E9DEBF799830}"/>
              </a:ext>
            </a:extLst>
          </p:cNvPr>
          <p:cNvSpPr>
            <a:spLocks noChangeArrowheads="1"/>
          </p:cNvSpPr>
          <p:nvPr/>
        </p:nvSpPr>
        <p:spPr bwMode="auto">
          <a:xfrm>
            <a:off x="3016250" y="5370513"/>
            <a:ext cx="3684588"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schedule reviews as project tasks</a:t>
            </a:r>
          </a:p>
        </p:txBody>
      </p:sp>
      <p:sp>
        <p:nvSpPr>
          <p:cNvPr id="140358" name="Rectangle 70">
            <a:extLst>
              <a:ext uri="{FF2B5EF4-FFF2-40B4-BE49-F238E27FC236}">
                <a16:creationId xmlns:a16="http://schemas.microsoft.com/office/drawing/2014/main" id="{77551FE6-83A9-6155-CA68-2C33B6327E2C}"/>
              </a:ext>
            </a:extLst>
          </p:cNvPr>
          <p:cNvSpPr>
            <a:spLocks noChangeArrowheads="1"/>
          </p:cNvSpPr>
          <p:nvPr/>
        </p:nvSpPr>
        <p:spPr bwMode="auto">
          <a:xfrm>
            <a:off x="2917825" y="5740400"/>
            <a:ext cx="0" cy="277813"/>
          </a:xfrm>
          <a:prstGeom prst="rect">
            <a:avLst/>
          </a:prstGeom>
          <a:noFill/>
          <a:ln>
            <a:noFill/>
          </a:ln>
        </p:spPr>
        <p:txBody>
          <a:bodyPr wrap="none" lIns="0" tIns="0" rIns="0" bIns="0">
            <a:spAutoFit/>
          </a:bodyPr>
          <a:lstStyle/>
          <a:p>
            <a:pPr>
              <a:lnSpc>
                <a:spcPct val="90000"/>
              </a:lnSpc>
              <a:defRPr/>
            </a:pPr>
            <a:endParaRPr lang="en-US" altLang="en-US" b="1">
              <a:solidFill>
                <a:schemeClr val="bg1"/>
              </a:solidFill>
              <a:effectLst>
                <a:outerShdw blurRad="38100" dist="38100" dir="2700000" algn="tl">
                  <a:srgbClr val="C0C0C0"/>
                </a:outerShdw>
              </a:effectLst>
              <a:latin typeface="Helvetica" pitchFamily="34" charset="0"/>
              <a:cs typeface="Arial" charset="0"/>
            </a:endParaRPr>
          </a:p>
        </p:txBody>
      </p:sp>
      <p:sp>
        <p:nvSpPr>
          <p:cNvPr id="140359" name="Rectangle 71">
            <a:extLst>
              <a:ext uri="{FF2B5EF4-FFF2-40B4-BE49-F238E27FC236}">
                <a16:creationId xmlns:a16="http://schemas.microsoft.com/office/drawing/2014/main" id="{7413C419-368D-1358-7207-AF45BEE809C6}"/>
              </a:ext>
            </a:extLst>
          </p:cNvPr>
          <p:cNvSpPr>
            <a:spLocks noChangeArrowheads="1"/>
          </p:cNvSpPr>
          <p:nvPr/>
        </p:nvSpPr>
        <p:spPr bwMode="auto">
          <a:xfrm>
            <a:off x="3021013" y="5883275"/>
            <a:ext cx="3811587"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record and report all review results</a:t>
            </a:r>
          </a:p>
        </p:txBody>
      </p:sp>
      <p:sp>
        <p:nvSpPr>
          <p:cNvPr id="140360" name="Rectangle 72">
            <a:extLst>
              <a:ext uri="{FF2B5EF4-FFF2-40B4-BE49-F238E27FC236}">
                <a16:creationId xmlns:a16="http://schemas.microsoft.com/office/drawing/2014/main" id="{A05D4352-8468-BBA7-F12B-839BAC9ED516}"/>
              </a:ext>
            </a:extLst>
          </p:cNvPr>
          <p:cNvSpPr>
            <a:spLocks noChangeArrowheads="1"/>
          </p:cNvSpPr>
          <p:nvPr/>
        </p:nvSpPr>
        <p:spPr bwMode="auto">
          <a:xfrm>
            <a:off x="4781550" y="1147763"/>
            <a:ext cx="190500"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1.</a:t>
            </a:r>
          </a:p>
        </p:txBody>
      </p:sp>
      <p:sp>
        <p:nvSpPr>
          <p:cNvPr id="140361" name="Rectangle 73">
            <a:extLst>
              <a:ext uri="{FF2B5EF4-FFF2-40B4-BE49-F238E27FC236}">
                <a16:creationId xmlns:a16="http://schemas.microsoft.com/office/drawing/2014/main" id="{F7941FED-FE61-E65F-1400-6B40F1D7B33B}"/>
              </a:ext>
            </a:extLst>
          </p:cNvPr>
          <p:cNvSpPr>
            <a:spLocks noChangeArrowheads="1"/>
          </p:cNvSpPr>
          <p:nvPr/>
        </p:nvSpPr>
        <p:spPr bwMode="auto">
          <a:xfrm>
            <a:off x="4781550" y="1917700"/>
            <a:ext cx="190500"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2.</a:t>
            </a:r>
          </a:p>
        </p:txBody>
      </p:sp>
      <p:sp>
        <p:nvSpPr>
          <p:cNvPr id="140362" name="Rectangle 74">
            <a:extLst>
              <a:ext uri="{FF2B5EF4-FFF2-40B4-BE49-F238E27FC236}">
                <a16:creationId xmlns:a16="http://schemas.microsoft.com/office/drawing/2014/main" id="{F306BA3D-E671-CD76-3109-102439E60804}"/>
              </a:ext>
            </a:extLst>
          </p:cNvPr>
          <p:cNvSpPr>
            <a:spLocks noChangeArrowheads="1"/>
          </p:cNvSpPr>
          <p:nvPr/>
        </p:nvSpPr>
        <p:spPr bwMode="auto">
          <a:xfrm>
            <a:off x="4781550" y="2686050"/>
            <a:ext cx="190500"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3.</a:t>
            </a:r>
          </a:p>
        </p:txBody>
      </p:sp>
      <p:sp>
        <p:nvSpPr>
          <p:cNvPr id="140363" name="Rectangle 75">
            <a:extLst>
              <a:ext uri="{FF2B5EF4-FFF2-40B4-BE49-F238E27FC236}">
                <a16:creationId xmlns:a16="http://schemas.microsoft.com/office/drawing/2014/main" id="{F3C7C142-369D-6B52-D970-6BA9022D99DC}"/>
              </a:ext>
            </a:extLst>
          </p:cNvPr>
          <p:cNvSpPr>
            <a:spLocks noChangeArrowheads="1"/>
          </p:cNvSpPr>
          <p:nvPr/>
        </p:nvSpPr>
        <p:spPr bwMode="auto">
          <a:xfrm>
            <a:off x="2593975" y="3603625"/>
            <a:ext cx="190500"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4.</a:t>
            </a:r>
          </a:p>
        </p:txBody>
      </p:sp>
      <p:sp>
        <p:nvSpPr>
          <p:cNvPr id="140364" name="Rectangle 76">
            <a:extLst>
              <a:ext uri="{FF2B5EF4-FFF2-40B4-BE49-F238E27FC236}">
                <a16:creationId xmlns:a16="http://schemas.microsoft.com/office/drawing/2014/main" id="{A451B04C-2562-470A-C775-C879F563A9F3}"/>
              </a:ext>
            </a:extLst>
          </p:cNvPr>
          <p:cNvSpPr>
            <a:spLocks noChangeArrowheads="1"/>
          </p:cNvSpPr>
          <p:nvPr/>
        </p:nvSpPr>
        <p:spPr bwMode="auto">
          <a:xfrm>
            <a:off x="2593975" y="4073525"/>
            <a:ext cx="190500"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5.</a:t>
            </a:r>
          </a:p>
        </p:txBody>
      </p:sp>
      <p:sp>
        <p:nvSpPr>
          <p:cNvPr id="140365" name="Rectangle 77">
            <a:extLst>
              <a:ext uri="{FF2B5EF4-FFF2-40B4-BE49-F238E27FC236}">
                <a16:creationId xmlns:a16="http://schemas.microsoft.com/office/drawing/2014/main" id="{07B1EDCE-C7C8-F147-CEEC-5243FFEC8C35}"/>
              </a:ext>
            </a:extLst>
          </p:cNvPr>
          <p:cNvSpPr>
            <a:spLocks noChangeArrowheads="1"/>
          </p:cNvSpPr>
          <p:nvPr/>
        </p:nvSpPr>
        <p:spPr bwMode="auto">
          <a:xfrm>
            <a:off x="2593975" y="4586288"/>
            <a:ext cx="190500"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6.</a:t>
            </a:r>
          </a:p>
        </p:txBody>
      </p:sp>
      <p:sp>
        <p:nvSpPr>
          <p:cNvPr id="140366" name="Rectangle 78">
            <a:extLst>
              <a:ext uri="{FF2B5EF4-FFF2-40B4-BE49-F238E27FC236}">
                <a16:creationId xmlns:a16="http://schemas.microsoft.com/office/drawing/2014/main" id="{163C8BB4-69D8-3B51-B094-C31277A27996}"/>
              </a:ext>
            </a:extLst>
          </p:cNvPr>
          <p:cNvSpPr>
            <a:spLocks noChangeArrowheads="1"/>
          </p:cNvSpPr>
          <p:nvPr/>
        </p:nvSpPr>
        <p:spPr bwMode="auto">
          <a:xfrm>
            <a:off x="2593975" y="5327650"/>
            <a:ext cx="190500"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7.</a:t>
            </a:r>
          </a:p>
        </p:txBody>
      </p:sp>
      <p:sp>
        <p:nvSpPr>
          <p:cNvPr id="140367" name="Rectangle 79">
            <a:extLst>
              <a:ext uri="{FF2B5EF4-FFF2-40B4-BE49-F238E27FC236}">
                <a16:creationId xmlns:a16="http://schemas.microsoft.com/office/drawing/2014/main" id="{6ABE0931-994D-B6B7-0762-B6703BB27C57}"/>
              </a:ext>
            </a:extLst>
          </p:cNvPr>
          <p:cNvSpPr>
            <a:spLocks noChangeArrowheads="1"/>
          </p:cNvSpPr>
          <p:nvPr/>
        </p:nvSpPr>
        <p:spPr bwMode="auto">
          <a:xfrm>
            <a:off x="2593975" y="5868988"/>
            <a:ext cx="190500" cy="247650"/>
          </a:xfrm>
          <a:prstGeom prst="rect">
            <a:avLst/>
          </a:prstGeom>
          <a:noFill/>
          <a:ln>
            <a:noFill/>
          </a:ln>
        </p:spPr>
        <p:txBody>
          <a:bodyPr wrap="none" lIns="0" tIns="0" rIns="0" bIns="0">
            <a:spAutoFit/>
          </a:bodyPr>
          <a:lstStyle/>
          <a:p>
            <a:pPr>
              <a:lnSpc>
                <a:spcPct val="90000"/>
              </a:lnSpc>
              <a:defRPr/>
            </a:pPr>
            <a:r>
              <a:rPr lang="en-US" altLang="en-US" b="1">
                <a:effectLst>
                  <a:outerShdw blurRad="38100" dist="38100" dir="2700000" algn="tl">
                    <a:srgbClr val="C0C0C0"/>
                  </a:outerShdw>
                </a:effectLst>
                <a:latin typeface="Helvetica" pitchFamily="34" charset="0"/>
                <a:cs typeface="Arial" charset="0"/>
              </a:rPr>
              <a:t>8.</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a:extLst>
              <a:ext uri="{FF2B5EF4-FFF2-40B4-BE49-F238E27FC236}">
                <a16:creationId xmlns:a16="http://schemas.microsoft.com/office/drawing/2014/main" id="{40357F59-34C9-2033-2ED4-E5837D4B985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A8B1FDBB-DF99-4368-A4D0-22BA3673D713}" type="slidenum">
              <a:rPr lang="en-US" altLang="en-US" sz="1200" smtClean="0"/>
              <a:pPr>
                <a:spcBef>
                  <a:spcPct val="0"/>
                </a:spcBef>
                <a:buClrTx/>
                <a:buFontTx/>
                <a:buNone/>
              </a:pPr>
              <a:t>14</a:t>
            </a:fld>
            <a:endParaRPr lang="en-US" altLang="en-US" sz="1200"/>
          </a:p>
        </p:txBody>
      </p:sp>
      <p:sp>
        <p:nvSpPr>
          <p:cNvPr id="5" name="Footer Placeholder 4">
            <a:extLst>
              <a:ext uri="{FF2B5EF4-FFF2-40B4-BE49-F238E27FC236}">
                <a16:creationId xmlns:a16="http://schemas.microsoft.com/office/drawing/2014/main" id="{4805EAA2-02DB-C58F-A363-FE0E466B76E5}"/>
              </a:ext>
            </a:extLst>
          </p:cNvPr>
          <p:cNvSpPr>
            <a:spLocks noGrp="1"/>
          </p:cNvSpPr>
          <p:nvPr>
            <p:ph type="ftr" sz="quarter" idx="11"/>
          </p:nvPr>
        </p:nvSpPr>
        <p:spPr/>
        <p:txBody>
          <a:bodyPr/>
          <a:lstStyle/>
          <a:p>
            <a:pPr>
              <a:defRPr/>
            </a:pPr>
            <a:r>
              <a:rPr lang="en-US" altLang="en-US"/>
              <a:t>Adapted from Software Engineering A Practitioner’s Approach by R.S. Pressman &amp; Software Engineering Theory and Practice by S.L. Pfleeger</a:t>
            </a:r>
          </a:p>
        </p:txBody>
      </p:sp>
      <p:sp>
        <p:nvSpPr>
          <p:cNvPr id="21508" name="Rectangle 2">
            <a:extLst>
              <a:ext uri="{FF2B5EF4-FFF2-40B4-BE49-F238E27FC236}">
                <a16:creationId xmlns:a16="http://schemas.microsoft.com/office/drawing/2014/main" id="{D937C295-5464-368E-87FF-F7B0A9A23038}"/>
              </a:ext>
            </a:extLst>
          </p:cNvPr>
          <p:cNvSpPr>
            <a:spLocks noGrp="1" noChangeArrowheads="1"/>
          </p:cNvSpPr>
          <p:nvPr>
            <p:ph type="title"/>
          </p:nvPr>
        </p:nvSpPr>
        <p:spPr/>
        <p:txBody>
          <a:bodyPr/>
          <a:lstStyle/>
          <a:p>
            <a:r>
              <a:rPr lang="en-US" altLang="en-US"/>
              <a:t>The Review/Inspection Process</a:t>
            </a:r>
          </a:p>
        </p:txBody>
      </p:sp>
      <p:pic>
        <p:nvPicPr>
          <p:cNvPr id="21509" name="Picture 3">
            <a:extLst>
              <a:ext uri="{FF2B5EF4-FFF2-40B4-BE49-F238E27FC236}">
                <a16:creationId xmlns:a16="http://schemas.microsoft.com/office/drawing/2014/main" id="{5FE1E6EA-9211-39C8-71A1-6FC6B1D7B611}"/>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819400"/>
            <a:ext cx="7848600" cy="2209800"/>
          </a:xfrm>
          <a:noFill/>
          <a:extLs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a:extLst>
              <a:ext uri="{FF2B5EF4-FFF2-40B4-BE49-F238E27FC236}">
                <a16:creationId xmlns:a16="http://schemas.microsoft.com/office/drawing/2014/main" id="{0658B302-99B3-4BFC-3801-87BCEDA2DC8C}"/>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346E712C-299C-494F-B12D-146DC6B0C1CF}" type="slidenum">
              <a:rPr lang="en-US" altLang="en-US" sz="1200" smtClean="0"/>
              <a:pPr>
                <a:spcBef>
                  <a:spcPct val="0"/>
                </a:spcBef>
                <a:buClrTx/>
                <a:buFontTx/>
                <a:buNone/>
              </a:pPr>
              <a:t>15</a:t>
            </a:fld>
            <a:endParaRPr lang="en-US" altLang="en-US" sz="1200"/>
          </a:p>
        </p:txBody>
      </p:sp>
      <p:sp>
        <p:nvSpPr>
          <p:cNvPr id="7" name="Footer Placeholder 4">
            <a:extLst>
              <a:ext uri="{FF2B5EF4-FFF2-40B4-BE49-F238E27FC236}">
                <a16:creationId xmlns:a16="http://schemas.microsoft.com/office/drawing/2014/main" id="{5879CA5A-7A8A-9618-EF42-CE0BAD4086E9}"/>
              </a:ext>
            </a:extLst>
          </p:cNvPr>
          <p:cNvSpPr>
            <a:spLocks noGrp="1"/>
          </p:cNvSpPr>
          <p:nvPr>
            <p:ph type="ftr" sz="quarter" idx="11"/>
          </p:nvPr>
        </p:nvSpPr>
        <p:spPr/>
        <p:txBody>
          <a:bodyPr/>
          <a:lstStyle/>
          <a:p>
            <a:pPr>
              <a:defRPr/>
            </a:pPr>
            <a:r>
              <a:rPr lang="en-US" altLang="en-US"/>
              <a:t>Adapted from Software Engineering A Practitioner’s Approach by R.S. Pressman &amp; Software Engineering Theory and Practice by S.L. Pfleeger</a:t>
            </a:r>
          </a:p>
        </p:txBody>
      </p:sp>
      <p:sp>
        <p:nvSpPr>
          <p:cNvPr id="22532" name="Rectangle 2">
            <a:extLst>
              <a:ext uri="{FF2B5EF4-FFF2-40B4-BE49-F238E27FC236}">
                <a16:creationId xmlns:a16="http://schemas.microsoft.com/office/drawing/2014/main" id="{3814B72A-0952-A221-750E-2BAA7CACF264}"/>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115888" tIns="57150" rIns="115888" bIns="57150" anchor="ctr"/>
          <a:lstStyle/>
          <a:p>
            <a:pPr defTabSz="1203325"/>
            <a:r>
              <a:rPr lang="en-US" altLang="en-US" sz="3200"/>
              <a:t>Example Planning Data</a:t>
            </a:r>
          </a:p>
        </p:txBody>
      </p:sp>
      <p:sp>
        <p:nvSpPr>
          <p:cNvPr id="22533" name="Rectangle 3">
            <a:extLst>
              <a:ext uri="{FF2B5EF4-FFF2-40B4-BE49-F238E27FC236}">
                <a16:creationId xmlns:a16="http://schemas.microsoft.com/office/drawing/2014/main" id="{E4A1251E-038E-4398-576A-2B9A4EBA19DE}"/>
              </a:ext>
            </a:extLst>
          </p:cNvPr>
          <p:cNvSpPr>
            <a:spLocks noGrp="1" noChangeArrowheads="1"/>
          </p:cNvSpPr>
          <p:nvPr>
            <p:ph type="body" idx="1"/>
          </p:nvPr>
        </p:nvSpPr>
        <p:spPr>
          <a:extLst>
            <a:ext uri="{91240B29-F687-4F45-9708-019B960494DF}">
              <a14:hiddenLine xmlns:a14="http://schemas.microsoft.com/office/drawing/2010/main" w="25400">
                <a:solidFill>
                  <a:schemeClr val="tx1"/>
                </a:solidFill>
                <a:miter lim="800000"/>
                <a:headEnd/>
                <a:tailEnd/>
              </a14:hiddenLine>
            </a:ext>
          </a:extLst>
        </p:spPr>
        <p:txBody>
          <a:bodyPr lIns="109538" tIns="52388" rIns="109538" bIns="52388"/>
          <a:lstStyle/>
          <a:p>
            <a:pPr marL="128588" indent="-128588" defTabSz="1081088"/>
            <a:endParaRPr lang="en-US" altLang="en-US"/>
          </a:p>
        </p:txBody>
      </p:sp>
      <p:graphicFrame>
        <p:nvGraphicFramePr>
          <p:cNvPr id="22534" name="Object 4">
            <a:hlinkClick r:id="" action="ppaction://ole?verb=0"/>
            <a:extLst>
              <a:ext uri="{FF2B5EF4-FFF2-40B4-BE49-F238E27FC236}">
                <a16:creationId xmlns:a16="http://schemas.microsoft.com/office/drawing/2014/main" id="{5355AA08-4E49-E195-2B53-3D99B296B0AD}"/>
              </a:ext>
            </a:extLst>
          </p:cNvPr>
          <p:cNvGraphicFramePr>
            <a:graphicFrameLocks/>
          </p:cNvGraphicFramePr>
          <p:nvPr/>
        </p:nvGraphicFramePr>
        <p:xfrm>
          <a:off x="609600" y="1524000"/>
          <a:ext cx="7848600" cy="4267200"/>
        </p:xfrm>
        <a:graphic>
          <a:graphicData uri="http://schemas.openxmlformats.org/presentationml/2006/ole">
            <mc:AlternateContent xmlns:mc="http://schemas.openxmlformats.org/markup-compatibility/2006">
              <mc:Choice xmlns:v="urn:schemas-microsoft-com:vml" Requires="v">
                <p:oleObj name="Document" r:id="rId3" imgW="6743700" imgH="4292600" progId="Word.Document.8">
                  <p:embed/>
                </p:oleObj>
              </mc:Choice>
              <mc:Fallback>
                <p:oleObj name="Document" r:id="rId3" imgW="6743700" imgH="4292600" progId="Word.Document.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524000"/>
                        <a:ext cx="7848600" cy="4267200"/>
                      </a:xfrm>
                      <a:prstGeom prst="rect">
                        <a:avLst/>
                      </a:prstGeom>
                      <a:solidFill>
                        <a:srgbClr val="FFFFFF"/>
                      </a:solidFill>
                      <a:ln w="76200" cmpd="tri">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5" name="Rectangle 5">
            <a:extLst>
              <a:ext uri="{FF2B5EF4-FFF2-40B4-BE49-F238E27FC236}">
                <a16:creationId xmlns:a16="http://schemas.microsoft.com/office/drawing/2014/main" id="{CDD4F897-37C0-836E-A130-F7A6E0B067D4}"/>
              </a:ext>
            </a:extLst>
          </p:cNvPr>
          <p:cNvSpPr>
            <a:spLocks noChangeArrowheads="1"/>
          </p:cNvSpPr>
          <p:nvPr/>
        </p:nvSpPr>
        <p:spPr bwMode="auto">
          <a:xfrm>
            <a:off x="5867400" y="5867400"/>
            <a:ext cx="27352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000" b="1">
                <a:solidFill>
                  <a:schemeClr val="folHlink"/>
                </a:solidFill>
                <a:latin typeface="Verdana" panose="020B0604030504040204" pitchFamily="34" charset="0"/>
                <a:cs typeface="Arial" panose="020B0604020202020204" pitchFamily="34" charset="0"/>
              </a:rPr>
              <a:t>Copyright © 1998 Philip M. Johnson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a:extLst>
              <a:ext uri="{FF2B5EF4-FFF2-40B4-BE49-F238E27FC236}">
                <a16:creationId xmlns:a16="http://schemas.microsoft.com/office/drawing/2014/main" id="{20E6544A-CE5B-223B-44CF-A754518E666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8782713-F35E-4124-8412-43F97639B583}" type="slidenum">
              <a:rPr lang="en-US" altLang="en-US" sz="1200" smtClean="0"/>
              <a:pPr>
                <a:spcBef>
                  <a:spcPct val="0"/>
                </a:spcBef>
                <a:buClrTx/>
                <a:buFontTx/>
                <a:buNone/>
              </a:pPr>
              <a:t>16</a:t>
            </a:fld>
            <a:endParaRPr lang="en-US" altLang="en-US" sz="1200"/>
          </a:p>
        </p:txBody>
      </p:sp>
      <p:sp>
        <p:nvSpPr>
          <p:cNvPr id="6" name="Footer Placeholder 4">
            <a:extLst>
              <a:ext uri="{FF2B5EF4-FFF2-40B4-BE49-F238E27FC236}">
                <a16:creationId xmlns:a16="http://schemas.microsoft.com/office/drawing/2014/main" id="{13B312A8-F78F-37C1-2516-D0C1163185FB}"/>
              </a:ext>
            </a:extLst>
          </p:cNvPr>
          <p:cNvSpPr>
            <a:spLocks noGrp="1"/>
          </p:cNvSpPr>
          <p:nvPr>
            <p:ph type="ftr" sz="quarter" idx="11"/>
          </p:nvPr>
        </p:nvSpPr>
        <p:spPr/>
        <p:txBody>
          <a:bodyPr/>
          <a:lstStyle/>
          <a:p>
            <a:pPr>
              <a:defRPr/>
            </a:pPr>
            <a:r>
              <a:rPr lang="en-US" altLang="en-US"/>
              <a:t>Adapted from Software Engineering A Practitioner’s Approach by R.S. Pressman &amp; Software Engineering Theory and Practice by S.L. Pfleeger</a:t>
            </a:r>
          </a:p>
        </p:txBody>
      </p:sp>
      <p:sp>
        <p:nvSpPr>
          <p:cNvPr id="24580" name="Rectangle 2">
            <a:extLst>
              <a:ext uri="{FF2B5EF4-FFF2-40B4-BE49-F238E27FC236}">
                <a16:creationId xmlns:a16="http://schemas.microsoft.com/office/drawing/2014/main" id="{51B7FE3C-AAF7-66C9-561B-4F338A9338BD}"/>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115888" tIns="57150" rIns="115888" bIns="57150" anchor="ctr"/>
          <a:lstStyle/>
          <a:p>
            <a:pPr defTabSz="1203325"/>
            <a:r>
              <a:rPr lang="en-US" altLang="en-US" sz="3200"/>
              <a:t>Example Review Meeting Data</a:t>
            </a:r>
          </a:p>
        </p:txBody>
      </p:sp>
      <p:graphicFrame>
        <p:nvGraphicFramePr>
          <p:cNvPr id="24581" name="Object 3">
            <a:hlinkClick r:id="" action="ppaction://ole?verb=0"/>
            <a:extLst>
              <a:ext uri="{FF2B5EF4-FFF2-40B4-BE49-F238E27FC236}">
                <a16:creationId xmlns:a16="http://schemas.microsoft.com/office/drawing/2014/main" id="{8F7C395C-FB17-369D-D00B-F1C44141CC3C}"/>
              </a:ext>
            </a:extLst>
          </p:cNvPr>
          <p:cNvGraphicFramePr>
            <a:graphicFrameLocks/>
          </p:cNvGraphicFramePr>
          <p:nvPr/>
        </p:nvGraphicFramePr>
        <p:xfrm>
          <a:off x="533400" y="1447800"/>
          <a:ext cx="8139113" cy="4229100"/>
        </p:xfrm>
        <a:graphic>
          <a:graphicData uri="http://schemas.openxmlformats.org/presentationml/2006/ole">
            <mc:AlternateContent xmlns:mc="http://schemas.openxmlformats.org/markup-compatibility/2006">
              <mc:Choice xmlns:v="urn:schemas-microsoft-com:vml" Requires="v">
                <p:oleObj name="Document" r:id="rId3" imgW="6743700" imgH="3467100" progId="Word.Document.8">
                  <p:embed/>
                </p:oleObj>
              </mc:Choice>
              <mc:Fallback>
                <p:oleObj name="Document" r:id="rId3" imgW="6743700" imgH="3467100" progId="Word.Documen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447800"/>
                        <a:ext cx="8139113" cy="4229100"/>
                      </a:xfrm>
                      <a:prstGeom prst="rect">
                        <a:avLst/>
                      </a:prstGeom>
                      <a:solidFill>
                        <a:srgbClr val="FFFFFF"/>
                      </a:solidFill>
                      <a:ln w="76200" cmpd="tri">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2" name="Rectangle 4">
            <a:extLst>
              <a:ext uri="{FF2B5EF4-FFF2-40B4-BE49-F238E27FC236}">
                <a16:creationId xmlns:a16="http://schemas.microsoft.com/office/drawing/2014/main" id="{C8DD9D12-A0F5-73E9-843E-EF89BAFA1E13}"/>
              </a:ext>
            </a:extLst>
          </p:cNvPr>
          <p:cNvSpPr>
            <a:spLocks noChangeArrowheads="1"/>
          </p:cNvSpPr>
          <p:nvPr/>
        </p:nvSpPr>
        <p:spPr bwMode="auto">
          <a:xfrm>
            <a:off x="6096000" y="5867400"/>
            <a:ext cx="27352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000" b="1">
                <a:solidFill>
                  <a:schemeClr val="folHlink"/>
                </a:solidFill>
                <a:latin typeface="Verdana" panose="020B0604030504040204" pitchFamily="34" charset="0"/>
                <a:cs typeface="Arial" panose="020B0604020202020204" pitchFamily="34" charset="0"/>
              </a:rPr>
              <a:t>Copyright © 1998 Philip M. Johnson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a:extLst>
              <a:ext uri="{FF2B5EF4-FFF2-40B4-BE49-F238E27FC236}">
                <a16:creationId xmlns:a16="http://schemas.microsoft.com/office/drawing/2014/main" id="{A68406FC-14D2-75B1-4B44-150A7E86F29A}"/>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1D8708B9-E288-4A15-84B9-47BC8EFDB50F}" type="slidenum">
              <a:rPr lang="en-US" altLang="en-US" sz="1200" smtClean="0"/>
              <a:pPr>
                <a:spcBef>
                  <a:spcPct val="0"/>
                </a:spcBef>
                <a:buClrTx/>
                <a:buFontTx/>
                <a:buNone/>
              </a:pPr>
              <a:t>17</a:t>
            </a:fld>
            <a:endParaRPr lang="en-US" altLang="en-US" sz="1200"/>
          </a:p>
        </p:txBody>
      </p:sp>
      <p:sp>
        <p:nvSpPr>
          <p:cNvPr id="5" name="Footer Placeholder 4">
            <a:extLst>
              <a:ext uri="{FF2B5EF4-FFF2-40B4-BE49-F238E27FC236}">
                <a16:creationId xmlns:a16="http://schemas.microsoft.com/office/drawing/2014/main" id="{E7396501-B536-E05F-B23B-46EA04E7B850}"/>
              </a:ext>
            </a:extLst>
          </p:cNvPr>
          <p:cNvSpPr>
            <a:spLocks noGrp="1"/>
          </p:cNvSpPr>
          <p:nvPr>
            <p:ph type="ftr" sz="quarter" idx="11"/>
          </p:nvPr>
        </p:nvSpPr>
        <p:spPr/>
        <p:txBody>
          <a:bodyPr/>
          <a:lstStyle/>
          <a:p>
            <a:pPr>
              <a:defRPr/>
            </a:pPr>
            <a:r>
              <a:rPr lang="en-US" altLang="en-US"/>
              <a:t>Adapted from Software Engineering A Practitioner’s Approach by R.S. Pressman &amp; Software Engineering Theory and Practice by S.L. Pfleeger</a:t>
            </a:r>
          </a:p>
        </p:txBody>
      </p:sp>
      <p:sp>
        <p:nvSpPr>
          <p:cNvPr id="28676" name="Rectangle 2">
            <a:extLst>
              <a:ext uri="{FF2B5EF4-FFF2-40B4-BE49-F238E27FC236}">
                <a16:creationId xmlns:a16="http://schemas.microsoft.com/office/drawing/2014/main" id="{F540E0BC-C118-088A-1BDD-644B07DBB8BE}"/>
              </a:ext>
            </a:extLst>
          </p:cNvPr>
          <p:cNvSpPr>
            <a:spLocks noGrp="1" noChangeArrowheads="1"/>
          </p:cNvSpPr>
          <p:nvPr>
            <p:ph type="title"/>
          </p:nvPr>
        </p:nvSpPr>
        <p:spPr/>
        <p:txBody>
          <a:bodyPr/>
          <a:lstStyle/>
          <a:p>
            <a:r>
              <a:rPr lang="en-US" altLang="en-US" sz="3200"/>
              <a:t>Reviews, Inspections and Walkthroughs</a:t>
            </a:r>
          </a:p>
        </p:txBody>
      </p:sp>
      <p:sp>
        <p:nvSpPr>
          <p:cNvPr id="28677" name="Rectangle 3">
            <a:extLst>
              <a:ext uri="{FF2B5EF4-FFF2-40B4-BE49-F238E27FC236}">
                <a16:creationId xmlns:a16="http://schemas.microsoft.com/office/drawing/2014/main" id="{7619B78B-57EB-CE10-4609-BE80DE3120C6}"/>
              </a:ext>
            </a:extLst>
          </p:cNvPr>
          <p:cNvSpPr>
            <a:spLocks noGrp="1" noChangeArrowheads="1"/>
          </p:cNvSpPr>
          <p:nvPr>
            <p:ph type="body" idx="1"/>
          </p:nvPr>
        </p:nvSpPr>
        <p:spPr/>
        <p:txBody>
          <a:bodyPr/>
          <a:lstStyle/>
          <a:p>
            <a:r>
              <a:rPr lang="en-US" altLang="en-US"/>
              <a:t>A review is simply an examination of a work product by people other than those who produced it</a:t>
            </a:r>
          </a:p>
          <a:p>
            <a:endParaRPr lang="en-US" altLang="en-US"/>
          </a:p>
          <a:p>
            <a:r>
              <a:rPr lang="en-US" altLang="en-US"/>
              <a:t>An inspection (called a formal technical review) is a disciplined activity where people are assigned roles </a:t>
            </a:r>
          </a:p>
          <a:p>
            <a:endParaRPr lang="en-US" altLang="en-US"/>
          </a:p>
          <a:p>
            <a:r>
              <a:rPr lang="en-US" altLang="en-US"/>
              <a:t>Inspections are also sometimes called walkthroughs. However, in a walkthrough, the author of the artifact describes the product and asks for comments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a:extLst>
              <a:ext uri="{FF2B5EF4-FFF2-40B4-BE49-F238E27FC236}">
                <a16:creationId xmlns:a16="http://schemas.microsoft.com/office/drawing/2014/main" id="{A2D1F0AB-5803-8095-6672-48F39A623E9A}"/>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CD597F53-F4F8-4B21-B341-45044097D57C}" type="slidenum">
              <a:rPr lang="en-US" altLang="en-US" sz="1200" smtClean="0"/>
              <a:pPr>
                <a:spcBef>
                  <a:spcPct val="0"/>
                </a:spcBef>
                <a:buClrTx/>
                <a:buFontTx/>
                <a:buNone/>
              </a:pPr>
              <a:t>18</a:t>
            </a:fld>
            <a:endParaRPr lang="en-US" altLang="en-US" sz="1200"/>
          </a:p>
        </p:txBody>
      </p:sp>
      <p:sp>
        <p:nvSpPr>
          <p:cNvPr id="7" name="Footer Placeholder 2">
            <a:extLst>
              <a:ext uri="{FF2B5EF4-FFF2-40B4-BE49-F238E27FC236}">
                <a16:creationId xmlns:a16="http://schemas.microsoft.com/office/drawing/2014/main" id="{4EB59538-E2A3-D88E-44AA-B5C3E893A4D2}"/>
              </a:ext>
            </a:extLst>
          </p:cNvPr>
          <p:cNvSpPr>
            <a:spLocks noGrp="1"/>
          </p:cNvSpPr>
          <p:nvPr>
            <p:ph type="ftr" sz="quarter" idx="11"/>
          </p:nvPr>
        </p:nvSpPr>
        <p:spPr/>
        <p:txBody>
          <a:bodyPr/>
          <a:lstStyle/>
          <a:p>
            <a:pPr>
              <a:defRPr/>
            </a:pPr>
            <a:r>
              <a:rPr lang="en-US" altLang="en-US"/>
              <a:t>Adapted from Software Engineering A Practitioner’s Approach by R.S. Pressman &amp; Software Engineering Theory and Practice by S.L. Pfleeger</a:t>
            </a:r>
          </a:p>
        </p:txBody>
      </p:sp>
      <p:sp>
        <p:nvSpPr>
          <p:cNvPr id="29700" name="Date Placeholder 3">
            <a:extLst>
              <a:ext uri="{FF2B5EF4-FFF2-40B4-BE49-F238E27FC236}">
                <a16:creationId xmlns:a16="http://schemas.microsoft.com/office/drawing/2014/main" id="{B0A25326-F3CD-1E6B-64D2-9707020850B2}"/>
              </a:ext>
            </a:extLst>
          </p:cNvPr>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fld id="{935E6214-6617-4B9B-92E2-67AAA2B6ECC3}" type="slidenum">
              <a:rPr lang="en-US" altLang="en-US" sz="1200">
                <a:latin typeface="Verdana" panose="020B0604030504040204" pitchFamily="34" charset="0"/>
                <a:cs typeface="Arial" panose="020B0604020202020204" pitchFamily="34" charset="0"/>
              </a:rPr>
              <a:pPr eaLnBrk="1" hangingPunct="1">
                <a:spcBef>
                  <a:spcPct val="0"/>
                </a:spcBef>
                <a:buClrTx/>
                <a:buFontTx/>
                <a:buNone/>
              </a:pPr>
              <a:t>18</a:t>
            </a:fld>
            <a:endParaRPr lang="en-US" altLang="en-US" sz="1200">
              <a:latin typeface="Verdana" panose="020B060403050404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BE94C6B0-07B8-B081-D3F7-674525FF38CF}"/>
              </a:ext>
            </a:extLst>
          </p:cNvPr>
          <p:cNvSpPr txBox="1">
            <a:spLocks noGrp="1"/>
          </p:cNvSpPr>
          <p:nvPr/>
        </p:nvSpPr>
        <p:spPr bwMode="auto">
          <a:xfrm>
            <a:off x="2438400" y="6248400"/>
            <a:ext cx="4114800" cy="384175"/>
          </a:xfrm>
          <a:prstGeom prst="rect">
            <a:avLst/>
          </a:prstGeom>
          <a:noFill/>
          <a:ln>
            <a:miter lim="800000"/>
            <a:headEnd/>
            <a:tailEnd/>
          </a:ln>
        </p:spPr>
        <p:txBody>
          <a:bodyPr/>
          <a:lstStyle/>
          <a:p>
            <a:pPr algn="ctr">
              <a:defRPr/>
            </a:pPr>
            <a:r>
              <a:rPr lang="en-US" sz="1000">
                <a:latin typeface="+mn-lt"/>
                <a:cs typeface="Arial" charset="0"/>
              </a:rPr>
              <a:t>Adapted from Software Engineering A Practitioner’s Approach by R.S. Pressman</a:t>
            </a:r>
          </a:p>
        </p:txBody>
      </p:sp>
      <p:sp>
        <p:nvSpPr>
          <p:cNvPr id="29702" name="Rectangle 2">
            <a:extLst>
              <a:ext uri="{FF2B5EF4-FFF2-40B4-BE49-F238E27FC236}">
                <a16:creationId xmlns:a16="http://schemas.microsoft.com/office/drawing/2014/main" id="{0F290A63-0324-A3A0-B1F6-17F72D6888A9}"/>
              </a:ext>
            </a:extLst>
          </p:cNvPr>
          <p:cNvSpPr>
            <a:spLocks noGrp="1" noChangeArrowheads="1"/>
          </p:cNvSpPr>
          <p:nvPr>
            <p:ph type="title" idx="4294967295"/>
          </p:nvPr>
        </p:nvSpPr>
        <p:spPr/>
        <p:txBody>
          <a:bodyPr/>
          <a:lstStyle/>
          <a:p>
            <a:r>
              <a:rPr lang="en-US" altLang="en-US"/>
              <a:t>Advantages of Inspections</a:t>
            </a:r>
          </a:p>
        </p:txBody>
      </p:sp>
      <p:sp>
        <p:nvSpPr>
          <p:cNvPr id="29703" name="Rectangle 3">
            <a:extLst>
              <a:ext uri="{FF2B5EF4-FFF2-40B4-BE49-F238E27FC236}">
                <a16:creationId xmlns:a16="http://schemas.microsoft.com/office/drawing/2014/main" id="{A05EFF1B-4AF9-F550-4D52-E3386D3FFCAA}"/>
              </a:ext>
            </a:extLst>
          </p:cNvPr>
          <p:cNvSpPr>
            <a:spLocks noGrp="1" noChangeArrowheads="1"/>
          </p:cNvSpPr>
          <p:nvPr>
            <p:ph type="body" idx="4294967295"/>
          </p:nvPr>
        </p:nvSpPr>
        <p:spPr/>
        <p:txBody>
          <a:bodyPr/>
          <a:lstStyle/>
          <a:p>
            <a:r>
              <a:rPr lang="en-US" altLang="en-US"/>
              <a:t>Inspections may focus on source code, but may also include any representation of system</a:t>
            </a:r>
          </a:p>
          <a:p>
            <a:pPr>
              <a:buFont typeface="Wingdings" panose="05000000000000000000" pitchFamily="2" charset="2"/>
              <a:buNone/>
            </a:pPr>
            <a:endParaRPr lang="en-US" altLang="en-US"/>
          </a:p>
          <a:p>
            <a:r>
              <a:rPr lang="en-US" altLang="en-US"/>
              <a:t>Greater than 60% errors in programs can be detected by informal inspections</a:t>
            </a:r>
          </a:p>
          <a:p>
            <a:endParaRPr lang="en-US" altLang="en-US"/>
          </a:p>
          <a:p>
            <a:r>
              <a:rPr lang="en-US" altLang="en-US"/>
              <a:t>This figure increases to greater than 90% with formal approaches</a:t>
            </a:r>
          </a:p>
          <a:p>
            <a:pPr lvl="1"/>
            <a:endParaRPr lang="en-US" altLang="en-US"/>
          </a:p>
          <a:p>
            <a:pPr lvl="1"/>
            <a:r>
              <a:rPr lang="en-US" altLang="en-US"/>
              <a:t>A single inspection session can reveal many errors</a:t>
            </a:r>
          </a:p>
          <a:p>
            <a:pPr lvl="1"/>
            <a:r>
              <a:rPr lang="en-US" altLang="en-US"/>
              <a:t>Incomplete versions can be inspected without additional cost</a:t>
            </a:r>
          </a:p>
          <a:p>
            <a:pPr lvl="1"/>
            <a:r>
              <a:rPr lang="en-US" altLang="en-US"/>
              <a:t>Broader quality attributes can be tested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a:extLst>
              <a:ext uri="{FF2B5EF4-FFF2-40B4-BE49-F238E27FC236}">
                <a16:creationId xmlns:a16="http://schemas.microsoft.com/office/drawing/2014/main" id="{E9231BC2-58FD-0DB3-DD1A-4A74019C1FAE}"/>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B0B2DA8-7380-4680-992D-9B19A7460FF6}" type="slidenum">
              <a:rPr lang="en-US" altLang="en-US" sz="1200" smtClean="0"/>
              <a:pPr>
                <a:spcBef>
                  <a:spcPct val="0"/>
                </a:spcBef>
                <a:buClrTx/>
                <a:buFontTx/>
                <a:buNone/>
              </a:pPr>
              <a:t>19</a:t>
            </a:fld>
            <a:endParaRPr lang="en-US" altLang="en-US" sz="1200"/>
          </a:p>
        </p:txBody>
      </p:sp>
      <p:sp>
        <p:nvSpPr>
          <p:cNvPr id="5" name="Footer Placeholder 4">
            <a:extLst>
              <a:ext uri="{FF2B5EF4-FFF2-40B4-BE49-F238E27FC236}">
                <a16:creationId xmlns:a16="http://schemas.microsoft.com/office/drawing/2014/main" id="{F4CA782C-97B0-5F21-B7D0-FFA92FD2D924}"/>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2532" name="Rectangle 2">
            <a:extLst>
              <a:ext uri="{FF2B5EF4-FFF2-40B4-BE49-F238E27FC236}">
                <a16:creationId xmlns:a16="http://schemas.microsoft.com/office/drawing/2014/main" id="{67BE2FBF-B9BE-6609-C0AD-31DB793A66F9}"/>
              </a:ext>
            </a:extLst>
          </p:cNvPr>
          <p:cNvSpPr>
            <a:spLocks noGrp="1" noChangeArrowheads="1"/>
          </p:cNvSpPr>
          <p:nvPr>
            <p:ph type="title"/>
          </p:nvPr>
        </p:nvSpPr>
        <p:spPr/>
        <p:txBody>
          <a:bodyPr/>
          <a:lstStyle/>
          <a:p>
            <a:pPr eaLnBrk="1" hangingPunct="1"/>
            <a:r>
              <a:rPr lang="en-US" altLang="en-US"/>
              <a:t>Risk</a:t>
            </a:r>
          </a:p>
        </p:txBody>
      </p:sp>
      <p:sp>
        <p:nvSpPr>
          <p:cNvPr id="22533" name="Rectangle 3">
            <a:extLst>
              <a:ext uri="{FF2B5EF4-FFF2-40B4-BE49-F238E27FC236}">
                <a16:creationId xmlns:a16="http://schemas.microsoft.com/office/drawing/2014/main" id="{29D8759C-DAC1-6227-C9B7-55B6DE363C91}"/>
              </a:ext>
            </a:extLst>
          </p:cNvPr>
          <p:cNvSpPr>
            <a:spLocks noGrp="1" noChangeArrowheads="1"/>
          </p:cNvSpPr>
          <p:nvPr>
            <p:ph type="body" idx="1"/>
          </p:nvPr>
        </p:nvSpPr>
        <p:spPr/>
        <p:txBody>
          <a:bodyPr/>
          <a:lstStyle/>
          <a:p>
            <a:pPr eaLnBrk="1" hangingPunct="1"/>
            <a:r>
              <a:rPr lang="en-US" altLang="en-US"/>
              <a:t>Involves two characteristics</a:t>
            </a:r>
          </a:p>
          <a:p>
            <a:pPr lvl="1" eaLnBrk="1" hangingPunct="1"/>
            <a:r>
              <a:rPr lang="en-US" altLang="en-US"/>
              <a:t>Uncertainty</a:t>
            </a:r>
          </a:p>
          <a:p>
            <a:pPr lvl="1" eaLnBrk="1" hangingPunct="1"/>
            <a:r>
              <a:rPr lang="en-US" altLang="en-US"/>
              <a:t>Loss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A4E47CD-AB87-AC53-FE96-9EB78193381C}"/>
              </a:ext>
            </a:extLst>
          </p:cNvPr>
          <p:cNvSpPr>
            <a:spLocks noGrp="1" noChangeArrowheads="1"/>
          </p:cNvSpPr>
          <p:nvPr>
            <p:ph type="title"/>
          </p:nvPr>
        </p:nvSpPr>
        <p:spPr/>
        <p:txBody>
          <a:bodyPr/>
          <a:lstStyle/>
          <a:p>
            <a:r>
              <a:rPr lang="en-US" altLang="en-US"/>
              <a:t>Learning Outcomes</a:t>
            </a:r>
          </a:p>
        </p:txBody>
      </p:sp>
      <p:sp>
        <p:nvSpPr>
          <p:cNvPr id="10243" name="Content Placeholder 2">
            <a:extLst>
              <a:ext uri="{FF2B5EF4-FFF2-40B4-BE49-F238E27FC236}">
                <a16:creationId xmlns:a16="http://schemas.microsoft.com/office/drawing/2014/main" id="{D8B49133-7ABF-1BC5-98E3-D1EA5A47FAF7}"/>
              </a:ext>
            </a:extLst>
          </p:cNvPr>
          <p:cNvSpPr>
            <a:spLocks noGrp="1" noChangeArrowheads="1"/>
          </p:cNvSpPr>
          <p:nvPr>
            <p:ph idx="1"/>
          </p:nvPr>
        </p:nvSpPr>
        <p:spPr/>
        <p:txBody>
          <a:bodyPr/>
          <a:lstStyle/>
          <a:p>
            <a:r>
              <a:rPr lang="en-US" altLang="en-US" dirty="0"/>
              <a:t>Apply understanding of the activities involved in project planning to develop a project plan according to the ISO/IEC/IEEE 16326-2019 guideline</a:t>
            </a:r>
          </a:p>
          <a:p>
            <a:endParaRPr lang="en-US" altLang="en-US" dirty="0"/>
          </a:p>
          <a:p>
            <a:r>
              <a:rPr lang="en-US" altLang="en-US" dirty="0"/>
              <a:t>Explain the purpose of and activities in reviews and develop a review checklist for plan and for work products developed during the software development process</a:t>
            </a:r>
          </a:p>
        </p:txBody>
      </p:sp>
      <p:sp>
        <p:nvSpPr>
          <p:cNvPr id="10244" name="Date Placeholder 3">
            <a:extLst>
              <a:ext uri="{FF2B5EF4-FFF2-40B4-BE49-F238E27FC236}">
                <a16:creationId xmlns:a16="http://schemas.microsoft.com/office/drawing/2014/main" id="{BCAA2991-9CFB-A1CB-2946-1E853783B9B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56D8E3D3-648A-450A-8656-16733A82FF52}" type="slidenum">
              <a:rPr lang="en-US" altLang="en-US" smtClean="0">
                <a:latin typeface="Times New Roman" panose="02020603050405020304" pitchFamily="18" charset="0"/>
                <a:cs typeface="Times New Roman" panose="02020603050405020304" pitchFamily="18" charset="0"/>
              </a:rPr>
              <a:pPr/>
              <a:t>2</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9BB90F8-A933-D001-FD1E-655147063AA1}"/>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a:extLst>
              <a:ext uri="{FF2B5EF4-FFF2-40B4-BE49-F238E27FC236}">
                <a16:creationId xmlns:a16="http://schemas.microsoft.com/office/drawing/2014/main" id="{E9231BC2-58FD-0DB3-DD1A-4A74019C1FAE}"/>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B0B2DA8-7380-4680-992D-9B19A7460FF6}" type="slidenum">
              <a:rPr lang="en-US" altLang="en-US" sz="1200" smtClean="0"/>
              <a:pPr>
                <a:spcBef>
                  <a:spcPct val="0"/>
                </a:spcBef>
                <a:buClrTx/>
                <a:buFontTx/>
                <a:buNone/>
              </a:pPr>
              <a:t>20</a:t>
            </a:fld>
            <a:endParaRPr lang="en-US" altLang="en-US" sz="1200"/>
          </a:p>
        </p:txBody>
      </p:sp>
      <p:sp>
        <p:nvSpPr>
          <p:cNvPr id="5" name="Footer Placeholder 4">
            <a:extLst>
              <a:ext uri="{FF2B5EF4-FFF2-40B4-BE49-F238E27FC236}">
                <a16:creationId xmlns:a16="http://schemas.microsoft.com/office/drawing/2014/main" id="{F4CA782C-97B0-5F21-B7D0-FFA92FD2D924}"/>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2532" name="Rectangle 2">
            <a:extLst>
              <a:ext uri="{FF2B5EF4-FFF2-40B4-BE49-F238E27FC236}">
                <a16:creationId xmlns:a16="http://schemas.microsoft.com/office/drawing/2014/main" id="{67BE2FBF-B9BE-6609-C0AD-31DB793A66F9}"/>
              </a:ext>
            </a:extLst>
          </p:cNvPr>
          <p:cNvSpPr>
            <a:spLocks noGrp="1" noChangeArrowheads="1"/>
          </p:cNvSpPr>
          <p:nvPr>
            <p:ph type="title"/>
          </p:nvPr>
        </p:nvSpPr>
        <p:spPr/>
        <p:txBody>
          <a:bodyPr/>
          <a:lstStyle/>
          <a:p>
            <a:pPr eaLnBrk="1" hangingPunct="1"/>
            <a:r>
              <a:rPr lang="en-US" altLang="en-US"/>
              <a:t>Risk</a:t>
            </a:r>
          </a:p>
        </p:txBody>
      </p:sp>
      <p:sp>
        <p:nvSpPr>
          <p:cNvPr id="22533" name="Rectangle 3">
            <a:extLst>
              <a:ext uri="{FF2B5EF4-FFF2-40B4-BE49-F238E27FC236}">
                <a16:creationId xmlns:a16="http://schemas.microsoft.com/office/drawing/2014/main" id="{29D8759C-DAC1-6227-C9B7-55B6DE363C91}"/>
              </a:ext>
            </a:extLst>
          </p:cNvPr>
          <p:cNvSpPr>
            <a:spLocks noGrp="1" noChangeArrowheads="1"/>
          </p:cNvSpPr>
          <p:nvPr>
            <p:ph type="body" idx="1"/>
          </p:nvPr>
        </p:nvSpPr>
        <p:spPr/>
        <p:txBody>
          <a:bodyPr/>
          <a:lstStyle/>
          <a:p>
            <a:pPr eaLnBrk="1" hangingPunct="1"/>
            <a:r>
              <a:rPr lang="en-US" altLang="en-US"/>
              <a:t>Involves two characteristics</a:t>
            </a:r>
          </a:p>
          <a:p>
            <a:pPr lvl="1" eaLnBrk="1" hangingPunct="1"/>
            <a:r>
              <a:rPr lang="en-US" altLang="en-US"/>
              <a:t>Uncertainty</a:t>
            </a:r>
          </a:p>
          <a:p>
            <a:pPr lvl="1" eaLnBrk="1" hangingPunct="1"/>
            <a:r>
              <a:rPr lang="en-US" altLang="en-US"/>
              <a:t>Loss</a:t>
            </a:r>
          </a:p>
        </p:txBody>
      </p:sp>
      <p:sp>
        <p:nvSpPr>
          <p:cNvPr id="2" name="Freeform 3">
            <a:extLst>
              <a:ext uri="{FF2B5EF4-FFF2-40B4-BE49-F238E27FC236}">
                <a16:creationId xmlns:a16="http://schemas.microsoft.com/office/drawing/2014/main" id="{1A48C4F3-915E-2FC5-9F9F-0550C359056E}"/>
              </a:ext>
            </a:extLst>
          </p:cNvPr>
          <p:cNvSpPr>
            <a:spLocks/>
          </p:cNvSpPr>
          <p:nvPr/>
        </p:nvSpPr>
        <p:spPr bwMode="auto">
          <a:xfrm>
            <a:off x="2586037" y="2346594"/>
            <a:ext cx="4198938" cy="2141537"/>
          </a:xfrm>
          <a:custGeom>
            <a:avLst/>
            <a:gdLst>
              <a:gd name="T0" fmla="*/ 2147483646 w 2645"/>
              <a:gd name="T1" fmla="*/ 2147483646 h 1199"/>
              <a:gd name="T2" fmla="*/ 2147483646 w 2645"/>
              <a:gd name="T3" fmla="*/ 2147483646 h 1199"/>
              <a:gd name="T4" fmla="*/ 2147483646 w 2645"/>
              <a:gd name="T5" fmla="*/ 2147483646 h 1199"/>
              <a:gd name="T6" fmla="*/ 2147483646 w 2645"/>
              <a:gd name="T7" fmla="*/ 2147483646 h 1199"/>
              <a:gd name="T8" fmla="*/ 2147483646 w 2645"/>
              <a:gd name="T9" fmla="*/ 2147483646 h 1199"/>
              <a:gd name="T10" fmla="*/ 2147483646 w 2645"/>
              <a:gd name="T11" fmla="*/ 2147483646 h 1199"/>
              <a:gd name="T12" fmla="*/ 2147483646 w 2645"/>
              <a:gd name="T13" fmla="*/ 2147483646 h 1199"/>
              <a:gd name="T14" fmla="*/ 2147483646 w 2645"/>
              <a:gd name="T15" fmla="*/ 2147483646 h 1199"/>
              <a:gd name="T16" fmla="*/ 0 w 2645"/>
              <a:gd name="T17" fmla="*/ 2147483646 h 1199"/>
              <a:gd name="T18" fmla="*/ 2147483646 w 2645"/>
              <a:gd name="T19" fmla="*/ 2147483646 h 1199"/>
              <a:gd name="T20" fmla="*/ 2147483646 w 2645"/>
              <a:gd name="T21" fmla="*/ 2147483646 h 1199"/>
              <a:gd name="T22" fmla="*/ 2147483646 w 2645"/>
              <a:gd name="T23" fmla="*/ 2147483646 h 1199"/>
              <a:gd name="T24" fmla="*/ 2147483646 w 2645"/>
              <a:gd name="T25" fmla="*/ 0 h 1199"/>
              <a:gd name="T26" fmla="*/ 2147483646 w 2645"/>
              <a:gd name="T27" fmla="*/ 2147483646 h 1199"/>
              <a:gd name="T28" fmla="*/ 2147483646 w 2645"/>
              <a:gd name="T29" fmla="*/ 2147483646 h 1199"/>
              <a:gd name="T30" fmla="*/ 2147483646 w 2645"/>
              <a:gd name="T31" fmla="*/ 2147483646 h 1199"/>
              <a:gd name="T32" fmla="*/ 2147483646 w 2645"/>
              <a:gd name="T33" fmla="*/ 2147483646 h 1199"/>
              <a:gd name="T34" fmla="*/ 2147483646 w 2645"/>
              <a:gd name="T35" fmla="*/ 2147483646 h 11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45" h="1199">
                <a:moveTo>
                  <a:pt x="2644" y="851"/>
                </a:moveTo>
                <a:lnTo>
                  <a:pt x="2644" y="851"/>
                </a:lnTo>
                <a:lnTo>
                  <a:pt x="2219" y="932"/>
                </a:lnTo>
                <a:lnTo>
                  <a:pt x="2306" y="1013"/>
                </a:lnTo>
                <a:lnTo>
                  <a:pt x="1816" y="1132"/>
                </a:lnTo>
                <a:lnTo>
                  <a:pt x="1441" y="999"/>
                </a:lnTo>
                <a:lnTo>
                  <a:pt x="894" y="1132"/>
                </a:lnTo>
                <a:lnTo>
                  <a:pt x="389" y="1013"/>
                </a:lnTo>
                <a:lnTo>
                  <a:pt x="0" y="1198"/>
                </a:lnTo>
                <a:lnTo>
                  <a:pt x="144" y="703"/>
                </a:lnTo>
                <a:lnTo>
                  <a:pt x="101" y="37"/>
                </a:lnTo>
                <a:lnTo>
                  <a:pt x="829" y="200"/>
                </a:lnTo>
                <a:lnTo>
                  <a:pt x="1607" y="0"/>
                </a:lnTo>
                <a:lnTo>
                  <a:pt x="2255" y="333"/>
                </a:lnTo>
                <a:lnTo>
                  <a:pt x="2176" y="451"/>
                </a:lnTo>
                <a:lnTo>
                  <a:pt x="2349" y="666"/>
                </a:lnTo>
                <a:lnTo>
                  <a:pt x="2255" y="851"/>
                </a:lnTo>
                <a:lnTo>
                  <a:pt x="2630" y="851"/>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3" name="Freeform 4">
            <a:extLst>
              <a:ext uri="{FF2B5EF4-FFF2-40B4-BE49-F238E27FC236}">
                <a16:creationId xmlns:a16="http://schemas.microsoft.com/office/drawing/2014/main" id="{97A51971-A63F-15EC-5DE7-D70CB81D9DF3}"/>
              </a:ext>
            </a:extLst>
          </p:cNvPr>
          <p:cNvSpPr>
            <a:spLocks/>
          </p:cNvSpPr>
          <p:nvPr/>
        </p:nvSpPr>
        <p:spPr bwMode="auto">
          <a:xfrm>
            <a:off x="2574925" y="2332306"/>
            <a:ext cx="4198937" cy="2143125"/>
          </a:xfrm>
          <a:custGeom>
            <a:avLst/>
            <a:gdLst>
              <a:gd name="T0" fmla="*/ 2147483646 w 2645"/>
              <a:gd name="T1" fmla="*/ 2147483646 h 1200"/>
              <a:gd name="T2" fmla="*/ 2147483646 w 2645"/>
              <a:gd name="T3" fmla="*/ 2147483646 h 1200"/>
              <a:gd name="T4" fmla="*/ 2147483646 w 2645"/>
              <a:gd name="T5" fmla="*/ 2147483646 h 1200"/>
              <a:gd name="T6" fmla="*/ 2147483646 w 2645"/>
              <a:gd name="T7" fmla="*/ 2147483646 h 1200"/>
              <a:gd name="T8" fmla="*/ 2147483646 w 2645"/>
              <a:gd name="T9" fmla="*/ 2147483646 h 1200"/>
              <a:gd name="T10" fmla="*/ 2147483646 w 2645"/>
              <a:gd name="T11" fmla="*/ 2147483646 h 1200"/>
              <a:gd name="T12" fmla="*/ 2147483646 w 2645"/>
              <a:gd name="T13" fmla="*/ 2147483646 h 1200"/>
              <a:gd name="T14" fmla="*/ 0 w 2645"/>
              <a:gd name="T15" fmla="*/ 2147483646 h 1200"/>
              <a:gd name="T16" fmla="*/ 2147483646 w 2645"/>
              <a:gd name="T17" fmla="*/ 2147483646 h 1200"/>
              <a:gd name="T18" fmla="*/ 2147483646 w 2645"/>
              <a:gd name="T19" fmla="*/ 2147483646 h 1200"/>
              <a:gd name="T20" fmla="*/ 2147483646 w 2645"/>
              <a:gd name="T21" fmla="*/ 2147483646 h 1200"/>
              <a:gd name="T22" fmla="*/ 2147483646 w 2645"/>
              <a:gd name="T23" fmla="*/ 0 h 1200"/>
              <a:gd name="T24" fmla="*/ 2147483646 w 2645"/>
              <a:gd name="T25" fmla="*/ 2147483646 h 1200"/>
              <a:gd name="T26" fmla="*/ 2147483646 w 2645"/>
              <a:gd name="T27" fmla="*/ 2147483646 h 1200"/>
              <a:gd name="T28" fmla="*/ 2147483646 w 2645"/>
              <a:gd name="T29" fmla="*/ 2147483646 h 1200"/>
              <a:gd name="T30" fmla="*/ 2147483646 w 2645"/>
              <a:gd name="T31" fmla="*/ 2147483646 h 1200"/>
              <a:gd name="T32" fmla="*/ 2147483646 w 2645"/>
              <a:gd name="T33" fmla="*/ 2147483646 h 12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45" h="1200">
                <a:moveTo>
                  <a:pt x="2644" y="851"/>
                </a:moveTo>
                <a:lnTo>
                  <a:pt x="2219" y="933"/>
                </a:lnTo>
                <a:lnTo>
                  <a:pt x="2306" y="1014"/>
                </a:lnTo>
                <a:lnTo>
                  <a:pt x="1816" y="1132"/>
                </a:lnTo>
                <a:lnTo>
                  <a:pt x="1441" y="999"/>
                </a:lnTo>
                <a:lnTo>
                  <a:pt x="894" y="1132"/>
                </a:lnTo>
                <a:lnTo>
                  <a:pt x="389" y="1014"/>
                </a:lnTo>
                <a:lnTo>
                  <a:pt x="0" y="1199"/>
                </a:lnTo>
                <a:lnTo>
                  <a:pt x="144" y="703"/>
                </a:lnTo>
                <a:lnTo>
                  <a:pt x="101" y="37"/>
                </a:lnTo>
                <a:lnTo>
                  <a:pt x="829" y="200"/>
                </a:lnTo>
                <a:lnTo>
                  <a:pt x="1607" y="0"/>
                </a:lnTo>
                <a:lnTo>
                  <a:pt x="2255" y="333"/>
                </a:lnTo>
                <a:lnTo>
                  <a:pt x="2176" y="452"/>
                </a:lnTo>
                <a:lnTo>
                  <a:pt x="2349" y="666"/>
                </a:lnTo>
                <a:lnTo>
                  <a:pt x="2255" y="851"/>
                </a:lnTo>
                <a:lnTo>
                  <a:pt x="2630" y="851"/>
                </a:lnTo>
              </a:path>
            </a:pathLst>
          </a:custGeom>
          <a:solidFill>
            <a:schemeClr val="accent1"/>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4" name="Rectangle 5">
            <a:extLst>
              <a:ext uri="{FF2B5EF4-FFF2-40B4-BE49-F238E27FC236}">
                <a16:creationId xmlns:a16="http://schemas.microsoft.com/office/drawing/2014/main" id="{7803C7E1-B709-E078-DFB5-8D94662F0706}"/>
              </a:ext>
            </a:extLst>
          </p:cNvPr>
          <p:cNvSpPr>
            <a:spLocks noChangeArrowheads="1"/>
          </p:cNvSpPr>
          <p:nvPr/>
        </p:nvSpPr>
        <p:spPr bwMode="auto">
          <a:xfrm>
            <a:off x="4895850" y="6348681"/>
            <a:ext cx="4173537" cy="487363"/>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6" name="Rectangle 6">
            <a:extLst>
              <a:ext uri="{FF2B5EF4-FFF2-40B4-BE49-F238E27FC236}">
                <a16:creationId xmlns:a16="http://schemas.microsoft.com/office/drawing/2014/main" id="{96016876-1894-C4B7-66BD-EAA2085DA799}"/>
              </a:ext>
            </a:extLst>
          </p:cNvPr>
          <p:cNvSpPr>
            <a:spLocks noChangeArrowheads="1"/>
          </p:cNvSpPr>
          <p:nvPr/>
        </p:nvSpPr>
        <p:spPr bwMode="auto">
          <a:xfrm>
            <a:off x="4897437" y="6350269"/>
            <a:ext cx="4170363" cy="4857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7" name="Freeform 7">
            <a:extLst>
              <a:ext uri="{FF2B5EF4-FFF2-40B4-BE49-F238E27FC236}">
                <a16:creationId xmlns:a16="http://schemas.microsoft.com/office/drawing/2014/main" id="{90EA32C0-7C9B-6239-4F4B-3432B80E0BC7}"/>
              </a:ext>
            </a:extLst>
          </p:cNvPr>
          <p:cNvSpPr>
            <a:spLocks/>
          </p:cNvSpPr>
          <p:nvPr/>
        </p:nvSpPr>
        <p:spPr bwMode="auto">
          <a:xfrm>
            <a:off x="4908550" y="5292994"/>
            <a:ext cx="4187825" cy="1071562"/>
          </a:xfrm>
          <a:custGeom>
            <a:avLst/>
            <a:gdLst>
              <a:gd name="T0" fmla="*/ 0 w 2638"/>
              <a:gd name="T1" fmla="*/ 2147483646 h 600"/>
              <a:gd name="T2" fmla="*/ 0 w 2638"/>
              <a:gd name="T3" fmla="*/ 2147483646 h 600"/>
              <a:gd name="T4" fmla="*/ 2147483646 w 2638"/>
              <a:gd name="T5" fmla="*/ 0 h 600"/>
              <a:gd name="T6" fmla="*/ 2147483646 w 2638"/>
              <a:gd name="T7" fmla="*/ 0 h 600"/>
              <a:gd name="T8" fmla="*/ 2147483646 w 2638"/>
              <a:gd name="T9" fmla="*/ 2147483646 h 600"/>
              <a:gd name="T10" fmla="*/ 0 w 2638"/>
              <a:gd name="T11" fmla="*/ 2147483646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38" h="600">
                <a:moveTo>
                  <a:pt x="0" y="599"/>
                </a:moveTo>
                <a:lnTo>
                  <a:pt x="0" y="599"/>
                </a:lnTo>
                <a:lnTo>
                  <a:pt x="648" y="0"/>
                </a:lnTo>
                <a:lnTo>
                  <a:pt x="2204" y="0"/>
                </a:lnTo>
                <a:lnTo>
                  <a:pt x="2637" y="599"/>
                </a:lnTo>
                <a:lnTo>
                  <a:pt x="0" y="599"/>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8" name="Freeform 8">
            <a:extLst>
              <a:ext uri="{FF2B5EF4-FFF2-40B4-BE49-F238E27FC236}">
                <a16:creationId xmlns:a16="http://schemas.microsoft.com/office/drawing/2014/main" id="{4E448BE8-8B04-12CB-DA06-CFE21EC1CA9D}"/>
              </a:ext>
            </a:extLst>
          </p:cNvPr>
          <p:cNvSpPr>
            <a:spLocks/>
          </p:cNvSpPr>
          <p:nvPr/>
        </p:nvSpPr>
        <p:spPr bwMode="auto">
          <a:xfrm>
            <a:off x="4897437" y="5278706"/>
            <a:ext cx="4186238" cy="1073150"/>
          </a:xfrm>
          <a:custGeom>
            <a:avLst/>
            <a:gdLst>
              <a:gd name="T0" fmla="*/ 0 w 2637"/>
              <a:gd name="T1" fmla="*/ 2147483646 h 601"/>
              <a:gd name="T2" fmla="*/ 2147483646 w 2637"/>
              <a:gd name="T3" fmla="*/ 0 h 601"/>
              <a:gd name="T4" fmla="*/ 2147483646 w 2637"/>
              <a:gd name="T5" fmla="*/ 0 h 601"/>
              <a:gd name="T6" fmla="*/ 2147483646 w 2637"/>
              <a:gd name="T7" fmla="*/ 2147483646 h 601"/>
              <a:gd name="T8" fmla="*/ 0 w 2637"/>
              <a:gd name="T9" fmla="*/ 2147483646 h 6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37" h="601">
                <a:moveTo>
                  <a:pt x="0" y="600"/>
                </a:moveTo>
                <a:lnTo>
                  <a:pt x="648" y="0"/>
                </a:lnTo>
                <a:lnTo>
                  <a:pt x="2204" y="0"/>
                </a:lnTo>
                <a:lnTo>
                  <a:pt x="2636" y="600"/>
                </a:lnTo>
                <a:lnTo>
                  <a:pt x="0" y="600"/>
                </a:lnTo>
              </a:path>
            </a:pathLst>
          </a:custGeom>
          <a:solidFill>
            <a:schemeClr val="accent1"/>
          </a:solidFill>
          <a:ln w="25400" cap="rnd" cmpd="sng">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9" name="Freeform 9">
            <a:extLst>
              <a:ext uri="{FF2B5EF4-FFF2-40B4-BE49-F238E27FC236}">
                <a16:creationId xmlns:a16="http://schemas.microsoft.com/office/drawing/2014/main" id="{0FADDFAD-F7A7-B6C0-D08A-17F9A1008200}"/>
              </a:ext>
            </a:extLst>
          </p:cNvPr>
          <p:cNvSpPr>
            <a:spLocks/>
          </p:cNvSpPr>
          <p:nvPr/>
        </p:nvSpPr>
        <p:spPr bwMode="auto">
          <a:xfrm>
            <a:off x="6600825" y="3984894"/>
            <a:ext cx="985837" cy="1309687"/>
          </a:xfrm>
          <a:custGeom>
            <a:avLst/>
            <a:gdLst>
              <a:gd name="T0" fmla="*/ 2147483646 w 621"/>
              <a:gd name="T1" fmla="*/ 2147483646 h 734"/>
              <a:gd name="T2" fmla="*/ 2147483646 w 621"/>
              <a:gd name="T3" fmla="*/ 2147483646 h 734"/>
              <a:gd name="T4" fmla="*/ 0 w 621"/>
              <a:gd name="T5" fmla="*/ 0 h 734"/>
              <a:gd name="T6" fmla="*/ 2147483646 w 621"/>
              <a:gd name="T7" fmla="*/ 0 h 734"/>
              <a:gd name="T8" fmla="*/ 2147483646 w 621"/>
              <a:gd name="T9" fmla="*/ 2147483646 h 734"/>
              <a:gd name="T10" fmla="*/ 2147483646 w 621"/>
              <a:gd name="T11" fmla="*/ 2147483646 h 7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1" h="734">
                <a:moveTo>
                  <a:pt x="101" y="733"/>
                </a:moveTo>
                <a:lnTo>
                  <a:pt x="101" y="733"/>
                </a:lnTo>
                <a:lnTo>
                  <a:pt x="0" y="0"/>
                </a:lnTo>
                <a:lnTo>
                  <a:pt x="620" y="0"/>
                </a:lnTo>
                <a:lnTo>
                  <a:pt x="533" y="733"/>
                </a:lnTo>
                <a:lnTo>
                  <a:pt x="101" y="733"/>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10" name="Freeform 10">
            <a:extLst>
              <a:ext uri="{FF2B5EF4-FFF2-40B4-BE49-F238E27FC236}">
                <a16:creationId xmlns:a16="http://schemas.microsoft.com/office/drawing/2014/main" id="{43B82396-2C96-2B6E-C71B-FA0717A8C7FA}"/>
              </a:ext>
            </a:extLst>
          </p:cNvPr>
          <p:cNvSpPr>
            <a:spLocks/>
          </p:cNvSpPr>
          <p:nvPr/>
        </p:nvSpPr>
        <p:spPr bwMode="auto">
          <a:xfrm>
            <a:off x="6589712" y="3972194"/>
            <a:ext cx="984250" cy="1308100"/>
          </a:xfrm>
          <a:custGeom>
            <a:avLst/>
            <a:gdLst>
              <a:gd name="T0" fmla="*/ 2147483646 w 620"/>
              <a:gd name="T1" fmla="*/ 2147483646 h 733"/>
              <a:gd name="T2" fmla="*/ 0 w 620"/>
              <a:gd name="T3" fmla="*/ 0 h 733"/>
              <a:gd name="T4" fmla="*/ 2147483646 w 620"/>
              <a:gd name="T5" fmla="*/ 0 h 733"/>
              <a:gd name="T6" fmla="*/ 2147483646 w 620"/>
              <a:gd name="T7" fmla="*/ 2147483646 h 733"/>
              <a:gd name="T8" fmla="*/ 2147483646 w 620"/>
              <a:gd name="T9" fmla="*/ 2147483646 h 7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0" h="733">
                <a:moveTo>
                  <a:pt x="101" y="732"/>
                </a:moveTo>
                <a:lnTo>
                  <a:pt x="0" y="0"/>
                </a:lnTo>
                <a:lnTo>
                  <a:pt x="619" y="0"/>
                </a:lnTo>
                <a:lnTo>
                  <a:pt x="533" y="732"/>
                </a:lnTo>
                <a:lnTo>
                  <a:pt x="101" y="732"/>
                </a:lnTo>
              </a:path>
            </a:pathLst>
          </a:custGeom>
          <a:solidFill>
            <a:schemeClr val="hlink"/>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11" name="Freeform 11">
            <a:extLst>
              <a:ext uri="{FF2B5EF4-FFF2-40B4-BE49-F238E27FC236}">
                <a16:creationId xmlns:a16="http://schemas.microsoft.com/office/drawing/2014/main" id="{5EDCF579-151F-0EF6-880E-EBD5B452CB7A}"/>
              </a:ext>
            </a:extLst>
          </p:cNvPr>
          <p:cNvSpPr>
            <a:spLocks/>
          </p:cNvSpPr>
          <p:nvPr/>
        </p:nvSpPr>
        <p:spPr bwMode="auto">
          <a:xfrm>
            <a:off x="6497637" y="4010294"/>
            <a:ext cx="573088" cy="1693862"/>
          </a:xfrm>
          <a:custGeom>
            <a:avLst/>
            <a:gdLst>
              <a:gd name="T0" fmla="*/ 2147483646 w 361"/>
              <a:gd name="T1" fmla="*/ 0 h 948"/>
              <a:gd name="T2" fmla="*/ 2147483646 w 361"/>
              <a:gd name="T3" fmla="*/ 0 h 948"/>
              <a:gd name="T4" fmla="*/ 0 w 361"/>
              <a:gd name="T5" fmla="*/ 2147483646 h 948"/>
              <a:gd name="T6" fmla="*/ 2147483646 w 361"/>
              <a:gd name="T7" fmla="*/ 2147483646 h 9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948">
                <a:moveTo>
                  <a:pt x="65" y="0"/>
                </a:moveTo>
                <a:lnTo>
                  <a:pt x="65" y="0"/>
                </a:lnTo>
                <a:lnTo>
                  <a:pt x="0" y="599"/>
                </a:lnTo>
                <a:lnTo>
                  <a:pt x="360" y="947"/>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068B70A3-8724-ACCA-4794-917CB8A3DBAE}"/>
              </a:ext>
            </a:extLst>
          </p:cNvPr>
          <p:cNvSpPr>
            <a:spLocks/>
          </p:cNvSpPr>
          <p:nvPr/>
        </p:nvSpPr>
        <p:spPr bwMode="auto">
          <a:xfrm>
            <a:off x="6486525" y="3999181"/>
            <a:ext cx="573087" cy="1692275"/>
          </a:xfrm>
          <a:custGeom>
            <a:avLst/>
            <a:gdLst>
              <a:gd name="T0" fmla="*/ 2147483646 w 361"/>
              <a:gd name="T1" fmla="*/ 0 h 948"/>
              <a:gd name="T2" fmla="*/ 0 w 361"/>
              <a:gd name="T3" fmla="*/ 2147483646 h 948"/>
              <a:gd name="T4" fmla="*/ 2147483646 w 361"/>
              <a:gd name="T5" fmla="*/ 2147483646 h 948"/>
              <a:gd name="T6" fmla="*/ 0 60000 65536"/>
              <a:gd name="T7" fmla="*/ 0 60000 65536"/>
              <a:gd name="T8" fmla="*/ 0 60000 65536"/>
            </a:gdLst>
            <a:ahLst/>
            <a:cxnLst>
              <a:cxn ang="T6">
                <a:pos x="T0" y="T1"/>
              </a:cxn>
              <a:cxn ang="T7">
                <a:pos x="T2" y="T3"/>
              </a:cxn>
              <a:cxn ang="T8">
                <a:pos x="T4" y="T5"/>
              </a:cxn>
            </a:cxnLst>
            <a:rect l="0" t="0" r="r" b="b"/>
            <a:pathLst>
              <a:path w="361" h="948">
                <a:moveTo>
                  <a:pt x="65" y="0"/>
                </a:moveTo>
                <a:lnTo>
                  <a:pt x="0" y="599"/>
                </a:lnTo>
                <a:lnTo>
                  <a:pt x="360" y="947"/>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FB36FA1D-0007-E280-6B22-947E914FFF5D}"/>
              </a:ext>
            </a:extLst>
          </p:cNvPr>
          <p:cNvSpPr>
            <a:spLocks/>
          </p:cNvSpPr>
          <p:nvPr/>
        </p:nvSpPr>
        <p:spPr bwMode="auto">
          <a:xfrm>
            <a:off x="7138987" y="3984894"/>
            <a:ext cx="469900" cy="1719262"/>
          </a:xfrm>
          <a:custGeom>
            <a:avLst/>
            <a:gdLst>
              <a:gd name="T0" fmla="*/ 2147483646 w 296"/>
              <a:gd name="T1" fmla="*/ 0 h 963"/>
              <a:gd name="T2" fmla="*/ 2147483646 w 296"/>
              <a:gd name="T3" fmla="*/ 0 h 963"/>
              <a:gd name="T4" fmla="*/ 2147483646 w 296"/>
              <a:gd name="T5" fmla="*/ 2147483646 h 963"/>
              <a:gd name="T6" fmla="*/ 0 w 296"/>
              <a:gd name="T7" fmla="*/ 2147483646 h 9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6" h="963">
                <a:moveTo>
                  <a:pt x="281" y="0"/>
                </a:moveTo>
                <a:lnTo>
                  <a:pt x="281" y="0"/>
                </a:lnTo>
                <a:lnTo>
                  <a:pt x="295" y="533"/>
                </a:lnTo>
                <a:lnTo>
                  <a:pt x="0" y="962"/>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E6BD8BA0-ADD8-8400-341E-3370DF73D1EF}"/>
              </a:ext>
            </a:extLst>
          </p:cNvPr>
          <p:cNvSpPr>
            <a:spLocks/>
          </p:cNvSpPr>
          <p:nvPr/>
        </p:nvSpPr>
        <p:spPr bwMode="auto">
          <a:xfrm>
            <a:off x="7126287" y="3972194"/>
            <a:ext cx="471488" cy="1719262"/>
          </a:xfrm>
          <a:custGeom>
            <a:avLst/>
            <a:gdLst>
              <a:gd name="T0" fmla="*/ 2147483646 w 297"/>
              <a:gd name="T1" fmla="*/ 0 h 963"/>
              <a:gd name="T2" fmla="*/ 2147483646 w 297"/>
              <a:gd name="T3" fmla="*/ 2147483646 h 963"/>
              <a:gd name="T4" fmla="*/ 0 w 297"/>
              <a:gd name="T5" fmla="*/ 2147483646 h 963"/>
              <a:gd name="T6" fmla="*/ 0 60000 65536"/>
              <a:gd name="T7" fmla="*/ 0 60000 65536"/>
              <a:gd name="T8" fmla="*/ 0 60000 65536"/>
            </a:gdLst>
            <a:ahLst/>
            <a:cxnLst>
              <a:cxn ang="T6">
                <a:pos x="T0" y="T1"/>
              </a:cxn>
              <a:cxn ang="T7">
                <a:pos x="T2" y="T3"/>
              </a:cxn>
              <a:cxn ang="T8">
                <a:pos x="T4" y="T5"/>
              </a:cxn>
            </a:cxnLst>
            <a:rect l="0" t="0" r="r" b="b"/>
            <a:pathLst>
              <a:path w="297" h="963">
                <a:moveTo>
                  <a:pt x="281" y="0"/>
                </a:moveTo>
                <a:lnTo>
                  <a:pt x="296" y="533"/>
                </a:lnTo>
                <a:lnTo>
                  <a:pt x="0" y="96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sp>
        <p:nvSpPr>
          <p:cNvPr id="15" name="Oval 15">
            <a:extLst>
              <a:ext uri="{FF2B5EF4-FFF2-40B4-BE49-F238E27FC236}">
                <a16:creationId xmlns:a16="http://schemas.microsoft.com/office/drawing/2014/main" id="{951CC132-A26B-8E0C-0397-B94043E6D544}"/>
              </a:ext>
            </a:extLst>
          </p:cNvPr>
          <p:cNvSpPr>
            <a:spLocks noChangeArrowheads="1"/>
          </p:cNvSpPr>
          <p:nvPr/>
        </p:nvSpPr>
        <p:spPr bwMode="auto">
          <a:xfrm>
            <a:off x="6851650" y="2927619"/>
            <a:ext cx="422275" cy="1081087"/>
          </a:xfrm>
          <a:prstGeom prst="ellipse">
            <a:avLst/>
          </a:prstGeom>
          <a:solidFill>
            <a:srgbClr val="FF0000"/>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16" name="Oval 16">
            <a:extLst>
              <a:ext uri="{FF2B5EF4-FFF2-40B4-BE49-F238E27FC236}">
                <a16:creationId xmlns:a16="http://schemas.microsoft.com/office/drawing/2014/main" id="{DBE42D66-CFF1-66DC-FAD0-F4F29FF635E8}"/>
              </a:ext>
            </a:extLst>
          </p:cNvPr>
          <p:cNvSpPr>
            <a:spLocks noChangeArrowheads="1"/>
          </p:cNvSpPr>
          <p:nvPr/>
        </p:nvSpPr>
        <p:spPr bwMode="auto">
          <a:xfrm>
            <a:off x="6853237" y="2927619"/>
            <a:ext cx="419100" cy="10795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17" name="Rectangle 17">
            <a:extLst>
              <a:ext uri="{FF2B5EF4-FFF2-40B4-BE49-F238E27FC236}">
                <a16:creationId xmlns:a16="http://schemas.microsoft.com/office/drawing/2014/main" id="{78865A7B-B09D-6A17-55B9-AC06F951DC35}"/>
              </a:ext>
            </a:extLst>
          </p:cNvPr>
          <p:cNvSpPr>
            <a:spLocks noChangeArrowheads="1"/>
          </p:cNvSpPr>
          <p:nvPr/>
        </p:nvSpPr>
        <p:spPr bwMode="auto">
          <a:xfrm>
            <a:off x="2770187" y="2638694"/>
            <a:ext cx="2935288" cy="758825"/>
          </a:xfrm>
          <a:prstGeom prst="rect">
            <a:avLst/>
          </a:prstGeom>
          <a:noFill/>
          <a:ln>
            <a:noFill/>
          </a:ln>
          <a:effectLst/>
        </p:spPr>
        <p:txBody>
          <a:bodyPr wrap="none" lIns="90487" tIns="44450" rIns="90487" bIns="44450">
            <a:spAutoFit/>
          </a:bodyPr>
          <a:lstStyle/>
          <a:p>
            <a:pPr>
              <a:defRPr/>
            </a:pPr>
            <a:r>
              <a:rPr lang="en-US" altLang="en-US" sz="2200" b="1" i="1">
                <a:effectLst>
                  <a:outerShdw blurRad="38100" dist="38100" dir="2700000" algn="tl">
                    <a:srgbClr val="C0C0C0"/>
                  </a:outerShdw>
                </a:effectLst>
                <a:latin typeface="Helvetica" pitchFamily="34" charset="0"/>
                <a:cs typeface="Arial" charset="0"/>
              </a:rPr>
              <a:t>What can go wrong?</a:t>
            </a:r>
          </a:p>
          <a:p>
            <a:pPr>
              <a:defRPr/>
            </a:pPr>
            <a:endParaRPr lang="en-US" altLang="en-US" sz="2200" b="1" i="1">
              <a:effectLst>
                <a:outerShdw blurRad="38100" dist="38100" dir="2700000" algn="tl">
                  <a:srgbClr val="C0C0C0"/>
                </a:outerShdw>
              </a:effectLst>
              <a:latin typeface="Helvetica" pitchFamily="34" charset="0"/>
              <a:cs typeface="Arial" charset="0"/>
            </a:endParaRPr>
          </a:p>
        </p:txBody>
      </p:sp>
      <p:sp>
        <p:nvSpPr>
          <p:cNvPr id="18" name="Rectangle 18">
            <a:extLst>
              <a:ext uri="{FF2B5EF4-FFF2-40B4-BE49-F238E27FC236}">
                <a16:creationId xmlns:a16="http://schemas.microsoft.com/office/drawing/2014/main" id="{64EE1783-0BB9-945E-5031-E90624DEC120}"/>
              </a:ext>
            </a:extLst>
          </p:cNvPr>
          <p:cNvSpPr>
            <a:spLocks noChangeArrowheads="1"/>
          </p:cNvSpPr>
          <p:nvPr/>
        </p:nvSpPr>
        <p:spPr bwMode="auto">
          <a:xfrm>
            <a:off x="2770187" y="2970481"/>
            <a:ext cx="3232150" cy="758825"/>
          </a:xfrm>
          <a:prstGeom prst="rect">
            <a:avLst/>
          </a:prstGeom>
          <a:noFill/>
          <a:ln>
            <a:noFill/>
          </a:ln>
          <a:effectLst/>
        </p:spPr>
        <p:txBody>
          <a:bodyPr wrap="none" lIns="90487" tIns="44450" rIns="90487" bIns="44450">
            <a:spAutoFit/>
          </a:bodyPr>
          <a:lstStyle/>
          <a:p>
            <a:pPr>
              <a:defRPr/>
            </a:pPr>
            <a:r>
              <a:rPr lang="en-US" altLang="en-US" sz="2200" b="1" i="1">
                <a:effectLst>
                  <a:outerShdw blurRad="38100" dist="38100" dir="2700000" algn="tl">
                    <a:srgbClr val="C0C0C0"/>
                  </a:outerShdw>
                </a:effectLst>
                <a:latin typeface="Helvetica" pitchFamily="34" charset="0"/>
                <a:cs typeface="Arial" charset="0"/>
              </a:rPr>
              <a:t>What is the likelihood?</a:t>
            </a:r>
          </a:p>
          <a:p>
            <a:pPr>
              <a:defRPr/>
            </a:pPr>
            <a:endParaRPr lang="en-US" altLang="en-US" sz="2200" b="1" i="1">
              <a:effectLst>
                <a:outerShdw blurRad="38100" dist="38100" dir="2700000" algn="tl">
                  <a:srgbClr val="C0C0C0"/>
                </a:outerShdw>
              </a:effectLst>
              <a:latin typeface="Helvetica" pitchFamily="34" charset="0"/>
              <a:cs typeface="Arial" charset="0"/>
            </a:endParaRPr>
          </a:p>
        </p:txBody>
      </p:sp>
      <p:sp>
        <p:nvSpPr>
          <p:cNvPr id="19" name="Rectangle 19">
            <a:extLst>
              <a:ext uri="{FF2B5EF4-FFF2-40B4-BE49-F238E27FC236}">
                <a16:creationId xmlns:a16="http://schemas.microsoft.com/office/drawing/2014/main" id="{46B099CC-A1C9-8475-1FB5-674E3ED9892D}"/>
              </a:ext>
            </a:extLst>
          </p:cNvPr>
          <p:cNvSpPr>
            <a:spLocks noChangeArrowheads="1"/>
          </p:cNvSpPr>
          <p:nvPr/>
        </p:nvSpPr>
        <p:spPr bwMode="auto">
          <a:xfrm>
            <a:off x="2770187" y="3300681"/>
            <a:ext cx="3603625" cy="758825"/>
          </a:xfrm>
          <a:prstGeom prst="rect">
            <a:avLst/>
          </a:prstGeom>
          <a:noFill/>
          <a:ln>
            <a:noFill/>
          </a:ln>
          <a:effectLst/>
        </p:spPr>
        <p:txBody>
          <a:bodyPr wrap="none" lIns="90487" tIns="44450" rIns="90487" bIns="44450">
            <a:spAutoFit/>
          </a:bodyPr>
          <a:lstStyle/>
          <a:p>
            <a:pPr>
              <a:defRPr/>
            </a:pPr>
            <a:r>
              <a:rPr lang="en-US" altLang="en-US" sz="2200" b="1" i="1">
                <a:effectLst>
                  <a:outerShdw blurRad="38100" dist="38100" dir="2700000" algn="tl">
                    <a:srgbClr val="C0C0C0"/>
                  </a:outerShdw>
                </a:effectLst>
                <a:latin typeface="Helvetica" pitchFamily="34" charset="0"/>
                <a:cs typeface="Arial" charset="0"/>
              </a:rPr>
              <a:t>What will the damage be?</a:t>
            </a:r>
          </a:p>
          <a:p>
            <a:pPr>
              <a:defRPr/>
            </a:pPr>
            <a:endParaRPr lang="en-US" altLang="en-US" sz="2200" b="1" i="1">
              <a:effectLst>
                <a:outerShdw blurRad="38100" dist="38100" dir="2700000" algn="tl">
                  <a:srgbClr val="C0C0C0"/>
                </a:outerShdw>
              </a:effectLst>
              <a:latin typeface="Helvetica" pitchFamily="34" charset="0"/>
              <a:cs typeface="Arial" charset="0"/>
            </a:endParaRPr>
          </a:p>
        </p:txBody>
      </p:sp>
      <p:sp>
        <p:nvSpPr>
          <p:cNvPr id="20" name="Rectangle 20">
            <a:extLst>
              <a:ext uri="{FF2B5EF4-FFF2-40B4-BE49-F238E27FC236}">
                <a16:creationId xmlns:a16="http://schemas.microsoft.com/office/drawing/2014/main" id="{BB07E034-1F0F-5937-DEEB-158983CDF64A}"/>
              </a:ext>
            </a:extLst>
          </p:cNvPr>
          <p:cNvSpPr>
            <a:spLocks noChangeArrowheads="1"/>
          </p:cNvSpPr>
          <p:nvPr/>
        </p:nvSpPr>
        <p:spPr bwMode="auto">
          <a:xfrm>
            <a:off x="2770187" y="3630881"/>
            <a:ext cx="3559175" cy="423863"/>
          </a:xfrm>
          <a:prstGeom prst="rect">
            <a:avLst/>
          </a:prstGeom>
          <a:noFill/>
          <a:ln>
            <a:noFill/>
          </a:ln>
          <a:effectLst/>
        </p:spPr>
        <p:txBody>
          <a:bodyPr wrap="none" lIns="90487" tIns="44450" rIns="90487" bIns="44450">
            <a:spAutoFit/>
          </a:bodyPr>
          <a:lstStyle/>
          <a:p>
            <a:pPr>
              <a:defRPr/>
            </a:pPr>
            <a:r>
              <a:rPr lang="en-US" altLang="en-US" sz="2200" b="1" i="1">
                <a:effectLst>
                  <a:outerShdw blurRad="38100" dist="38100" dir="2700000" algn="tl">
                    <a:srgbClr val="C0C0C0"/>
                  </a:outerShdw>
                </a:effectLst>
                <a:latin typeface="Helvetica" pitchFamily="34" charset="0"/>
                <a:cs typeface="Arial" charset="0"/>
              </a:rPr>
              <a:t>What can we do about it?</a:t>
            </a:r>
          </a:p>
        </p:txBody>
      </p:sp>
      <p:sp>
        <p:nvSpPr>
          <p:cNvPr id="21" name="Rectangle 21">
            <a:extLst>
              <a:ext uri="{FF2B5EF4-FFF2-40B4-BE49-F238E27FC236}">
                <a16:creationId xmlns:a16="http://schemas.microsoft.com/office/drawing/2014/main" id="{0A7AECA5-DA0D-43DE-C6E5-B1A4D70CDE9B}"/>
              </a:ext>
            </a:extLst>
          </p:cNvPr>
          <p:cNvSpPr>
            <a:spLocks noChangeArrowheads="1"/>
          </p:cNvSpPr>
          <p:nvPr/>
        </p:nvSpPr>
        <p:spPr bwMode="auto">
          <a:xfrm>
            <a:off x="6256337" y="5991494"/>
            <a:ext cx="1635125" cy="250825"/>
          </a:xfrm>
          <a:prstGeom prst="rect">
            <a:avLst/>
          </a:prstGeom>
          <a:solidFill>
            <a:schemeClr val="tx1"/>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22" name="Rectangle 22">
            <a:extLst>
              <a:ext uri="{FF2B5EF4-FFF2-40B4-BE49-F238E27FC236}">
                <a16:creationId xmlns:a16="http://schemas.microsoft.com/office/drawing/2014/main" id="{FACD24DD-FF41-1C38-463C-AE742510AAC4}"/>
              </a:ext>
            </a:extLst>
          </p:cNvPr>
          <p:cNvSpPr>
            <a:spLocks noChangeArrowheads="1"/>
          </p:cNvSpPr>
          <p:nvPr/>
        </p:nvSpPr>
        <p:spPr bwMode="auto">
          <a:xfrm>
            <a:off x="6257925" y="5993081"/>
            <a:ext cx="1631950" cy="2492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a:extLst>
              <a:ext uri="{FF2B5EF4-FFF2-40B4-BE49-F238E27FC236}">
                <a16:creationId xmlns:a16="http://schemas.microsoft.com/office/drawing/2014/main" id="{E2C78BA9-C965-5574-02A0-9C8026AA271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3F278C0-2F9B-4949-B96F-38DA13404B6C}" type="slidenum">
              <a:rPr lang="en-US" altLang="en-US" sz="1200" smtClean="0"/>
              <a:pPr>
                <a:spcBef>
                  <a:spcPct val="0"/>
                </a:spcBef>
                <a:buClrTx/>
                <a:buFontTx/>
                <a:buNone/>
              </a:pPr>
              <a:t>21</a:t>
            </a:fld>
            <a:endParaRPr lang="en-US" altLang="en-US" sz="1200"/>
          </a:p>
        </p:txBody>
      </p:sp>
      <p:sp>
        <p:nvSpPr>
          <p:cNvPr id="20" name="Footer Placeholder 4">
            <a:extLst>
              <a:ext uri="{FF2B5EF4-FFF2-40B4-BE49-F238E27FC236}">
                <a16:creationId xmlns:a16="http://schemas.microsoft.com/office/drawing/2014/main" id="{91C29102-AC69-3C36-4E9A-B3C4A82FD74A}"/>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4580" name="Rectangle 2">
            <a:extLst>
              <a:ext uri="{FF2B5EF4-FFF2-40B4-BE49-F238E27FC236}">
                <a16:creationId xmlns:a16="http://schemas.microsoft.com/office/drawing/2014/main" id="{72B75BA6-914B-8E9A-3060-85CC2A6F3B16}"/>
              </a:ext>
            </a:extLst>
          </p:cNvPr>
          <p:cNvSpPr>
            <a:spLocks noChangeArrowheads="1"/>
          </p:cNvSpPr>
          <p:nvPr/>
        </p:nvSpPr>
        <p:spPr bwMode="auto">
          <a:xfrm>
            <a:off x="3008313" y="2886075"/>
            <a:ext cx="3094037" cy="15827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0"/>
              </a:spcBef>
              <a:buClrTx/>
              <a:buFontTx/>
              <a:buNone/>
            </a:pPr>
            <a:r>
              <a:rPr lang="en-US" altLang="en-US" sz="9600" b="1" i="1">
                <a:solidFill>
                  <a:schemeClr val="folHlink"/>
                </a:solidFill>
                <a:latin typeface="Helvetica" panose="020B0604020202020204" pitchFamily="34" charset="0"/>
                <a:cs typeface="Arial" panose="020B0604020202020204" pitchFamily="34" charset="0"/>
              </a:rPr>
              <a:t>RISK</a:t>
            </a:r>
          </a:p>
        </p:txBody>
      </p:sp>
      <p:sp>
        <p:nvSpPr>
          <p:cNvPr id="24581" name="Rectangle 3">
            <a:extLst>
              <a:ext uri="{FF2B5EF4-FFF2-40B4-BE49-F238E27FC236}">
                <a16:creationId xmlns:a16="http://schemas.microsoft.com/office/drawing/2014/main" id="{59E9F03D-BE12-4459-FECB-2B7FA275B69C}"/>
              </a:ext>
            </a:extLst>
          </p:cNvPr>
          <p:cNvSpPr>
            <a:spLocks noGrp="1" noChangeArrowheads="1"/>
          </p:cNvSpPr>
          <p:nvPr>
            <p:ph type="title"/>
          </p:nvPr>
        </p:nvSpPr>
        <p:spPr>
          <a:xfrm>
            <a:off x="533400" y="304800"/>
            <a:ext cx="6477000" cy="1285875"/>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t>Risk Management Paradigm</a:t>
            </a:r>
          </a:p>
        </p:txBody>
      </p:sp>
      <p:sp>
        <p:nvSpPr>
          <p:cNvPr id="24582" name="Rectangle 4">
            <a:extLst>
              <a:ext uri="{FF2B5EF4-FFF2-40B4-BE49-F238E27FC236}">
                <a16:creationId xmlns:a16="http://schemas.microsoft.com/office/drawing/2014/main" id="{449BB459-B0F0-B073-AB95-BC5D026C6EFA}"/>
              </a:ext>
            </a:extLst>
          </p:cNvPr>
          <p:cNvSpPr>
            <a:spLocks noChangeArrowheads="1"/>
          </p:cNvSpPr>
          <p:nvPr/>
        </p:nvSpPr>
        <p:spPr bwMode="auto">
          <a:xfrm>
            <a:off x="5892800" y="3062288"/>
            <a:ext cx="1600200" cy="1071562"/>
          </a:xfrm>
          <a:prstGeom prst="rect">
            <a:avLst/>
          </a:prstGeom>
          <a:solidFill>
            <a:srgbClr val="919191"/>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24583" name="Rectangle 5">
            <a:extLst>
              <a:ext uri="{FF2B5EF4-FFF2-40B4-BE49-F238E27FC236}">
                <a16:creationId xmlns:a16="http://schemas.microsoft.com/office/drawing/2014/main" id="{94F2FF61-4F2D-4D78-9EC0-414621D5EA3C}"/>
              </a:ext>
            </a:extLst>
          </p:cNvPr>
          <p:cNvSpPr>
            <a:spLocks noChangeArrowheads="1"/>
          </p:cNvSpPr>
          <p:nvPr/>
        </p:nvSpPr>
        <p:spPr bwMode="auto">
          <a:xfrm>
            <a:off x="3949700" y="1593850"/>
            <a:ext cx="1600200" cy="1071563"/>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24584" name="Rectangle 6">
            <a:extLst>
              <a:ext uri="{FF2B5EF4-FFF2-40B4-BE49-F238E27FC236}">
                <a16:creationId xmlns:a16="http://schemas.microsoft.com/office/drawing/2014/main" id="{16D58400-50A1-B137-195D-1915BFC7CD0E}"/>
              </a:ext>
            </a:extLst>
          </p:cNvPr>
          <p:cNvSpPr>
            <a:spLocks noChangeArrowheads="1"/>
          </p:cNvSpPr>
          <p:nvPr/>
        </p:nvSpPr>
        <p:spPr bwMode="auto">
          <a:xfrm>
            <a:off x="1816100" y="2376488"/>
            <a:ext cx="1600200" cy="1071562"/>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24585" name="Rectangle 7">
            <a:extLst>
              <a:ext uri="{FF2B5EF4-FFF2-40B4-BE49-F238E27FC236}">
                <a16:creationId xmlns:a16="http://schemas.microsoft.com/office/drawing/2014/main" id="{2DC766FD-82B0-2210-5914-3F848FC21421}"/>
              </a:ext>
            </a:extLst>
          </p:cNvPr>
          <p:cNvSpPr>
            <a:spLocks noChangeArrowheads="1"/>
          </p:cNvSpPr>
          <p:nvPr/>
        </p:nvSpPr>
        <p:spPr bwMode="auto">
          <a:xfrm>
            <a:off x="1803400" y="4119563"/>
            <a:ext cx="1600200" cy="1071562"/>
          </a:xfrm>
          <a:prstGeom prst="rect">
            <a:avLst/>
          </a:prstGeom>
          <a:solidFill>
            <a:srgbClr val="919191"/>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24586" name="Rectangle 8">
            <a:extLst>
              <a:ext uri="{FF2B5EF4-FFF2-40B4-BE49-F238E27FC236}">
                <a16:creationId xmlns:a16="http://schemas.microsoft.com/office/drawing/2014/main" id="{C741CBEA-2603-E171-6AE4-5440AD89C2EA}"/>
              </a:ext>
            </a:extLst>
          </p:cNvPr>
          <p:cNvSpPr>
            <a:spLocks noChangeArrowheads="1"/>
          </p:cNvSpPr>
          <p:nvPr/>
        </p:nvSpPr>
        <p:spPr bwMode="auto">
          <a:xfrm>
            <a:off x="4279900" y="4759325"/>
            <a:ext cx="1600200" cy="1071563"/>
          </a:xfrm>
          <a:prstGeom prst="rect">
            <a:avLst/>
          </a:prstGeom>
          <a:solidFill>
            <a:srgbClr val="919191"/>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24587" name="Arc 9">
            <a:extLst>
              <a:ext uri="{FF2B5EF4-FFF2-40B4-BE49-F238E27FC236}">
                <a16:creationId xmlns:a16="http://schemas.microsoft.com/office/drawing/2014/main" id="{BFC0C289-ABBA-7D59-21FA-6ED1D59D6AEC}"/>
              </a:ext>
            </a:extLst>
          </p:cNvPr>
          <p:cNvSpPr>
            <a:spLocks/>
          </p:cNvSpPr>
          <p:nvPr/>
        </p:nvSpPr>
        <p:spPr bwMode="auto">
          <a:xfrm>
            <a:off x="5727700" y="1936750"/>
            <a:ext cx="762000" cy="97155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cap="rnd">
            <a:solidFill>
              <a:schemeClr val="tx2"/>
            </a:solidFill>
            <a:round/>
            <a:headEn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24588" name="Arc 10">
            <a:extLst>
              <a:ext uri="{FF2B5EF4-FFF2-40B4-BE49-F238E27FC236}">
                <a16:creationId xmlns:a16="http://schemas.microsoft.com/office/drawing/2014/main" id="{974023CF-BC54-9515-7A84-5DEEA8EA75AE}"/>
              </a:ext>
            </a:extLst>
          </p:cNvPr>
          <p:cNvSpPr>
            <a:spLocks/>
          </p:cNvSpPr>
          <p:nvPr/>
        </p:nvSpPr>
        <p:spPr bwMode="auto">
          <a:xfrm>
            <a:off x="5981700" y="4262438"/>
            <a:ext cx="635000" cy="1000125"/>
          </a:xfrm>
          <a:custGeom>
            <a:avLst/>
            <a:gdLst>
              <a:gd name="T0" fmla="*/ 2147483646 w 21600"/>
              <a:gd name="T1" fmla="*/ 0 h 21600"/>
              <a:gd name="T2" fmla="*/ 0 w 21600"/>
              <a:gd name="T3" fmla="*/ 2147483646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chemeClr val="tx2"/>
            </a:solidFill>
            <a:round/>
            <a:headEn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24589" name="Arc 11">
            <a:extLst>
              <a:ext uri="{FF2B5EF4-FFF2-40B4-BE49-F238E27FC236}">
                <a16:creationId xmlns:a16="http://schemas.microsoft.com/office/drawing/2014/main" id="{D6770946-6120-999B-8763-321A8B546C4A}"/>
              </a:ext>
            </a:extLst>
          </p:cNvPr>
          <p:cNvSpPr>
            <a:spLocks/>
          </p:cNvSpPr>
          <p:nvPr/>
        </p:nvSpPr>
        <p:spPr bwMode="auto">
          <a:xfrm>
            <a:off x="2922588" y="5233988"/>
            <a:ext cx="1257300" cy="571500"/>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chemeClr val="tx2"/>
            </a:solidFill>
            <a:round/>
            <a:headEn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24590" name="Arc 12">
            <a:extLst>
              <a:ext uri="{FF2B5EF4-FFF2-40B4-BE49-F238E27FC236}">
                <a16:creationId xmlns:a16="http://schemas.microsoft.com/office/drawing/2014/main" id="{06DDA265-E656-825C-E600-0EEC96B917DD}"/>
              </a:ext>
            </a:extLst>
          </p:cNvPr>
          <p:cNvSpPr>
            <a:spLocks/>
          </p:cNvSpPr>
          <p:nvPr/>
        </p:nvSpPr>
        <p:spPr bwMode="auto">
          <a:xfrm>
            <a:off x="2668588" y="1736725"/>
            <a:ext cx="1143000" cy="542925"/>
          </a:xfrm>
          <a:custGeom>
            <a:avLst/>
            <a:gdLst>
              <a:gd name="T0" fmla="*/ 0 w 21600"/>
              <a:gd name="T1" fmla="*/ 2147483646 h 21599"/>
              <a:gd name="T2" fmla="*/ 2147483646 w 21600"/>
              <a:gd name="T3" fmla="*/ 0 h 21599"/>
              <a:gd name="T4" fmla="*/ 2147483646 w 21600"/>
              <a:gd name="T5" fmla="*/ 2147483646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680"/>
                  <a:pt x="9652" y="15"/>
                  <a:pt x="21570" y="-1"/>
                </a:cubicBezTo>
              </a:path>
              <a:path w="21600" h="21599" stroke="0" extrusionOk="0">
                <a:moveTo>
                  <a:pt x="0" y="21599"/>
                </a:moveTo>
                <a:cubicBezTo>
                  <a:pt x="0" y="9680"/>
                  <a:pt x="9652" y="15"/>
                  <a:pt x="21570" y="-1"/>
                </a:cubicBezTo>
                <a:lnTo>
                  <a:pt x="21600" y="21599"/>
                </a:lnTo>
                <a:lnTo>
                  <a:pt x="0" y="21599"/>
                </a:lnTo>
                <a:close/>
              </a:path>
            </a:pathLst>
          </a:custGeom>
          <a:noFill/>
          <a:ln w="50800" cap="rnd">
            <a:solidFill>
              <a:schemeClr val="tx2"/>
            </a:solidFill>
            <a:round/>
            <a:headEn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24591" name="Line 13">
            <a:extLst>
              <a:ext uri="{FF2B5EF4-FFF2-40B4-BE49-F238E27FC236}">
                <a16:creationId xmlns:a16="http://schemas.microsoft.com/office/drawing/2014/main" id="{04D62770-2026-99C6-86CD-BF598A092E74}"/>
              </a:ext>
            </a:extLst>
          </p:cNvPr>
          <p:cNvSpPr>
            <a:spLocks noChangeShapeType="1"/>
          </p:cNvSpPr>
          <p:nvPr/>
        </p:nvSpPr>
        <p:spPr bwMode="auto">
          <a:xfrm flipH="1" flipV="1">
            <a:off x="2552700" y="3476625"/>
            <a:ext cx="63500" cy="557213"/>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8430" name="Rectangle 14">
            <a:extLst>
              <a:ext uri="{FF2B5EF4-FFF2-40B4-BE49-F238E27FC236}">
                <a16:creationId xmlns:a16="http://schemas.microsoft.com/office/drawing/2014/main" id="{ACB528FF-C135-4696-10CC-282EB976ED85}"/>
              </a:ext>
            </a:extLst>
          </p:cNvPr>
          <p:cNvSpPr>
            <a:spLocks noChangeArrowheads="1"/>
          </p:cNvSpPr>
          <p:nvPr/>
        </p:nvSpPr>
        <p:spPr bwMode="auto">
          <a:xfrm>
            <a:off x="4164013" y="1852613"/>
            <a:ext cx="1214437" cy="469900"/>
          </a:xfrm>
          <a:prstGeom prst="rect">
            <a:avLst/>
          </a:prstGeom>
          <a:noFill/>
          <a:ln>
            <a:noFill/>
          </a:ln>
          <a:effectLst/>
        </p:spPr>
        <p:txBody>
          <a:bodyPr wrap="none" lIns="90487" tIns="44450" rIns="90487" bIns="44450">
            <a:spAutoFit/>
          </a:bodyPr>
          <a:lstStyle/>
          <a:p>
            <a:pPr>
              <a:lnSpc>
                <a:spcPct val="90000"/>
              </a:lnSpc>
              <a:defRPr/>
            </a:pPr>
            <a:r>
              <a:rPr lang="en-US" altLang="en-US" sz="2400" b="1">
                <a:effectLst>
                  <a:outerShdw blurRad="38100" dist="38100" dir="2700000" algn="tl">
                    <a:srgbClr val="C0C0C0"/>
                  </a:outerShdw>
                </a:effectLst>
                <a:latin typeface="Arial" charset="0"/>
                <a:cs typeface="Arial" charset="0"/>
              </a:rPr>
              <a:t>control</a:t>
            </a:r>
          </a:p>
        </p:txBody>
      </p:sp>
      <p:sp>
        <p:nvSpPr>
          <p:cNvPr id="188431" name="Rectangle 15">
            <a:extLst>
              <a:ext uri="{FF2B5EF4-FFF2-40B4-BE49-F238E27FC236}">
                <a16:creationId xmlns:a16="http://schemas.microsoft.com/office/drawing/2014/main" id="{517FA8D9-70D7-6A9F-920B-858D34BE2C17}"/>
              </a:ext>
            </a:extLst>
          </p:cNvPr>
          <p:cNvSpPr>
            <a:spLocks noChangeArrowheads="1"/>
          </p:cNvSpPr>
          <p:nvPr/>
        </p:nvSpPr>
        <p:spPr bwMode="auto">
          <a:xfrm>
            <a:off x="6107113" y="3379788"/>
            <a:ext cx="1265237" cy="468312"/>
          </a:xfrm>
          <a:prstGeom prst="rect">
            <a:avLst/>
          </a:prstGeom>
          <a:noFill/>
          <a:ln>
            <a:noFill/>
          </a:ln>
          <a:effectLst/>
        </p:spPr>
        <p:txBody>
          <a:bodyPr wrap="none" lIns="90487" tIns="44450" rIns="90487" bIns="44450">
            <a:spAutoFit/>
          </a:bodyPr>
          <a:lstStyle/>
          <a:p>
            <a:pPr>
              <a:lnSpc>
                <a:spcPct val="90000"/>
              </a:lnSpc>
              <a:defRPr/>
            </a:pPr>
            <a:r>
              <a:rPr lang="en-US" altLang="en-US" sz="2400" b="1">
                <a:effectLst>
                  <a:outerShdw blurRad="38100" dist="38100" dir="2700000" algn="tl">
                    <a:srgbClr val="C0C0C0"/>
                  </a:outerShdw>
                </a:effectLst>
                <a:latin typeface="Arial" charset="0"/>
                <a:cs typeface="Arial" charset="0"/>
              </a:rPr>
              <a:t>identify</a:t>
            </a:r>
          </a:p>
        </p:txBody>
      </p:sp>
      <p:sp>
        <p:nvSpPr>
          <p:cNvPr id="188432" name="Rectangle 16">
            <a:extLst>
              <a:ext uri="{FF2B5EF4-FFF2-40B4-BE49-F238E27FC236}">
                <a16:creationId xmlns:a16="http://schemas.microsoft.com/office/drawing/2014/main" id="{DC86D880-A460-45CC-2B58-AAFB4B44C8B9}"/>
              </a:ext>
            </a:extLst>
          </p:cNvPr>
          <p:cNvSpPr>
            <a:spLocks noChangeArrowheads="1"/>
          </p:cNvSpPr>
          <p:nvPr/>
        </p:nvSpPr>
        <p:spPr bwMode="auto">
          <a:xfrm>
            <a:off x="4392613" y="5018088"/>
            <a:ext cx="1282700" cy="469900"/>
          </a:xfrm>
          <a:prstGeom prst="rect">
            <a:avLst/>
          </a:prstGeom>
          <a:solidFill>
            <a:srgbClr val="919191"/>
          </a:solidFill>
          <a:ln>
            <a:noFill/>
          </a:ln>
          <a:effectLst/>
        </p:spPr>
        <p:txBody>
          <a:bodyPr wrap="none" lIns="90487" tIns="44450" rIns="90487" bIns="44450">
            <a:spAutoFit/>
          </a:bodyPr>
          <a:lstStyle/>
          <a:p>
            <a:pPr>
              <a:lnSpc>
                <a:spcPct val="90000"/>
              </a:lnSpc>
              <a:defRPr/>
            </a:pPr>
            <a:r>
              <a:rPr lang="en-US" altLang="en-US" sz="2400" b="1">
                <a:effectLst>
                  <a:outerShdw blurRad="38100" dist="38100" dir="2700000" algn="tl">
                    <a:srgbClr val="FFFFFF"/>
                  </a:outerShdw>
                </a:effectLst>
                <a:latin typeface="Arial" charset="0"/>
                <a:cs typeface="Arial" charset="0"/>
              </a:rPr>
              <a:t>analyze</a:t>
            </a:r>
          </a:p>
        </p:txBody>
      </p:sp>
      <p:sp>
        <p:nvSpPr>
          <p:cNvPr id="188433" name="Rectangle 17">
            <a:extLst>
              <a:ext uri="{FF2B5EF4-FFF2-40B4-BE49-F238E27FC236}">
                <a16:creationId xmlns:a16="http://schemas.microsoft.com/office/drawing/2014/main" id="{3E0FDC20-8D7B-AE8A-FB2A-BC400124E8C4}"/>
              </a:ext>
            </a:extLst>
          </p:cNvPr>
          <p:cNvSpPr>
            <a:spLocks noChangeArrowheads="1"/>
          </p:cNvSpPr>
          <p:nvPr/>
        </p:nvSpPr>
        <p:spPr bwMode="auto">
          <a:xfrm>
            <a:off x="2220913" y="4451350"/>
            <a:ext cx="808037" cy="468313"/>
          </a:xfrm>
          <a:prstGeom prst="rect">
            <a:avLst/>
          </a:prstGeom>
          <a:noFill/>
          <a:ln>
            <a:noFill/>
          </a:ln>
          <a:effectLst/>
        </p:spPr>
        <p:txBody>
          <a:bodyPr wrap="none" lIns="90487" tIns="44450" rIns="90487" bIns="44450">
            <a:spAutoFit/>
          </a:bodyPr>
          <a:lstStyle/>
          <a:p>
            <a:pPr>
              <a:lnSpc>
                <a:spcPct val="90000"/>
              </a:lnSpc>
              <a:defRPr/>
            </a:pPr>
            <a:r>
              <a:rPr lang="en-US" altLang="en-US" sz="2400" b="1">
                <a:effectLst>
                  <a:outerShdw blurRad="38100" dist="38100" dir="2700000" algn="tl">
                    <a:srgbClr val="C0C0C0"/>
                  </a:outerShdw>
                </a:effectLst>
                <a:latin typeface="Arial" charset="0"/>
                <a:cs typeface="Arial" charset="0"/>
              </a:rPr>
              <a:t>plan</a:t>
            </a:r>
          </a:p>
        </p:txBody>
      </p:sp>
      <p:sp>
        <p:nvSpPr>
          <p:cNvPr id="188434" name="Rectangle 18">
            <a:extLst>
              <a:ext uri="{FF2B5EF4-FFF2-40B4-BE49-F238E27FC236}">
                <a16:creationId xmlns:a16="http://schemas.microsoft.com/office/drawing/2014/main" id="{EA65E5D1-6D0F-ED5F-DA8D-0DF0BB815CD4}"/>
              </a:ext>
            </a:extLst>
          </p:cNvPr>
          <p:cNvSpPr>
            <a:spLocks noChangeArrowheads="1"/>
          </p:cNvSpPr>
          <p:nvPr/>
        </p:nvSpPr>
        <p:spPr bwMode="auto">
          <a:xfrm>
            <a:off x="2132013" y="2693988"/>
            <a:ext cx="909637" cy="468312"/>
          </a:xfrm>
          <a:prstGeom prst="rect">
            <a:avLst/>
          </a:prstGeom>
          <a:noFill/>
          <a:ln>
            <a:noFill/>
          </a:ln>
          <a:effectLst/>
        </p:spPr>
        <p:txBody>
          <a:bodyPr wrap="none" lIns="90487" tIns="44450" rIns="90487" bIns="44450">
            <a:spAutoFit/>
          </a:bodyPr>
          <a:lstStyle/>
          <a:p>
            <a:pPr>
              <a:lnSpc>
                <a:spcPct val="90000"/>
              </a:lnSpc>
              <a:defRPr/>
            </a:pPr>
            <a:r>
              <a:rPr lang="en-US" altLang="en-US" sz="2400" b="1">
                <a:effectLst>
                  <a:outerShdw blurRad="38100" dist="38100" dir="2700000" algn="tl">
                    <a:srgbClr val="C0C0C0"/>
                  </a:outerShdw>
                </a:effectLst>
                <a:latin typeface="Arial" charset="0"/>
                <a:cs typeface="Arial" charset="0"/>
              </a:rPr>
              <a:t>track</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a:extLst>
              <a:ext uri="{FF2B5EF4-FFF2-40B4-BE49-F238E27FC236}">
                <a16:creationId xmlns:a16="http://schemas.microsoft.com/office/drawing/2014/main" id="{D84E2157-2C39-FDEC-BBBB-6A53B7EFF6A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8E3C8DCE-FF99-48E7-87F0-19E299D72F03}" type="slidenum">
              <a:rPr lang="en-US" altLang="en-US" sz="1200" smtClean="0"/>
              <a:pPr>
                <a:spcBef>
                  <a:spcPct val="0"/>
                </a:spcBef>
                <a:buClrTx/>
                <a:buFontTx/>
                <a:buNone/>
              </a:pPr>
              <a:t>22</a:t>
            </a:fld>
            <a:endParaRPr lang="en-US" altLang="en-US" sz="1200"/>
          </a:p>
        </p:txBody>
      </p:sp>
      <p:sp>
        <p:nvSpPr>
          <p:cNvPr id="5" name="Footer Placeholder 4">
            <a:extLst>
              <a:ext uri="{FF2B5EF4-FFF2-40B4-BE49-F238E27FC236}">
                <a16:creationId xmlns:a16="http://schemas.microsoft.com/office/drawing/2014/main" id="{0F044C02-D7BF-D1E5-4410-FF9ADAB97EDC}"/>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5604" name="Rectangle 2">
            <a:extLst>
              <a:ext uri="{FF2B5EF4-FFF2-40B4-BE49-F238E27FC236}">
                <a16:creationId xmlns:a16="http://schemas.microsoft.com/office/drawing/2014/main" id="{7519E938-536A-007F-0ABD-245BAF88203B}"/>
              </a:ext>
            </a:extLst>
          </p:cNvPr>
          <p:cNvSpPr>
            <a:spLocks noGrp="1" noChangeArrowheads="1"/>
          </p:cNvSpPr>
          <p:nvPr>
            <p:ph type="title"/>
          </p:nvPr>
        </p:nvSpPr>
        <p:spPr/>
        <p:txBody>
          <a:bodyPr/>
          <a:lstStyle/>
          <a:p>
            <a:pPr eaLnBrk="1" hangingPunct="1"/>
            <a:r>
              <a:rPr lang="en-US" altLang="en-US"/>
              <a:t>Risk Categories</a:t>
            </a:r>
          </a:p>
        </p:txBody>
      </p:sp>
      <p:sp>
        <p:nvSpPr>
          <p:cNvPr id="25605" name="Rectangle 3">
            <a:extLst>
              <a:ext uri="{FF2B5EF4-FFF2-40B4-BE49-F238E27FC236}">
                <a16:creationId xmlns:a16="http://schemas.microsoft.com/office/drawing/2014/main" id="{BE6F2D1E-66E1-77C8-7EA4-F425FF2BFA8F}"/>
              </a:ext>
            </a:extLst>
          </p:cNvPr>
          <p:cNvSpPr>
            <a:spLocks noGrp="1" noChangeArrowheads="1"/>
          </p:cNvSpPr>
          <p:nvPr>
            <p:ph type="body" idx="1"/>
          </p:nvPr>
        </p:nvSpPr>
        <p:spPr/>
        <p:txBody>
          <a:bodyPr/>
          <a:lstStyle/>
          <a:p>
            <a:pPr eaLnBrk="1" hangingPunct="1"/>
            <a:r>
              <a:rPr lang="en-US" altLang="en-US"/>
              <a:t>Project risks</a:t>
            </a:r>
          </a:p>
          <a:p>
            <a:pPr eaLnBrk="1" hangingPunct="1"/>
            <a:r>
              <a:rPr lang="en-US" altLang="en-US"/>
              <a:t>Technical risks</a:t>
            </a:r>
          </a:p>
          <a:p>
            <a:pPr eaLnBrk="1" hangingPunct="1"/>
            <a:r>
              <a:rPr lang="en-US" altLang="en-US"/>
              <a:t>Business Risks</a:t>
            </a:r>
          </a:p>
          <a:p>
            <a:pPr eaLnBrk="1" hangingPunct="1"/>
            <a:endParaRPr lang="en-US" altLang="en-US"/>
          </a:p>
          <a:p>
            <a:pPr eaLnBrk="1" hangingPunct="1"/>
            <a:r>
              <a:rPr lang="en-US" altLang="en-US"/>
              <a:t>General categories</a:t>
            </a:r>
          </a:p>
          <a:p>
            <a:pPr lvl="1" eaLnBrk="1" hangingPunct="1"/>
            <a:r>
              <a:rPr lang="en-US" altLang="en-US"/>
              <a:t>Generic</a:t>
            </a:r>
          </a:p>
          <a:p>
            <a:pPr lvl="1" eaLnBrk="1" hangingPunct="1"/>
            <a:r>
              <a:rPr lang="en-US" altLang="en-US"/>
              <a:t>Product Specific</a:t>
            </a:r>
          </a:p>
          <a:p>
            <a:pPr eaLnBrk="1" hangingPunct="1"/>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a:extLst>
              <a:ext uri="{FF2B5EF4-FFF2-40B4-BE49-F238E27FC236}">
                <a16:creationId xmlns:a16="http://schemas.microsoft.com/office/drawing/2014/main" id="{F4D315DD-46F8-72DC-D78C-D2A87785C750}"/>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191910D1-923C-49BD-835B-9466DBAC9997}" type="slidenum">
              <a:rPr lang="en-US" altLang="en-US" sz="1200" smtClean="0"/>
              <a:pPr>
                <a:spcBef>
                  <a:spcPct val="0"/>
                </a:spcBef>
                <a:buClrTx/>
                <a:buFontTx/>
                <a:buNone/>
              </a:pPr>
              <a:t>23</a:t>
            </a:fld>
            <a:endParaRPr lang="en-US" altLang="en-US" sz="1200"/>
          </a:p>
        </p:txBody>
      </p:sp>
      <p:sp>
        <p:nvSpPr>
          <p:cNvPr id="14" name="Footer Placeholder 4">
            <a:extLst>
              <a:ext uri="{FF2B5EF4-FFF2-40B4-BE49-F238E27FC236}">
                <a16:creationId xmlns:a16="http://schemas.microsoft.com/office/drawing/2014/main" id="{F2B653C5-46B0-0B15-D269-27A3AC760AEB}"/>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6628" name="Rectangle 2">
            <a:extLst>
              <a:ext uri="{FF2B5EF4-FFF2-40B4-BE49-F238E27FC236}">
                <a16:creationId xmlns:a16="http://schemas.microsoft.com/office/drawing/2014/main" id="{1E50DFF9-ADF5-42FB-2A15-7B5846680AD9}"/>
              </a:ext>
            </a:extLst>
          </p:cNvPr>
          <p:cNvSpPr>
            <a:spLocks noGrp="1" noChangeArrowheads="1"/>
          </p:cNvSpPr>
          <p:nvPr>
            <p:ph type="title"/>
          </p:nvPr>
        </p:nvSpPr>
        <p:spPr>
          <a:xfrm>
            <a:off x="533400" y="762000"/>
            <a:ext cx="6364288" cy="638175"/>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t>Building a Risk Table</a:t>
            </a:r>
          </a:p>
        </p:txBody>
      </p:sp>
      <p:sp>
        <p:nvSpPr>
          <p:cNvPr id="26629" name="Rectangle 3">
            <a:extLst>
              <a:ext uri="{FF2B5EF4-FFF2-40B4-BE49-F238E27FC236}">
                <a16:creationId xmlns:a16="http://schemas.microsoft.com/office/drawing/2014/main" id="{4DCF02A8-5ED2-F223-A376-13147CF5E361}"/>
              </a:ext>
            </a:extLst>
          </p:cNvPr>
          <p:cNvSpPr>
            <a:spLocks noChangeArrowheads="1"/>
          </p:cNvSpPr>
          <p:nvPr/>
        </p:nvSpPr>
        <p:spPr bwMode="auto">
          <a:xfrm>
            <a:off x="1371600" y="1752600"/>
            <a:ext cx="6540500" cy="4276725"/>
          </a:xfrm>
          <a:prstGeom prst="rect">
            <a:avLst/>
          </a:prstGeom>
          <a:solidFill>
            <a:schemeClr val="accent1"/>
          </a:solidFill>
          <a:ln w="25400">
            <a:solidFill>
              <a:schemeClr val="tx2"/>
            </a:solidFill>
            <a:miter lim="800000"/>
            <a:headEnd/>
            <a:tailEnd/>
          </a:ln>
          <a:effectLst>
            <a:outerShdw dist="53882" dir="2700000" algn="ctr" rotWithShape="0">
              <a:schemeClr val="tx1"/>
            </a:outerShdw>
          </a:effectLst>
        </p:spPr>
        <p:txBody>
          <a:bodyPr wrap="none" anchor="ct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latin typeface="Verdana" panose="020B0604030504040204" pitchFamily="34" charset="0"/>
              <a:cs typeface="Arial" panose="020B0604020202020204" pitchFamily="34" charset="0"/>
            </a:endParaRPr>
          </a:p>
        </p:txBody>
      </p:sp>
      <p:sp>
        <p:nvSpPr>
          <p:cNvPr id="26630" name="Line 4">
            <a:extLst>
              <a:ext uri="{FF2B5EF4-FFF2-40B4-BE49-F238E27FC236}">
                <a16:creationId xmlns:a16="http://schemas.microsoft.com/office/drawing/2014/main" id="{92AACB47-13E8-4F72-8751-F37FFA0B8B12}"/>
              </a:ext>
            </a:extLst>
          </p:cNvPr>
          <p:cNvSpPr>
            <a:spLocks noChangeShapeType="1"/>
          </p:cNvSpPr>
          <p:nvPr/>
        </p:nvSpPr>
        <p:spPr bwMode="auto">
          <a:xfrm>
            <a:off x="2806700" y="1765300"/>
            <a:ext cx="1588" cy="42497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26631" name="Line 5">
            <a:extLst>
              <a:ext uri="{FF2B5EF4-FFF2-40B4-BE49-F238E27FC236}">
                <a16:creationId xmlns:a16="http://schemas.microsoft.com/office/drawing/2014/main" id="{8CBC3143-FC01-F41C-F88E-8AC75446BEA2}"/>
              </a:ext>
            </a:extLst>
          </p:cNvPr>
          <p:cNvSpPr>
            <a:spLocks noChangeShapeType="1"/>
          </p:cNvSpPr>
          <p:nvPr/>
        </p:nvSpPr>
        <p:spPr bwMode="auto">
          <a:xfrm>
            <a:off x="4267200" y="1736725"/>
            <a:ext cx="1588" cy="42497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26632" name="Line 6">
            <a:extLst>
              <a:ext uri="{FF2B5EF4-FFF2-40B4-BE49-F238E27FC236}">
                <a16:creationId xmlns:a16="http://schemas.microsoft.com/office/drawing/2014/main" id="{2137ED13-981F-B64B-E6C3-E9EFAB76B20C}"/>
              </a:ext>
            </a:extLst>
          </p:cNvPr>
          <p:cNvSpPr>
            <a:spLocks noChangeShapeType="1"/>
          </p:cNvSpPr>
          <p:nvPr/>
        </p:nvSpPr>
        <p:spPr bwMode="auto">
          <a:xfrm>
            <a:off x="5295900" y="1765300"/>
            <a:ext cx="1588" cy="42497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26633" name="Line 7">
            <a:extLst>
              <a:ext uri="{FF2B5EF4-FFF2-40B4-BE49-F238E27FC236}">
                <a16:creationId xmlns:a16="http://schemas.microsoft.com/office/drawing/2014/main" id="{8EB96777-1C1F-CAD4-EC07-1D0E6A7BBD2D}"/>
              </a:ext>
            </a:extLst>
          </p:cNvPr>
          <p:cNvSpPr>
            <a:spLocks noChangeShapeType="1"/>
          </p:cNvSpPr>
          <p:nvPr/>
        </p:nvSpPr>
        <p:spPr bwMode="auto">
          <a:xfrm>
            <a:off x="1411288" y="2317750"/>
            <a:ext cx="64897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91496" name="Rectangle 8">
            <a:extLst>
              <a:ext uri="{FF2B5EF4-FFF2-40B4-BE49-F238E27FC236}">
                <a16:creationId xmlns:a16="http://schemas.microsoft.com/office/drawing/2014/main" id="{67CB3C18-3CC2-8EA7-40A5-3BA1C2B7771A}"/>
              </a:ext>
            </a:extLst>
          </p:cNvPr>
          <p:cNvSpPr>
            <a:spLocks noChangeArrowheads="1"/>
          </p:cNvSpPr>
          <p:nvPr/>
        </p:nvSpPr>
        <p:spPr bwMode="auto">
          <a:xfrm>
            <a:off x="1752600" y="1828800"/>
            <a:ext cx="663575" cy="363538"/>
          </a:xfrm>
          <a:prstGeom prst="rect">
            <a:avLst/>
          </a:prstGeom>
          <a:solidFill>
            <a:schemeClr val="accent1"/>
          </a:solidFill>
          <a:ln>
            <a:noFill/>
          </a:ln>
          <a:effectLst/>
        </p:spPr>
        <p:txBody>
          <a:bodyPr wrap="none" lIns="90487" tIns="44450" rIns="90487" bIns="44450">
            <a:spAutoFit/>
          </a:bodyPr>
          <a:lstStyle/>
          <a:p>
            <a:pPr>
              <a:defRPr/>
            </a:pPr>
            <a:r>
              <a:rPr lang="en-US" altLang="en-US" b="1">
                <a:effectLst>
                  <a:outerShdw blurRad="38100" dist="38100" dir="2700000" algn="tl">
                    <a:srgbClr val="FFFFFF"/>
                  </a:outerShdw>
                </a:effectLst>
                <a:latin typeface="Helvetica" pitchFamily="34" charset="0"/>
                <a:cs typeface="Arial" charset="0"/>
              </a:rPr>
              <a:t>Risk</a:t>
            </a:r>
          </a:p>
        </p:txBody>
      </p:sp>
      <p:sp>
        <p:nvSpPr>
          <p:cNvPr id="191497" name="Rectangle 9">
            <a:extLst>
              <a:ext uri="{FF2B5EF4-FFF2-40B4-BE49-F238E27FC236}">
                <a16:creationId xmlns:a16="http://schemas.microsoft.com/office/drawing/2014/main" id="{44DB17C0-7A88-6A58-9E10-9A7E2B471B6D}"/>
              </a:ext>
            </a:extLst>
          </p:cNvPr>
          <p:cNvSpPr>
            <a:spLocks noChangeArrowheads="1"/>
          </p:cNvSpPr>
          <p:nvPr/>
        </p:nvSpPr>
        <p:spPr bwMode="auto">
          <a:xfrm>
            <a:off x="2870200" y="1828800"/>
            <a:ext cx="1362075" cy="363538"/>
          </a:xfrm>
          <a:prstGeom prst="rect">
            <a:avLst/>
          </a:prstGeom>
          <a:solidFill>
            <a:schemeClr val="accent1"/>
          </a:solidFill>
          <a:ln>
            <a:noFill/>
          </a:ln>
          <a:effectLst/>
        </p:spPr>
        <p:txBody>
          <a:bodyPr wrap="none" lIns="90487" tIns="44450" rIns="90487" bIns="44450">
            <a:spAutoFit/>
          </a:bodyPr>
          <a:lstStyle/>
          <a:p>
            <a:pPr>
              <a:defRPr/>
            </a:pPr>
            <a:r>
              <a:rPr lang="en-US" altLang="en-US" b="1">
                <a:effectLst>
                  <a:outerShdw blurRad="38100" dist="38100" dir="2700000" algn="tl">
                    <a:srgbClr val="FFFFFF"/>
                  </a:outerShdw>
                </a:effectLst>
                <a:latin typeface="Helvetica" pitchFamily="34" charset="0"/>
                <a:cs typeface="Arial" charset="0"/>
              </a:rPr>
              <a:t>Probability</a:t>
            </a:r>
          </a:p>
        </p:txBody>
      </p:sp>
      <p:sp>
        <p:nvSpPr>
          <p:cNvPr id="191498" name="Rectangle 10">
            <a:extLst>
              <a:ext uri="{FF2B5EF4-FFF2-40B4-BE49-F238E27FC236}">
                <a16:creationId xmlns:a16="http://schemas.microsoft.com/office/drawing/2014/main" id="{0842EF92-2143-E1B5-06E6-0987F4965C14}"/>
              </a:ext>
            </a:extLst>
          </p:cNvPr>
          <p:cNvSpPr>
            <a:spLocks noChangeArrowheads="1"/>
          </p:cNvSpPr>
          <p:nvPr/>
        </p:nvSpPr>
        <p:spPr bwMode="auto">
          <a:xfrm>
            <a:off x="4343400" y="1828800"/>
            <a:ext cx="917575" cy="363538"/>
          </a:xfrm>
          <a:prstGeom prst="rect">
            <a:avLst/>
          </a:prstGeom>
          <a:solidFill>
            <a:schemeClr val="accent1"/>
          </a:solidFill>
          <a:ln>
            <a:noFill/>
          </a:ln>
          <a:effectLst/>
        </p:spPr>
        <p:txBody>
          <a:bodyPr wrap="none" lIns="90487" tIns="44450" rIns="90487" bIns="44450">
            <a:spAutoFit/>
          </a:bodyPr>
          <a:lstStyle/>
          <a:p>
            <a:pPr>
              <a:defRPr/>
            </a:pPr>
            <a:r>
              <a:rPr lang="en-US" altLang="en-US" b="1">
                <a:effectLst>
                  <a:outerShdw blurRad="38100" dist="38100" dir="2700000" algn="tl">
                    <a:srgbClr val="FFFFFF"/>
                  </a:outerShdw>
                </a:effectLst>
                <a:latin typeface="Helvetica" pitchFamily="34" charset="0"/>
                <a:cs typeface="Arial" charset="0"/>
              </a:rPr>
              <a:t>Impact</a:t>
            </a:r>
          </a:p>
        </p:txBody>
      </p:sp>
      <p:sp>
        <p:nvSpPr>
          <p:cNvPr id="191499" name="Rectangle 11">
            <a:extLst>
              <a:ext uri="{FF2B5EF4-FFF2-40B4-BE49-F238E27FC236}">
                <a16:creationId xmlns:a16="http://schemas.microsoft.com/office/drawing/2014/main" id="{EF786B84-A529-138B-6CAE-FA60D3B4825E}"/>
              </a:ext>
            </a:extLst>
          </p:cNvPr>
          <p:cNvSpPr>
            <a:spLocks noChangeArrowheads="1"/>
          </p:cNvSpPr>
          <p:nvPr/>
        </p:nvSpPr>
        <p:spPr bwMode="auto">
          <a:xfrm>
            <a:off x="6019800" y="1828800"/>
            <a:ext cx="917575" cy="363538"/>
          </a:xfrm>
          <a:prstGeom prst="rect">
            <a:avLst/>
          </a:prstGeom>
          <a:solidFill>
            <a:schemeClr val="accent1"/>
          </a:solidFill>
          <a:ln>
            <a:noFill/>
          </a:ln>
          <a:effectLst/>
        </p:spPr>
        <p:txBody>
          <a:bodyPr wrap="none" lIns="90487" tIns="44450" rIns="90487" bIns="44450">
            <a:spAutoFit/>
          </a:bodyPr>
          <a:lstStyle/>
          <a:p>
            <a:pPr>
              <a:defRPr/>
            </a:pPr>
            <a:r>
              <a:rPr lang="en-US" altLang="en-US" b="1">
                <a:effectLst>
                  <a:outerShdw blurRad="38100" dist="38100" dir="2700000" algn="tl">
                    <a:srgbClr val="FFFFFF"/>
                  </a:outerShdw>
                </a:effectLst>
                <a:latin typeface="Helvetica" pitchFamily="34" charset="0"/>
                <a:cs typeface="Arial" charset="0"/>
              </a:rPr>
              <a:t>RMMM</a:t>
            </a:r>
          </a:p>
        </p:txBody>
      </p:sp>
      <p:sp>
        <p:nvSpPr>
          <p:cNvPr id="191500" name="Rectangle 12">
            <a:extLst>
              <a:ext uri="{FF2B5EF4-FFF2-40B4-BE49-F238E27FC236}">
                <a16:creationId xmlns:a16="http://schemas.microsoft.com/office/drawing/2014/main" id="{B939189C-4D6F-FD8A-DBA3-C91495CADFD9}"/>
              </a:ext>
            </a:extLst>
          </p:cNvPr>
          <p:cNvSpPr>
            <a:spLocks noChangeArrowheads="1"/>
          </p:cNvSpPr>
          <p:nvPr/>
        </p:nvSpPr>
        <p:spPr bwMode="auto">
          <a:xfrm>
            <a:off x="5789613" y="2890838"/>
            <a:ext cx="1577975" cy="1462087"/>
          </a:xfrm>
          <a:prstGeom prst="rect">
            <a:avLst/>
          </a:prstGeom>
          <a:solidFill>
            <a:schemeClr val="accent1"/>
          </a:solidFill>
          <a:ln>
            <a:noFill/>
          </a:ln>
          <a:effectLst/>
        </p:spPr>
        <p:txBody>
          <a:bodyPr wrap="none" lIns="90487" tIns="44450" rIns="90487" bIns="44450">
            <a:spAutoFit/>
          </a:bodyPr>
          <a:lstStyle/>
          <a:p>
            <a:pPr algn="ctr">
              <a:defRPr/>
            </a:pPr>
            <a:r>
              <a:rPr lang="en-US" altLang="en-US" b="1">
                <a:effectLst>
                  <a:outerShdw blurRad="38100" dist="38100" dir="2700000" algn="tl">
                    <a:srgbClr val="FFFFFF"/>
                  </a:outerShdw>
                </a:effectLst>
                <a:latin typeface="Helvetica" pitchFamily="34" charset="0"/>
                <a:cs typeface="Arial" charset="0"/>
              </a:rPr>
              <a:t>Risk</a:t>
            </a:r>
          </a:p>
          <a:p>
            <a:pPr algn="ctr">
              <a:defRPr/>
            </a:pPr>
            <a:r>
              <a:rPr lang="en-US" altLang="en-US" b="1">
                <a:effectLst>
                  <a:outerShdw blurRad="38100" dist="38100" dir="2700000" algn="tl">
                    <a:srgbClr val="FFFFFF"/>
                  </a:outerShdw>
                </a:effectLst>
                <a:latin typeface="Helvetica" pitchFamily="34" charset="0"/>
                <a:cs typeface="Arial" charset="0"/>
              </a:rPr>
              <a:t>Mitigation</a:t>
            </a:r>
          </a:p>
          <a:p>
            <a:pPr algn="ctr">
              <a:defRPr/>
            </a:pPr>
            <a:r>
              <a:rPr lang="en-US" altLang="en-US" b="1">
                <a:effectLst>
                  <a:outerShdw blurRad="38100" dist="38100" dir="2700000" algn="tl">
                    <a:srgbClr val="FFFFFF"/>
                  </a:outerShdw>
                </a:effectLst>
                <a:latin typeface="Helvetica" pitchFamily="34" charset="0"/>
                <a:cs typeface="Arial" charset="0"/>
              </a:rPr>
              <a:t>Monitoring</a:t>
            </a:r>
          </a:p>
          <a:p>
            <a:pPr algn="ctr">
              <a:defRPr/>
            </a:pPr>
            <a:r>
              <a:rPr lang="en-US" altLang="en-US" b="1">
                <a:effectLst>
                  <a:outerShdw blurRad="38100" dist="38100" dir="2700000" algn="tl">
                    <a:srgbClr val="FFFFFF"/>
                  </a:outerShdw>
                </a:effectLst>
                <a:latin typeface="Helvetica" pitchFamily="34" charset="0"/>
                <a:cs typeface="Arial" charset="0"/>
              </a:rPr>
              <a:t>&amp; </a:t>
            </a:r>
          </a:p>
          <a:p>
            <a:pPr algn="ctr">
              <a:defRPr/>
            </a:pPr>
            <a:r>
              <a:rPr lang="en-US" altLang="en-US" b="1">
                <a:effectLst>
                  <a:outerShdw blurRad="38100" dist="38100" dir="2700000" algn="tl">
                    <a:srgbClr val="FFFFFF"/>
                  </a:outerShdw>
                </a:effectLst>
                <a:latin typeface="Helvetica" pitchFamily="34" charset="0"/>
                <a:cs typeface="Arial" charset="0"/>
              </a:rPr>
              <a:t>Management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1A0A8F-8EB9-4CA4-B73A-2B5E46EE08C7}"/>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1B501AB6-C6B7-490B-92A6-DA7923CAD8C2}" type="slidenum">
              <a:rPr lang="en-US" altLang="en-US">
                <a:latin typeface="Times New Roman" panose="02020603050405020304" pitchFamily="18" charset="0"/>
                <a:cs typeface="Times New Roman" panose="02020603050405020304" pitchFamily="18" charset="0"/>
              </a:rPr>
              <a:pPr eaLnBrk="1" hangingPunct="1"/>
              <a:t>24</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1965ED9-FFFB-4FFF-B7EC-E90ACC565448}"/>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3556" name="Rectangle 2">
            <a:extLst>
              <a:ext uri="{FF2B5EF4-FFF2-40B4-BE49-F238E27FC236}">
                <a16:creationId xmlns:a16="http://schemas.microsoft.com/office/drawing/2014/main" id="{380625DF-1F78-45F4-8983-3AFCB7DAD977}"/>
              </a:ext>
            </a:extLst>
          </p:cNvPr>
          <p:cNvSpPr>
            <a:spLocks noGrp="1" noChangeArrowheads="1"/>
          </p:cNvSpPr>
          <p:nvPr>
            <p:ph type="title"/>
          </p:nvPr>
        </p:nvSpPr>
        <p:spPr/>
        <p:txBody>
          <a:bodyPr/>
          <a:lstStyle/>
          <a:p>
            <a:r>
              <a:rPr lang="en-US" altLang="en-US"/>
              <a:t>Acceptance Tests</a:t>
            </a:r>
          </a:p>
        </p:txBody>
      </p:sp>
      <p:sp>
        <p:nvSpPr>
          <p:cNvPr id="23557" name="Rectangle 3">
            <a:extLst>
              <a:ext uri="{FF2B5EF4-FFF2-40B4-BE49-F238E27FC236}">
                <a16:creationId xmlns:a16="http://schemas.microsoft.com/office/drawing/2014/main" id="{FD870A4E-FA60-4BD7-A903-047707E3AA15}"/>
              </a:ext>
            </a:extLst>
          </p:cNvPr>
          <p:cNvSpPr>
            <a:spLocks noGrp="1" noChangeArrowheads="1"/>
          </p:cNvSpPr>
          <p:nvPr>
            <p:ph type="body" idx="1"/>
          </p:nvPr>
        </p:nvSpPr>
        <p:spPr/>
        <p:txBody>
          <a:bodyPr/>
          <a:lstStyle/>
          <a:p>
            <a:r>
              <a:rPr lang="en-US" altLang="en-US"/>
              <a:t>Acceptance tests describe the criteria by which stakeholders will determine whether the system meets their needs</a:t>
            </a:r>
          </a:p>
          <a:p>
            <a:endParaRPr lang="en-US" altLang="en-US"/>
          </a:p>
          <a:p>
            <a:r>
              <a:rPr lang="en-US" altLang="en-US"/>
              <a:t>Business rules, non-functional requirements, and usage requirements can be captured as acceptance tests</a:t>
            </a:r>
          </a:p>
          <a:p>
            <a:endParaRPr lang="en-US" altLang="en-US"/>
          </a:p>
          <a:p>
            <a:r>
              <a:rPr lang="en-US" altLang="en-US"/>
              <a:t>Acceptance tests are sometimes called "conditions of satisfaction“</a:t>
            </a:r>
          </a:p>
          <a:p>
            <a:pPr lvl="1">
              <a:buFont typeface="Wingdings" panose="05000000000000000000" pitchFamily="2" charset="2"/>
              <a:buNone/>
            </a:pPr>
            <a:r>
              <a:rPr lang="en-US" altLang="en-US"/>
              <a:t>				</a:t>
            </a:r>
          </a:p>
          <a:p>
            <a:pPr lvl="1">
              <a:buFont typeface="Wingdings" panose="05000000000000000000" pitchFamily="2" charset="2"/>
              <a:buNone/>
            </a:pPr>
            <a:r>
              <a:rPr lang="en-US" altLang="en-US"/>
              <a:t>			</a:t>
            </a:r>
            <a:r>
              <a:rPr lang="en-US" altLang="en-US" sz="1200"/>
              <a:t>Adapted from http://www.agilemodeling.com/artifacts/acceptanceTests.htm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DC6F7A6-3E6D-44F8-97DF-E38B243BDADD}"/>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156C44F-2A14-4DD5-A2ED-A627C7B95FA3}" type="slidenum">
              <a:rPr lang="en-US" altLang="en-US">
                <a:latin typeface="Times New Roman" panose="02020603050405020304" pitchFamily="18" charset="0"/>
                <a:cs typeface="Times New Roman" panose="02020603050405020304" pitchFamily="18" charset="0"/>
              </a:rPr>
              <a:pPr eaLnBrk="1" hangingPunct="1"/>
              <a:t>25</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52C750D-AEAC-4730-B265-EF3BE2B18EE9}"/>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4580" name="Rectangle 2">
            <a:extLst>
              <a:ext uri="{FF2B5EF4-FFF2-40B4-BE49-F238E27FC236}">
                <a16:creationId xmlns:a16="http://schemas.microsoft.com/office/drawing/2014/main" id="{16152E3A-08FA-4B00-9589-DAC39683B0DD}"/>
              </a:ext>
            </a:extLst>
          </p:cNvPr>
          <p:cNvSpPr>
            <a:spLocks noGrp="1" noChangeArrowheads="1"/>
          </p:cNvSpPr>
          <p:nvPr>
            <p:ph type="title"/>
          </p:nvPr>
        </p:nvSpPr>
        <p:spPr/>
        <p:txBody>
          <a:bodyPr/>
          <a:lstStyle/>
          <a:p>
            <a:r>
              <a:rPr lang="en-US" altLang="en-US"/>
              <a:t>Acceptance Test Template</a:t>
            </a:r>
          </a:p>
        </p:txBody>
      </p:sp>
      <p:sp>
        <p:nvSpPr>
          <p:cNvPr id="24581" name="Rectangle 3">
            <a:extLst>
              <a:ext uri="{FF2B5EF4-FFF2-40B4-BE49-F238E27FC236}">
                <a16:creationId xmlns:a16="http://schemas.microsoft.com/office/drawing/2014/main" id="{1C808AB6-3B40-4570-9A17-931B4F9F6481}"/>
              </a:ext>
            </a:extLst>
          </p:cNvPr>
          <p:cNvSpPr>
            <a:spLocks noGrp="1" noChangeArrowheads="1"/>
          </p:cNvSpPr>
          <p:nvPr>
            <p:ph type="body" idx="1"/>
          </p:nvPr>
        </p:nvSpPr>
        <p:spPr/>
        <p:txBody>
          <a:bodyPr/>
          <a:lstStyle/>
          <a:p>
            <a:pPr>
              <a:lnSpc>
                <a:spcPct val="90000"/>
              </a:lnSpc>
            </a:pPr>
            <a:r>
              <a:rPr lang="en-US" altLang="en-US"/>
              <a:t>Must include the following information</a:t>
            </a:r>
          </a:p>
          <a:p>
            <a:pPr lvl="1">
              <a:lnSpc>
                <a:spcPct val="90000"/>
              </a:lnSpc>
            </a:pPr>
            <a:endParaRPr lang="en-US" altLang="en-US" sz="1600"/>
          </a:p>
          <a:p>
            <a:pPr lvl="1">
              <a:lnSpc>
                <a:spcPct val="90000"/>
              </a:lnSpc>
            </a:pPr>
            <a:r>
              <a:rPr lang="en-US" altLang="en-US"/>
              <a:t>Brief description of what capabilities are being tested ("this test will verify that reserve seat functionality works as described in requirements XX, YY, ZZ") </a:t>
            </a:r>
          </a:p>
          <a:p>
            <a:pPr lvl="1">
              <a:lnSpc>
                <a:spcPct val="90000"/>
              </a:lnSpc>
            </a:pPr>
            <a:endParaRPr lang="en-US" altLang="en-US" sz="1400"/>
          </a:p>
          <a:p>
            <a:pPr lvl="1">
              <a:lnSpc>
                <a:spcPct val="90000"/>
              </a:lnSpc>
            </a:pPr>
            <a:r>
              <a:rPr lang="en-US" altLang="en-US"/>
              <a:t>Which requirements are being verified by this test</a:t>
            </a:r>
          </a:p>
          <a:p>
            <a:pPr lvl="1">
              <a:lnSpc>
                <a:spcPct val="90000"/>
              </a:lnSpc>
            </a:pPr>
            <a:endParaRPr lang="en-US" altLang="en-US" sz="1400"/>
          </a:p>
          <a:p>
            <a:pPr lvl="1">
              <a:lnSpc>
                <a:spcPct val="90000"/>
              </a:lnSpc>
            </a:pPr>
            <a:r>
              <a:rPr lang="en-US" altLang="en-US"/>
              <a:t>Test setup/pre-conditions</a:t>
            </a:r>
          </a:p>
          <a:p>
            <a:pPr lvl="1">
              <a:lnSpc>
                <a:spcPct val="90000"/>
              </a:lnSpc>
            </a:pPr>
            <a:endParaRPr lang="en-US" altLang="en-US" sz="1400"/>
          </a:p>
          <a:p>
            <a:pPr lvl="1">
              <a:lnSpc>
                <a:spcPct val="90000"/>
              </a:lnSpc>
            </a:pPr>
            <a:r>
              <a:rPr lang="en-US" altLang="en-US"/>
              <a:t>Test steps</a:t>
            </a:r>
          </a:p>
          <a:p>
            <a:pPr lvl="1">
              <a:lnSpc>
                <a:spcPct val="90000"/>
              </a:lnSpc>
            </a:pPr>
            <a:endParaRPr lang="en-US" altLang="en-US" sz="1400"/>
          </a:p>
          <a:p>
            <a:pPr lvl="1">
              <a:lnSpc>
                <a:spcPct val="90000"/>
              </a:lnSpc>
            </a:pPr>
            <a:r>
              <a:rPr lang="en-US" altLang="en-US"/>
              <a:t>Expected results</a:t>
            </a:r>
          </a:p>
          <a:p>
            <a:pPr lvl="1">
              <a:lnSpc>
                <a:spcPct val="90000"/>
              </a:lnSpc>
            </a:pP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3">
            <a:extLst>
              <a:ext uri="{FF2B5EF4-FFF2-40B4-BE49-F238E27FC236}">
                <a16:creationId xmlns:a16="http://schemas.microsoft.com/office/drawing/2014/main" id="{2B1CF47B-7D1C-4D16-B1F2-5835DA9799AA}"/>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E66213C8-CB2C-4423-A63F-DC9C8E8633E9}" type="slidenum">
              <a:rPr lang="en-US" altLang="en-US">
                <a:latin typeface="Times New Roman" panose="02020603050405020304" pitchFamily="18" charset="0"/>
                <a:cs typeface="Times New Roman" panose="02020603050405020304" pitchFamily="18" charset="0"/>
              </a:rPr>
              <a:pPr eaLnBrk="1" hangingPunct="1"/>
              <a:t>26</a:t>
            </a:fld>
            <a:endParaRPr lang="en-US" altLang="en-US">
              <a:latin typeface="Times New Roman" panose="02020603050405020304" pitchFamily="18" charset="0"/>
              <a:cs typeface="Times New Roman" panose="02020603050405020304" pitchFamily="18" charset="0"/>
            </a:endParaRPr>
          </a:p>
        </p:txBody>
      </p:sp>
      <p:sp>
        <p:nvSpPr>
          <p:cNvPr id="21" name="Footer Placeholder 4">
            <a:extLst>
              <a:ext uri="{FF2B5EF4-FFF2-40B4-BE49-F238E27FC236}">
                <a16:creationId xmlns:a16="http://schemas.microsoft.com/office/drawing/2014/main" id="{CB6C6A4C-1C01-43E3-9C9E-497FD756A69B}"/>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5604" name="Rectangle 2">
            <a:extLst>
              <a:ext uri="{FF2B5EF4-FFF2-40B4-BE49-F238E27FC236}">
                <a16:creationId xmlns:a16="http://schemas.microsoft.com/office/drawing/2014/main" id="{11266E6F-D339-41D6-B4F0-E42DEC775514}"/>
              </a:ext>
            </a:extLst>
          </p:cNvPr>
          <p:cNvSpPr>
            <a:spLocks noGrp="1" noChangeArrowheads="1"/>
          </p:cNvSpPr>
          <p:nvPr>
            <p:ph type="title"/>
          </p:nvPr>
        </p:nvSpPr>
        <p:spPr/>
        <p:txBody>
          <a:bodyPr/>
          <a:lstStyle/>
          <a:p>
            <a:r>
              <a:rPr lang="en-US" altLang="en-US"/>
              <a:t>Acceptance Test Template</a:t>
            </a:r>
          </a:p>
        </p:txBody>
      </p:sp>
      <p:graphicFrame>
        <p:nvGraphicFramePr>
          <p:cNvPr id="362499" name="Group 3">
            <a:extLst>
              <a:ext uri="{FF2B5EF4-FFF2-40B4-BE49-F238E27FC236}">
                <a16:creationId xmlns:a16="http://schemas.microsoft.com/office/drawing/2014/main" id="{8732FC3A-672E-4E58-84C7-B3EBAD61B0CF}"/>
              </a:ext>
            </a:extLst>
          </p:cNvPr>
          <p:cNvGraphicFramePr>
            <a:graphicFrameLocks noGrp="1"/>
          </p:cNvGraphicFramePr>
          <p:nvPr>
            <p:ph idx="1"/>
          </p:nvPr>
        </p:nvGraphicFramePr>
        <p:xfrm>
          <a:off x="685800" y="1752600"/>
          <a:ext cx="7772400" cy="4160838"/>
        </p:xfrm>
        <a:graphic>
          <a:graphicData uri="http://schemas.openxmlformats.org/drawingml/2006/table">
            <a:tbl>
              <a:tblPr/>
              <a:tblGrid>
                <a:gridCol w="13716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325463">
                <a:tc>
                  <a:txBody>
                    <a:bodyPr/>
                    <a:lstStyle>
                      <a:lvl1pPr marL="469900" indent="-469900">
                        <a:spcBef>
                          <a:spcPct val="20000"/>
                        </a:spcBef>
                        <a:buClr>
                          <a:schemeClr val="accent2"/>
                        </a:buClr>
                        <a:buFont typeface="Wingdings" pitchFamily="2" charset="2"/>
                        <a:defRPr>
                          <a:solidFill>
                            <a:schemeClr val="tx1"/>
                          </a:solidFill>
                          <a:latin typeface="Times New Roman" pitchFamily="18" charset="0"/>
                          <a:cs typeface="Times New Roman" pitchFamily="18" charset="0"/>
                        </a:defRPr>
                      </a:lvl1pPr>
                      <a:lvl2pPr marL="908050" indent="-436563">
                        <a:spcBef>
                          <a:spcPct val="20000"/>
                        </a:spcBef>
                        <a:buClr>
                          <a:schemeClr val="accent2"/>
                        </a:buClr>
                        <a:buFont typeface="Wingdings" pitchFamily="2" charset="2"/>
                        <a:defRPr sz="1600">
                          <a:solidFill>
                            <a:schemeClr val="tx1"/>
                          </a:solidFill>
                          <a:latin typeface="Times New Roman" pitchFamily="18" charset="0"/>
                          <a:cs typeface="Times New Roman" pitchFamily="18" charset="0"/>
                        </a:defRPr>
                      </a:lvl2pPr>
                      <a:lvl3pPr marL="1304925" indent="-395288">
                        <a:spcBef>
                          <a:spcPct val="20000"/>
                        </a:spcBef>
                        <a:buClr>
                          <a:schemeClr val="accent2"/>
                        </a:buClr>
                        <a:buFont typeface="Wingdings" pitchFamily="2" charset="2"/>
                        <a:defRPr sz="1500">
                          <a:solidFill>
                            <a:schemeClr val="tx1"/>
                          </a:solidFill>
                          <a:latin typeface="Times New Roman" pitchFamily="18" charset="0"/>
                          <a:cs typeface="Times New Roman" pitchFamily="18" charset="0"/>
                        </a:defRPr>
                      </a:lvl3pPr>
                      <a:lvl4pPr marL="1693863" indent="-387350">
                        <a:spcBef>
                          <a:spcPct val="20000"/>
                        </a:spcBef>
                        <a:buClr>
                          <a:schemeClr val="accent2"/>
                        </a:buClr>
                        <a:buFont typeface="Wingdings" pitchFamily="2" charset="2"/>
                        <a:defRPr sz="1200">
                          <a:solidFill>
                            <a:schemeClr val="tx1"/>
                          </a:solidFill>
                          <a:latin typeface="Times New Roman" pitchFamily="18" charset="0"/>
                          <a:cs typeface="Times New Roman" pitchFamily="18" charset="0"/>
                        </a:defRPr>
                      </a:lvl4pPr>
                      <a:lvl5pPr marL="2093913" indent="-398463">
                        <a:spcBef>
                          <a:spcPct val="25000"/>
                        </a:spcBef>
                        <a:buClr>
                          <a:schemeClr val="accent2"/>
                        </a:buClr>
                        <a:buFont typeface="Wingdings" pitchFamily="2" charset="2"/>
                        <a:defRPr sz="1200">
                          <a:solidFill>
                            <a:schemeClr val="tx1"/>
                          </a:solidFill>
                          <a:latin typeface="Times New Roman" pitchFamily="18" charset="0"/>
                          <a:cs typeface="Times New Roman" pitchFamily="18" charset="0"/>
                        </a:defRPr>
                      </a:lvl5pPr>
                      <a:lvl6pPr marL="25511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6pPr>
                      <a:lvl7pPr marL="30083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7pPr>
                      <a:lvl8pPr marL="34655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8pPr>
                      <a:lvl9pPr marL="39227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9p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itchFamily="18" charset="0"/>
                          <a:cs typeface="Times New Roman" pitchFamily="18" charset="0"/>
                        </a:rPr>
                        <a:t>ID</a:t>
                      </a:r>
                      <a:endParaRPr kumimoji="0" lang="en-US" altLang="en-US" sz="14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itchFamily="2" charset="2"/>
                        <a:defRPr>
                          <a:solidFill>
                            <a:schemeClr val="tx1"/>
                          </a:solidFill>
                          <a:latin typeface="Times New Roman" pitchFamily="18" charset="0"/>
                          <a:cs typeface="Times New Roman" pitchFamily="18" charset="0"/>
                        </a:defRPr>
                      </a:lvl1pPr>
                      <a:lvl2pPr marL="908050" indent="-436563">
                        <a:spcBef>
                          <a:spcPct val="20000"/>
                        </a:spcBef>
                        <a:buClr>
                          <a:schemeClr val="accent2"/>
                        </a:buClr>
                        <a:buFont typeface="Wingdings" pitchFamily="2" charset="2"/>
                        <a:defRPr sz="1600">
                          <a:solidFill>
                            <a:schemeClr val="tx1"/>
                          </a:solidFill>
                          <a:latin typeface="Times New Roman" pitchFamily="18" charset="0"/>
                          <a:cs typeface="Times New Roman" pitchFamily="18" charset="0"/>
                        </a:defRPr>
                      </a:lvl2pPr>
                      <a:lvl3pPr marL="1304925" indent="-395288">
                        <a:spcBef>
                          <a:spcPct val="20000"/>
                        </a:spcBef>
                        <a:buClr>
                          <a:schemeClr val="accent2"/>
                        </a:buClr>
                        <a:buFont typeface="Wingdings" pitchFamily="2" charset="2"/>
                        <a:defRPr sz="1500">
                          <a:solidFill>
                            <a:schemeClr val="tx1"/>
                          </a:solidFill>
                          <a:latin typeface="Times New Roman" pitchFamily="18" charset="0"/>
                          <a:cs typeface="Times New Roman" pitchFamily="18" charset="0"/>
                        </a:defRPr>
                      </a:lvl3pPr>
                      <a:lvl4pPr marL="1693863" indent="-387350">
                        <a:spcBef>
                          <a:spcPct val="20000"/>
                        </a:spcBef>
                        <a:buClr>
                          <a:schemeClr val="accent2"/>
                        </a:buClr>
                        <a:buFont typeface="Wingdings" pitchFamily="2" charset="2"/>
                        <a:defRPr sz="1200">
                          <a:solidFill>
                            <a:schemeClr val="tx1"/>
                          </a:solidFill>
                          <a:latin typeface="Times New Roman" pitchFamily="18" charset="0"/>
                          <a:cs typeface="Times New Roman" pitchFamily="18" charset="0"/>
                        </a:defRPr>
                      </a:lvl4pPr>
                      <a:lvl5pPr marL="2093913" indent="-398463">
                        <a:spcBef>
                          <a:spcPct val="25000"/>
                        </a:spcBef>
                        <a:buClr>
                          <a:schemeClr val="accent2"/>
                        </a:buClr>
                        <a:buFont typeface="Wingdings" pitchFamily="2" charset="2"/>
                        <a:defRPr sz="1200">
                          <a:solidFill>
                            <a:schemeClr val="tx1"/>
                          </a:solidFill>
                          <a:latin typeface="Times New Roman" pitchFamily="18" charset="0"/>
                          <a:cs typeface="Times New Roman" pitchFamily="18" charset="0"/>
                        </a:defRPr>
                      </a:lvl5pPr>
                      <a:lvl6pPr marL="25511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6pPr>
                      <a:lvl7pPr marL="30083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7pPr>
                      <a:lvl8pPr marL="34655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8pPr>
                      <a:lvl9pPr marL="39227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9p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T0014</a:t>
                      </a: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1576">
                <a:tc>
                  <a:txBody>
                    <a:bodyPr/>
                    <a:lstStyle>
                      <a:lvl1pPr marL="469900" indent="-469900">
                        <a:spcBef>
                          <a:spcPct val="20000"/>
                        </a:spcBef>
                        <a:buClr>
                          <a:schemeClr val="accent2"/>
                        </a:buClr>
                        <a:buFont typeface="Wingdings" pitchFamily="2" charset="2"/>
                        <a:defRPr>
                          <a:solidFill>
                            <a:schemeClr val="tx1"/>
                          </a:solidFill>
                          <a:latin typeface="Times New Roman" pitchFamily="18" charset="0"/>
                          <a:cs typeface="Times New Roman" pitchFamily="18" charset="0"/>
                        </a:defRPr>
                      </a:lvl1pPr>
                      <a:lvl2pPr marL="908050" indent="-436563">
                        <a:spcBef>
                          <a:spcPct val="20000"/>
                        </a:spcBef>
                        <a:buClr>
                          <a:schemeClr val="accent2"/>
                        </a:buClr>
                        <a:buFont typeface="Wingdings" pitchFamily="2" charset="2"/>
                        <a:defRPr sz="1600">
                          <a:solidFill>
                            <a:schemeClr val="tx1"/>
                          </a:solidFill>
                          <a:latin typeface="Times New Roman" pitchFamily="18" charset="0"/>
                          <a:cs typeface="Times New Roman" pitchFamily="18" charset="0"/>
                        </a:defRPr>
                      </a:lvl2pPr>
                      <a:lvl3pPr marL="1304925" indent="-395288">
                        <a:spcBef>
                          <a:spcPct val="20000"/>
                        </a:spcBef>
                        <a:buClr>
                          <a:schemeClr val="accent2"/>
                        </a:buClr>
                        <a:buFont typeface="Wingdings" pitchFamily="2" charset="2"/>
                        <a:defRPr sz="1500">
                          <a:solidFill>
                            <a:schemeClr val="tx1"/>
                          </a:solidFill>
                          <a:latin typeface="Times New Roman" pitchFamily="18" charset="0"/>
                          <a:cs typeface="Times New Roman" pitchFamily="18" charset="0"/>
                        </a:defRPr>
                      </a:lvl3pPr>
                      <a:lvl4pPr marL="1693863" indent="-387350">
                        <a:spcBef>
                          <a:spcPct val="20000"/>
                        </a:spcBef>
                        <a:buClr>
                          <a:schemeClr val="accent2"/>
                        </a:buClr>
                        <a:buFont typeface="Wingdings" pitchFamily="2" charset="2"/>
                        <a:defRPr sz="1200">
                          <a:solidFill>
                            <a:schemeClr val="tx1"/>
                          </a:solidFill>
                          <a:latin typeface="Times New Roman" pitchFamily="18" charset="0"/>
                          <a:cs typeface="Times New Roman" pitchFamily="18" charset="0"/>
                        </a:defRPr>
                      </a:lvl4pPr>
                      <a:lvl5pPr marL="2093913" indent="-398463">
                        <a:spcBef>
                          <a:spcPct val="25000"/>
                        </a:spcBef>
                        <a:buClr>
                          <a:schemeClr val="accent2"/>
                        </a:buClr>
                        <a:buFont typeface="Wingdings" pitchFamily="2" charset="2"/>
                        <a:defRPr sz="1200">
                          <a:solidFill>
                            <a:schemeClr val="tx1"/>
                          </a:solidFill>
                          <a:latin typeface="Times New Roman" pitchFamily="18" charset="0"/>
                          <a:cs typeface="Times New Roman" pitchFamily="18" charset="0"/>
                        </a:defRPr>
                      </a:lvl5pPr>
                      <a:lvl6pPr marL="25511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6pPr>
                      <a:lvl7pPr marL="30083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7pPr>
                      <a:lvl8pPr marL="34655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8pPr>
                      <a:lvl9pPr marL="39227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9p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itchFamily="18" charset="0"/>
                          <a:cs typeface="Times New Roman" pitchFamily="18" charset="0"/>
                        </a:rPr>
                        <a:t>Description</a:t>
                      </a:r>
                      <a:endParaRPr kumimoji="0" lang="en-US" altLang="en-US" sz="14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itchFamily="2" charset="2"/>
                        <a:defRPr>
                          <a:solidFill>
                            <a:schemeClr val="tx1"/>
                          </a:solidFill>
                          <a:latin typeface="Times New Roman" pitchFamily="18" charset="0"/>
                          <a:cs typeface="Times New Roman" pitchFamily="18" charset="0"/>
                        </a:defRPr>
                      </a:lvl1pPr>
                      <a:lvl2pPr marL="908050" indent="-436563">
                        <a:spcBef>
                          <a:spcPct val="20000"/>
                        </a:spcBef>
                        <a:buClr>
                          <a:schemeClr val="accent2"/>
                        </a:buClr>
                        <a:buFont typeface="Wingdings" pitchFamily="2" charset="2"/>
                        <a:defRPr sz="1600">
                          <a:solidFill>
                            <a:schemeClr val="tx1"/>
                          </a:solidFill>
                          <a:latin typeface="Times New Roman" pitchFamily="18" charset="0"/>
                          <a:cs typeface="Times New Roman" pitchFamily="18" charset="0"/>
                        </a:defRPr>
                      </a:lvl2pPr>
                      <a:lvl3pPr marL="1304925" indent="-395288">
                        <a:spcBef>
                          <a:spcPct val="20000"/>
                        </a:spcBef>
                        <a:buClr>
                          <a:schemeClr val="accent2"/>
                        </a:buClr>
                        <a:buFont typeface="Wingdings" pitchFamily="2" charset="2"/>
                        <a:defRPr sz="1500">
                          <a:solidFill>
                            <a:schemeClr val="tx1"/>
                          </a:solidFill>
                          <a:latin typeface="Times New Roman" pitchFamily="18" charset="0"/>
                          <a:cs typeface="Times New Roman" pitchFamily="18" charset="0"/>
                        </a:defRPr>
                      </a:lvl3pPr>
                      <a:lvl4pPr marL="1693863" indent="-387350">
                        <a:spcBef>
                          <a:spcPct val="20000"/>
                        </a:spcBef>
                        <a:buClr>
                          <a:schemeClr val="accent2"/>
                        </a:buClr>
                        <a:buFont typeface="Wingdings" pitchFamily="2" charset="2"/>
                        <a:defRPr sz="1200">
                          <a:solidFill>
                            <a:schemeClr val="tx1"/>
                          </a:solidFill>
                          <a:latin typeface="Times New Roman" pitchFamily="18" charset="0"/>
                          <a:cs typeface="Times New Roman" pitchFamily="18" charset="0"/>
                        </a:defRPr>
                      </a:lvl4pPr>
                      <a:lvl5pPr marL="2093913" indent="-398463">
                        <a:spcBef>
                          <a:spcPct val="25000"/>
                        </a:spcBef>
                        <a:buClr>
                          <a:schemeClr val="accent2"/>
                        </a:buClr>
                        <a:buFont typeface="Wingdings" pitchFamily="2" charset="2"/>
                        <a:defRPr sz="1200">
                          <a:solidFill>
                            <a:schemeClr val="tx1"/>
                          </a:solidFill>
                          <a:latin typeface="Times New Roman" pitchFamily="18" charset="0"/>
                          <a:cs typeface="Times New Roman" pitchFamily="18" charset="0"/>
                        </a:defRPr>
                      </a:lvl5pPr>
                      <a:lvl6pPr marL="25511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6pPr>
                      <a:lvl7pPr marL="30083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7pPr>
                      <a:lvl8pPr marL="34655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8pPr>
                      <a:lvl9pPr marL="39227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9p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        Checking accounts have an overdraft limit of $500.  As long as there are sufficient funds (e.g. -$500 or greater) within a checking account after a withdrawal has been made the withdrawal will be allowed. </a:t>
                      </a: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625">
                <a:tc>
                  <a:txBody>
                    <a:bodyPr/>
                    <a:lstStyle>
                      <a:lvl1pPr marL="469900" indent="-469900">
                        <a:spcBef>
                          <a:spcPct val="20000"/>
                        </a:spcBef>
                        <a:buClr>
                          <a:schemeClr val="accent2"/>
                        </a:buClr>
                        <a:buFont typeface="Wingdings" pitchFamily="2" charset="2"/>
                        <a:defRPr>
                          <a:solidFill>
                            <a:schemeClr val="tx1"/>
                          </a:solidFill>
                          <a:latin typeface="Times New Roman" pitchFamily="18" charset="0"/>
                          <a:cs typeface="Times New Roman" pitchFamily="18" charset="0"/>
                        </a:defRPr>
                      </a:lvl1pPr>
                      <a:lvl2pPr marL="908050" indent="-436563">
                        <a:spcBef>
                          <a:spcPct val="20000"/>
                        </a:spcBef>
                        <a:buClr>
                          <a:schemeClr val="accent2"/>
                        </a:buClr>
                        <a:buFont typeface="Wingdings" pitchFamily="2" charset="2"/>
                        <a:defRPr sz="1600">
                          <a:solidFill>
                            <a:schemeClr val="tx1"/>
                          </a:solidFill>
                          <a:latin typeface="Times New Roman" pitchFamily="18" charset="0"/>
                          <a:cs typeface="Times New Roman" pitchFamily="18" charset="0"/>
                        </a:defRPr>
                      </a:lvl2pPr>
                      <a:lvl3pPr marL="1304925" indent="-395288">
                        <a:spcBef>
                          <a:spcPct val="20000"/>
                        </a:spcBef>
                        <a:buClr>
                          <a:schemeClr val="accent2"/>
                        </a:buClr>
                        <a:buFont typeface="Wingdings" pitchFamily="2" charset="2"/>
                        <a:defRPr sz="1500">
                          <a:solidFill>
                            <a:schemeClr val="tx1"/>
                          </a:solidFill>
                          <a:latin typeface="Times New Roman" pitchFamily="18" charset="0"/>
                          <a:cs typeface="Times New Roman" pitchFamily="18" charset="0"/>
                        </a:defRPr>
                      </a:lvl3pPr>
                      <a:lvl4pPr marL="1693863" indent="-387350">
                        <a:spcBef>
                          <a:spcPct val="20000"/>
                        </a:spcBef>
                        <a:buClr>
                          <a:schemeClr val="accent2"/>
                        </a:buClr>
                        <a:buFont typeface="Wingdings" pitchFamily="2" charset="2"/>
                        <a:defRPr sz="1200">
                          <a:solidFill>
                            <a:schemeClr val="tx1"/>
                          </a:solidFill>
                          <a:latin typeface="Times New Roman" pitchFamily="18" charset="0"/>
                          <a:cs typeface="Times New Roman" pitchFamily="18" charset="0"/>
                        </a:defRPr>
                      </a:lvl4pPr>
                      <a:lvl5pPr marL="2093913" indent="-398463">
                        <a:spcBef>
                          <a:spcPct val="25000"/>
                        </a:spcBef>
                        <a:buClr>
                          <a:schemeClr val="accent2"/>
                        </a:buClr>
                        <a:buFont typeface="Wingdings" pitchFamily="2" charset="2"/>
                        <a:defRPr sz="1200">
                          <a:solidFill>
                            <a:schemeClr val="tx1"/>
                          </a:solidFill>
                          <a:latin typeface="Times New Roman" pitchFamily="18" charset="0"/>
                          <a:cs typeface="Times New Roman" pitchFamily="18" charset="0"/>
                        </a:defRPr>
                      </a:lvl5pPr>
                      <a:lvl6pPr marL="25511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6pPr>
                      <a:lvl7pPr marL="30083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7pPr>
                      <a:lvl8pPr marL="34655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8pPr>
                      <a:lvl9pPr marL="39227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9p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itchFamily="18" charset="0"/>
                          <a:cs typeface="Times New Roman" pitchFamily="18" charset="0"/>
                        </a:rPr>
                        <a:t>Setup</a:t>
                      </a:r>
                      <a:endParaRPr kumimoji="0" lang="en-US" altLang="en-US" sz="14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itchFamily="2" charset="2"/>
                        <a:defRPr>
                          <a:solidFill>
                            <a:schemeClr val="tx1"/>
                          </a:solidFill>
                          <a:latin typeface="Times New Roman" pitchFamily="18" charset="0"/>
                          <a:cs typeface="Times New Roman" pitchFamily="18" charset="0"/>
                        </a:defRPr>
                      </a:lvl1pPr>
                      <a:lvl2pPr marL="908050" indent="-436563">
                        <a:spcBef>
                          <a:spcPct val="20000"/>
                        </a:spcBef>
                        <a:buClr>
                          <a:schemeClr val="accent2"/>
                        </a:buClr>
                        <a:buFont typeface="Wingdings" pitchFamily="2" charset="2"/>
                        <a:defRPr sz="1600">
                          <a:solidFill>
                            <a:schemeClr val="tx1"/>
                          </a:solidFill>
                          <a:latin typeface="Times New Roman" pitchFamily="18" charset="0"/>
                          <a:cs typeface="Times New Roman" pitchFamily="18" charset="0"/>
                        </a:defRPr>
                      </a:lvl2pPr>
                      <a:lvl3pPr marL="1304925" indent="-395288">
                        <a:spcBef>
                          <a:spcPct val="20000"/>
                        </a:spcBef>
                        <a:buClr>
                          <a:schemeClr val="accent2"/>
                        </a:buClr>
                        <a:buFont typeface="Wingdings" pitchFamily="2" charset="2"/>
                        <a:defRPr sz="1500">
                          <a:solidFill>
                            <a:schemeClr val="tx1"/>
                          </a:solidFill>
                          <a:latin typeface="Times New Roman" pitchFamily="18" charset="0"/>
                          <a:cs typeface="Times New Roman" pitchFamily="18" charset="0"/>
                        </a:defRPr>
                      </a:lvl3pPr>
                      <a:lvl4pPr marL="1693863" indent="-387350">
                        <a:spcBef>
                          <a:spcPct val="20000"/>
                        </a:spcBef>
                        <a:buClr>
                          <a:schemeClr val="accent2"/>
                        </a:buClr>
                        <a:buFont typeface="Wingdings" pitchFamily="2" charset="2"/>
                        <a:defRPr sz="1200">
                          <a:solidFill>
                            <a:schemeClr val="tx1"/>
                          </a:solidFill>
                          <a:latin typeface="Times New Roman" pitchFamily="18" charset="0"/>
                          <a:cs typeface="Times New Roman" pitchFamily="18" charset="0"/>
                        </a:defRPr>
                      </a:lvl4pPr>
                      <a:lvl5pPr marL="2093913" indent="-398463">
                        <a:spcBef>
                          <a:spcPct val="25000"/>
                        </a:spcBef>
                        <a:buClr>
                          <a:schemeClr val="accent2"/>
                        </a:buClr>
                        <a:buFont typeface="Wingdings" pitchFamily="2" charset="2"/>
                        <a:defRPr sz="1200">
                          <a:solidFill>
                            <a:schemeClr val="tx1"/>
                          </a:solidFill>
                          <a:latin typeface="Times New Roman" pitchFamily="18" charset="0"/>
                          <a:cs typeface="Times New Roman" pitchFamily="18" charset="0"/>
                        </a:defRPr>
                      </a:lvl5pPr>
                      <a:lvl6pPr marL="25511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6pPr>
                      <a:lvl7pPr marL="30083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7pPr>
                      <a:lvl8pPr marL="34655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8pPr>
                      <a:lvl9pPr marL="39227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9pPr>
                    </a:lstStyle>
                    <a:p>
                      <a:pPr marL="469900" marR="0" lvl="0" indent="-46990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itchFamily="18" charset="0"/>
                        <a:cs typeface="Times New Roman" pitchFamily="18" charset="0"/>
                      </a:endParaRPr>
                    </a:p>
                    <a:p>
                      <a:pPr marL="469900" marR="0" lvl="0" indent="-4699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Create account 12345 with an initial balance of $50 </a:t>
                      </a:r>
                    </a:p>
                    <a:p>
                      <a:pPr marL="469900" marR="0" lvl="0" indent="-4699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Create account 67890 with an initial balance of $0 </a:t>
                      </a: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174">
                <a:tc>
                  <a:txBody>
                    <a:bodyPr/>
                    <a:lstStyle>
                      <a:lvl1pPr marL="469900" indent="-469900">
                        <a:spcBef>
                          <a:spcPct val="20000"/>
                        </a:spcBef>
                        <a:buClr>
                          <a:schemeClr val="accent2"/>
                        </a:buClr>
                        <a:buFont typeface="Wingdings" pitchFamily="2" charset="2"/>
                        <a:defRPr>
                          <a:solidFill>
                            <a:schemeClr val="tx1"/>
                          </a:solidFill>
                          <a:latin typeface="Times New Roman" pitchFamily="18" charset="0"/>
                          <a:cs typeface="Times New Roman" pitchFamily="18" charset="0"/>
                        </a:defRPr>
                      </a:lvl1pPr>
                      <a:lvl2pPr marL="908050" indent="-436563">
                        <a:spcBef>
                          <a:spcPct val="20000"/>
                        </a:spcBef>
                        <a:buClr>
                          <a:schemeClr val="accent2"/>
                        </a:buClr>
                        <a:buFont typeface="Wingdings" pitchFamily="2" charset="2"/>
                        <a:defRPr sz="1600">
                          <a:solidFill>
                            <a:schemeClr val="tx1"/>
                          </a:solidFill>
                          <a:latin typeface="Times New Roman" pitchFamily="18" charset="0"/>
                          <a:cs typeface="Times New Roman" pitchFamily="18" charset="0"/>
                        </a:defRPr>
                      </a:lvl2pPr>
                      <a:lvl3pPr marL="1304925" indent="-395288">
                        <a:spcBef>
                          <a:spcPct val="20000"/>
                        </a:spcBef>
                        <a:buClr>
                          <a:schemeClr val="accent2"/>
                        </a:buClr>
                        <a:buFont typeface="Wingdings" pitchFamily="2" charset="2"/>
                        <a:defRPr sz="1500">
                          <a:solidFill>
                            <a:schemeClr val="tx1"/>
                          </a:solidFill>
                          <a:latin typeface="Times New Roman" pitchFamily="18" charset="0"/>
                          <a:cs typeface="Times New Roman" pitchFamily="18" charset="0"/>
                        </a:defRPr>
                      </a:lvl3pPr>
                      <a:lvl4pPr marL="1693863" indent="-387350">
                        <a:spcBef>
                          <a:spcPct val="20000"/>
                        </a:spcBef>
                        <a:buClr>
                          <a:schemeClr val="accent2"/>
                        </a:buClr>
                        <a:buFont typeface="Wingdings" pitchFamily="2" charset="2"/>
                        <a:defRPr sz="1200">
                          <a:solidFill>
                            <a:schemeClr val="tx1"/>
                          </a:solidFill>
                          <a:latin typeface="Times New Roman" pitchFamily="18" charset="0"/>
                          <a:cs typeface="Times New Roman" pitchFamily="18" charset="0"/>
                        </a:defRPr>
                      </a:lvl4pPr>
                      <a:lvl5pPr marL="2093913" indent="-398463">
                        <a:spcBef>
                          <a:spcPct val="25000"/>
                        </a:spcBef>
                        <a:buClr>
                          <a:schemeClr val="accent2"/>
                        </a:buClr>
                        <a:buFont typeface="Wingdings" pitchFamily="2" charset="2"/>
                        <a:defRPr sz="1200">
                          <a:solidFill>
                            <a:schemeClr val="tx1"/>
                          </a:solidFill>
                          <a:latin typeface="Times New Roman" pitchFamily="18" charset="0"/>
                          <a:cs typeface="Times New Roman" pitchFamily="18" charset="0"/>
                        </a:defRPr>
                      </a:lvl5pPr>
                      <a:lvl6pPr marL="25511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6pPr>
                      <a:lvl7pPr marL="30083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7pPr>
                      <a:lvl8pPr marL="34655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8pPr>
                      <a:lvl9pPr marL="39227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9p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itchFamily="18" charset="0"/>
                          <a:cs typeface="Times New Roman" pitchFamily="18" charset="0"/>
                        </a:rPr>
                        <a:t>Instructions</a:t>
                      </a:r>
                      <a:endParaRPr kumimoji="0" lang="en-US" altLang="en-US" sz="14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itchFamily="2" charset="2"/>
                        <a:defRPr>
                          <a:solidFill>
                            <a:schemeClr val="tx1"/>
                          </a:solidFill>
                          <a:latin typeface="Times New Roman" pitchFamily="18" charset="0"/>
                          <a:cs typeface="Times New Roman" pitchFamily="18" charset="0"/>
                        </a:defRPr>
                      </a:lvl1pPr>
                      <a:lvl2pPr marL="908050" indent="-436563">
                        <a:spcBef>
                          <a:spcPct val="20000"/>
                        </a:spcBef>
                        <a:buClr>
                          <a:schemeClr val="accent2"/>
                        </a:buClr>
                        <a:buFont typeface="Wingdings" pitchFamily="2" charset="2"/>
                        <a:defRPr sz="1600">
                          <a:solidFill>
                            <a:schemeClr val="tx1"/>
                          </a:solidFill>
                          <a:latin typeface="Times New Roman" pitchFamily="18" charset="0"/>
                          <a:cs typeface="Times New Roman" pitchFamily="18" charset="0"/>
                        </a:defRPr>
                      </a:lvl2pPr>
                      <a:lvl3pPr marL="1304925" indent="-395288">
                        <a:spcBef>
                          <a:spcPct val="20000"/>
                        </a:spcBef>
                        <a:buClr>
                          <a:schemeClr val="accent2"/>
                        </a:buClr>
                        <a:buFont typeface="Wingdings" pitchFamily="2" charset="2"/>
                        <a:defRPr sz="1500">
                          <a:solidFill>
                            <a:schemeClr val="tx1"/>
                          </a:solidFill>
                          <a:latin typeface="Times New Roman" pitchFamily="18" charset="0"/>
                          <a:cs typeface="Times New Roman" pitchFamily="18" charset="0"/>
                        </a:defRPr>
                      </a:lvl3pPr>
                      <a:lvl4pPr marL="1693863" indent="-387350">
                        <a:spcBef>
                          <a:spcPct val="20000"/>
                        </a:spcBef>
                        <a:buClr>
                          <a:schemeClr val="accent2"/>
                        </a:buClr>
                        <a:buFont typeface="Wingdings" pitchFamily="2" charset="2"/>
                        <a:defRPr sz="1200">
                          <a:solidFill>
                            <a:schemeClr val="tx1"/>
                          </a:solidFill>
                          <a:latin typeface="Times New Roman" pitchFamily="18" charset="0"/>
                          <a:cs typeface="Times New Roman" pitchFamily="18" charset="0"/>
                        </a:defRPr>
                      </a:lvl4pPr>
                      <a:lvl5pPr marL="2093913" indent="-398463">
                        <a:spcBef>
                          <a:spcPct val="25000"/>
                        </a:spcBef>
                        <a:buClr>
                          <a:schemeClr val="accent2"/>
                        </a:buClr>
                        <a:buFont typeface="Wingdings" pitchFamily="2" charset="2"/>
                        <a:defRPr sz="1200">
                          <a:solidFill>
                            <a:schemeClr val="tx1"/>
                          </a:solidFill>
                          <a:latin typeface="Times New Roman" pitchFamily="18" charset="0"/>
                          <a:cs typeface="Times New Roman" pitchFamily="18" charset="0"/>
                        </a:defRPr>
                      </a:lvl5pPr>
                      <a:lvl6pPr marL="25511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6pPr>
                      <a:lvl7pPr marL="30083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7pPr>
                      <a:lvl8pPr marL="34655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8pPr>
                      <a:lvl9pPr marL="39227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9pPr>
                    </a:lstStyle>
                    <a:p>
                      <a:pPr marL="469900" marR="0" lvl="0" indent="-46990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itchFamily="18" charset="0"/>
                        <a:cs typeface="Times New Roman" pitchFamily="18" charset="0"/>
                      </a:endParaRPr>
                    </a:p>
                    <a:p>
                      <a:pPr marL="469900" marR="0" lvl="0" indent="-4699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Withdraw $200 from account #12345 </a:t>
                      </a:r>
                    </a:p>
                    <a:p>
                      <a:pPr marL="469900" marR="0" lvl="0" indent="-4699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Withdraw $350 from account #67890 </a:t>
                      </a:r>
                    </a:p>
                    <a:p>
                      <a:pPr marL="469900" marR="0" lvl="0" indent="-4699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Deposit $100 into account #12345 </a:t>
                      </a:r>
                    </a:p>
                    <a:p>
                      <a:pPr marL="469900" marR="0" lvl="0" indent="-4699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Withdraw $200 from account #67890 </a:t>
                      </a:r>
                    </a:p>
                    <a:p>
                      <a:pPr marL="469900" marR="0" lvl="0" indent="-4699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Withdraw $150 from account #67890 </a:t>
                      </a:r>
                    </a:p>
                    <a:p>
                      <a:pPr marL="469900" marR="0" lvl="0" indent="-4699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Withdraw $200 from account #12345 </a:t>
                      </a:r>
                    </a:p>
                    <a:p>
                      <a:pPr marL="469900" marR="0" lvl="0" indent="-4699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Deposit $50 into account #67890 </a:t>
                      </a:r>
                    </a:p>
                    <a:p>
                      <a:pPr marL="469900" marR="0" lvl="0" indent="-46990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Withdraw $100 from account #67890 </a:t>
                      </a: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a:extLst>
              <a:ext uri="{FF2B5EF4-FFF2-40B4-BE49-F238E27FC236}">
                <a16:creationId xmlns:a16="http://schemas.microsoft.com/office/drawing/2014/main" id="{53AC803A-FF15-4E2D-9949-6C2E86367BDF}"/>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92708A85-86ED-49B0-8A01-49A6DEEC0574}" type="slidenum">
              <a:rPr lang="en-US" altLang="en-US">
                <a:latin typeface="Times New Roman" panose="02020603050405020304" pitchFamily="18" charset="0"/>
                <a:cs typeface="Times New Roman" panose="02020603050405020304" pitchFamily="18" charset="0"/>
              </a:rPr>
              <a:pPr eaLnBrk="1" hangingPunct="1"/>
              <a:t>27</a:t>
            </a:fld>
            <a:endParaRPr lang="en-US" altLang="en-US">
              <a:latin typeface="Times New Roman" panose="02020603050405020304" pitchFamily="18" charset="0"/>
              <a:cs typeface="Times New Roman" panose="02020603050405020304" pitchFamily="18" charset="0"/>
            </a:endParaRPr>
          </a:p>
        </p:txBody>
      </p:sp>
      <p:sp>
        <p:nvSpPr>
          <p:cNvPr id="12" name="Footer Placeholder 4">
            <a:extLst>
              <a:ext uri="{FF2B5EF4-FFF2-40B4-BE49-F238E27FC236}">
                <a16:creationId xmlns:a16="http://schemas.microsoft.com/office/drawing/2014/main" id="{31B4DB99-8628-4A1B-9473-C2D1F180ACB5}"/>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6628" name="Rectangle 2">
            <a:extLst>
              <a:ext uri="{FF2B5EF4-FFF2-40B4-BE49-F238E27FC236}">
                <a16:creationId xmlns:a16="http://schemas.microsoft.com/office/drawing/2014/main" id="{F3F98F81-3015-4992-A4EF-B2A675873A56}"/>
              </a:ext>
            </a:extLst>
          </p:cNvPr>
          <p:cNvSpPr>
            <a:spLocks noGrp="1" noChangeArrowheads="1"/>
          </p:cNvSpPr>
          <p:nvPr>
            <p:ph type="title"/>
          </p:nvPr>
        </p:nvSpPr>
        <p:spPr/>
        <p:txBody>
          <a:bodyPr/>
          <a:lstStyle/>
          <a:p>
            <a:r>
              <a:rPr lang="en-US" altLang="en-US"/>
              <a:t>Acceptance Test Template</a:t>
            </a:r>
          </a:p>
        </p:txBody>
      </p:sp>
      <p:graphicFrame>
        <p:nvGraphicFramePr>
          <p:cNvPr id="363523" name="Group 3">
            <a:extLst>
              <a:ext uri="{FF2B5EF4-FFF2-40B4-BE49-F238E27FC236}">
                <a16:creationId xmlns:a16="http://schemas.microsoft.com/office/drawing/2014/main" id="{D460DBA3-1A4C-4EBD-9171-74C751A8550F}"/>
              </a:ext>
            </a:extLst>
          </p:cNvPr>
          <p:cNvGraphicFramePr>
            <a:graphicFrameLocks noGrp="1"/>
          </p:cNvGraphicFramePr>
          <p:nvPr>
            <p:ph idx="1"/>
          </p:nvPr>
        </p:nvGraphicFramePr>
        <p:xfrm>
          <a:off x="566738" y="1752600"/>
          <a:ext cx="8001000" cy="3292475"/>
        </p:xfrm>
        <a:graphic>
          <a:graphicData uri="http://schemas.openxmlformats.org/drawingml/2006/table">
            <a:tbl>
              <a:tblPr/>
              <a:tblGrid>
                <a:gridCol w="2571750">
                  <a:extLst>
                    <a:ext uri="{9D8B030D-6E8A-4147-A177-3AD203B41FA5}">
                      <a16:colId xmlns:a16="http://schemas.microsoft.com/office/drawing/2014/main" val="20000"/>
                    </a:ext>
                  </a:extLst>
                </a:gridCol>
                <a:gridCol w="5429250">
                  <a:extLst>
                    <a:ext uri="{9D8B030D-6E8A-4147-A177-3AD203B41FA5}">
                      <a16:colId xmlns:a16="http://schemas.microsoft.com/office/drawing/2014/main" val="20001"/>
                    </a:ext>
                  </a:extLst>
                </a:gridCol>
              </a:tblGrid>
              <a:tr h="3292475">
                <a:tc>
                  <a:txBody>
                    <a:bodyPr/>
                    <a:lstStyle>
                      <a:lvl1pPr marL="469900" indent="-469900">
                        <a:spcBef>
                          <a:spcPct val="20000"/>
                        </a:spcBef>
                        <a:buClr>
                          <a:schemeClr val="accent2"/>
                        </a:buClr>
                        <a:buFont typeface="Wingdings" pitchFamily="2" charset="2"/>
                        <a:defRPr>
                          <a:solidFill>
                            <a:schemeClr val="tx1"/>
                          </a:solidFill>
                          <a:latin typeface="Times New Roman" pitchFamily="18" charset="0"/>
                          <a:cs typeface="Times New Roman" pitchFamily="18" charset="0"/>
                        </a:defRPr>
                      </a:lvl1pPr>
                      <a:lvl2pPr marL="908050" indent="-436563">
                        <a:spcBef>
                          <a:spcPct val="20000"/>
                        </a:spcBef>
                        <a:buClr>
                          <a:schemeClr val="accent2"/>
                        </a:buClr>
                        <a:buFont typeface="Wingdings" pitchFamily="2" charset="2"/>
                        <a:defRPr sz="1600">
                          <a:solidFill>
                            <a:schemeClr val="tx1"/>
                          </a:solidFill>
                          <a:latin typeface="Times New Roman" pitchFamily="18" charset="0"/>
                          <a:cs typeface="Times New Roman" pitchFamily="18" charset="0"/>
                        </a:defRPr>
                      </a:lvl2pPr>
                      <a:lvl3pPr marL="1304925" indent="-395288">
                        <a:spcBef>
                          <a:spcPct val="20000"/>
                        </a:spcBef>
                        <a:buClr>
                          <a:schemeClr val="accent2"/>
                        </a:buClr>
                        <a:buFont typeface="Wingdings" pitchFamily="2" charset="2"/>
                        <a:defRPr sz="1500">
                          <a:solidFill>
                            <a:schemeClr val="tx1"/>
                          </a:solidFill>
                          <a:latin typeface="Times New Roman" pitchFamily="18" charset="0"/>
                          <a:cs typeface="Times New Roman" pitchFamily="18" charset="0"/>
                        </a:defRPr>
                      </a:lvl3pPr>
                      <a:lvl4pPr marL="1693863" indent="-387350">
                        <a:spcBef>
                          <a:spcPct val="20000"/>
                        </a:spcBef>
                        <a:buClr>
                          <a:schemeClr val="accent2"/>
                        </a:buClr>
                        <a:buFont typeface="Wingdings" pitchFamily="2" charset="2"/>
                        <a:defRPr sz="1200">
                          <a:solidFill>
                            <a:schemeClr val="tx1"/>
                          </a:solidFill>
                          <a:latin typeface="Times New Roman" pitchFamily="18" charset="0"/>
                          <a:cs typeface="Times New Roman" pitchFamily="18" charset="0"/>
                        </a:defRPr>
                      </a:lvl4pPr>
                      <a:lvl5pPr marL="2093913" indent="-398463">
                        <a:spcBef>
                          <a:spcPct val="25000"/>
                        </a:spcBef>
                        <a:buClr>
                          <a:schemeClr val="accent2"/>
                        </a:buClr>
                        <a:buFont typeface="Wingdings" pitchFamily="2" charset="2"/>
                        <a:defRPr sz="1200">
                          <a:solidFill>
                            <a:schemeClr val="tx1"/>
                          </a:solidFill>
                          <a:latin typeface="Times New Roman" pitchFamily="18" charset="0"/>
                          <a:cs typeface="Times New Roman" pitchFamily="18" charset="0"/>
                        </a:defRPr>
                      </a:lvl5pPr>
                      <a:lvl6pPr marL="25511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6pPr>
                      <a:lvl7pPr marL="30083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7pPr>
                      <a:lvl8pPr marL="34655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8pPr>
                      <a:lvl9pPr marL="39227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9p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itchFamily="18" charset="0"/>
                          <a:cs typeface="Times New Roman" pitchFamily="18" charset="0"/>
                        </a:rPr>
                        <a:t>Expected Results</a:t>
                      </a:r>
                      <a:endParaRPr kumimoji="0" lang="en-US" altLang="en-US" sz="1400" b="0" i="0" u="none" strike="noStrike" cap="none" normalizeH="0" baseline="0">
                        <a:ln>
                          <a:noFill/>
                        </a:ln>
                        <a:solidFill>
                          <a:schemeClr val="tx1"/>
                        </a:solidFill>
                        <a:effectLst/>
                        <a:latin typeface="Times New Roman" pitchFamily="18" charset="0"/>
                        <a:cs typeface="Times New Roman" pitchFamily="18" charset="0"/>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spcBef>
                          <a:spcPct val="20000"/>
                        </a:spcBef>
                        <a:buClr>
                          <a:schemeClr val="accent2"/>
                        </a:buClr>
                        <a:buFont typeface="Wingdings" pitchFamily="2" charset="2"/>
                        <a:defRPr>
                          <a:solidFill>
                            <a:schemeClr val="tx1"/>
                          </a:solidFill>
                          <a:latin typeface="Times New Roman" pitchFamily="18" charset="0"/>
                          <a:cs typeface="Times New Roman" pitchFamily="18" charset="0"/>
                        </a:defRPr>
                      </a:lvl1pPr>
                      <a:lvl2pPr marL="908050" indent="-436563">
                        <a:spcBef>
                          <a:spcPct val="20000"/>
                        </a:spcBef>
                        <a:buClr>
                          <a:schemeClr val="accent2"/>
                        </a:buClr>
                        <a:buFont typeface="Wingdings" pitchFamily="2" charset="2"/>
                        <a:defRPr sz="1600">
                          <a:solidFill>
                            <a:schemeClr val="tx1"/>
                          </a:solidFill>
                          <a:latin typeface="Times New Roman" pitchFamily="18" charset="0"/>
                          <a:cs typeface="Times New Roman" pitchFamily="18" charset="0"/>
                        </a:defRPr>
                      </a:lvl2pPr>
                      <a:lvl3pPr marL="1304925" indent="-395288">
                        <a:spcBef>
                          <a:spcPct val="20000"/>
                        </a:spcBef>
                        <a:buClr>
                          <a:schemeClr val="accent2"/>
                        </a:buClr>
                        <a:buFont typeface="Wingdings" pitchFamily="2" charset="2"/>
                        <a:defRPr sz="1500">
                          <a:solidFill>
                            <a:schemeClr val="tx1"/>
                          </a:solidFill>
                          <a:latin typeface="Times New Roman" pitchFamily="18" charset="0"/>
                          <a:cs typeface="Times New Roman" pitchFamily="18" charset="0"/>
                        </a:defRPr>
                      </a:lvl3pPr>
                      <a:lvl4pPr marL="1693863" indent="-387350">
                        <a:spcBef>
                          <a:spcPct val="20000"/>
                        </a:spcBef>
                        <a:buClr>
                          <a:schemeClr val="accent2"/>
                        </a:buClr>
                        <a:buFont typeface="Wingdings" pitchFamily="2" charset="2"/>
                        <a:defRPr sz="1200">
                          <a:solidFill>
                            <a:schemeClr val="tx1"/>
                          </a:solidFill>
                          <a:latin typeface="Times New Roman" pitchFamily="18" charset="0"/>
                          <a:cs typeface="Times New Roman" pitchFamily="18" charset="0"/>
                        </a:defRPr>
                      </a:lvl4pPr>
                      <a:lvl5pPr marL="2093913" indent="-398463">
                        <a:spcBef>
                          <a:spcPct val="25000"/>
                        </a:spcBef>
                        <a:buClr>
                          <a:schemeClr val="accent2"/>
                        </a:buClr>
                        <a:buFont typeface="Wingdings" pitchFamily="2" charset="2"/>
                        <a:defRPr sz="1200">
                          <a:solidFill>
                            <a:schemeClr val="tx1"/>
                          </a:solidFill>
                          <a:latin typeface="Times New Roman" pitchFamily="18" charset="0"/>
                          <a:cs typeface="Times New Roman" pitchFamily="18" charset="0"/>
                        </a:defRPr>
                      </a:lvl5pPr>
                      <a:lvl6pPr marL="25511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6pPr>
                      <a:lvl7pPr marL="30083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7pPr>
                      <a:lvl8pPr marL="34655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8pPr>
                      <a:lvl9pPr marL="3922713" indent="-398463" fontAlgn="base">
                        <a:spcBef>
                          <a:spcPct val="25000"/>
                        </a:spcBef>
                        <a:spcAft>
                          <a:spcPct val="0"/>
                        </a:spcAft>
                        <a:buClr>
                          <a:schemeClr val="accent2"/>
                        </a:buClr>
                        <a:buFont typeface="Wingdings" pitchFamily="2" charset="2"/>
                        <a:defRPr sz="1200">
                          <a:solidFill>
                            <a:schemeClr val="tx1"/>
                          </a:solidFill>
                          <a:latin typeface="Times New Roman" pitchFamily="18" charset="0"/>
                          <a:cs typeface="Times New Roman" pitchFamily="18" charset="0"/>
                        </a:defRPr>
                      </a:lvl9p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Account #12345: </a:t>
                      </a:r>
                    </a:p>
                    <a:p>
                      <a:pPr marL="469900" marR="0" lvl="0" indent="-469900" algn="l" defTabSz="914400" rtl="0" eaLnBrk="0" fontAlgn="base" latinLnBrk="0" hangingPunct="0">
                        <a:lnSpc>
                          <a:spcPct val="100000"/>
                        </a:lnSpc>
                        <a:spcBef>
                          <a:spcPct val="0"/>
                        </a:spcBef>
                        <a:spcAft>
                          <a:spcPct val="0"/>
                        </a:spcAft>
                        <a:buClrTx/>
                        <a:buSzPct val="100000"/>
                        <a:buFont typeface="Symbol" pitchFamily="18" charset="2"/>
                        <a:buChar char=""/>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Ending balance = -$250 </a:t>
                      </a:r>
                    </a:p>
                    <a:p>
                      <a:pPr marL="469900" marR="0" lvl="0" indent="-469900" algn="l" defTabSz="914400" rtl="0" eaLnBrk="0" fontAlgn="base" latinLnBrk="0" hangingPunct="0">
                        <a:lnSpc>
                          <a:spcPct val="100000"/>
                        </a:lnSpc>
                        <a:spcBef>
                          <a:spcPct val="0"/>
                        </a:spcBef>
                        <a:spcAft>
                          <a:spcPct val="0"/>
                        </a:spcAft>
                        <a:buClrTx/>
                        <a:buSzPct val="100000"/>
                        <a:buFont typeface="Symbol" pitchFamily="18" charset="2"/>
                        <a:buChar char=""/>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$200 Withdrawal transaction posted against it </a:t>
                      </a:r>
                    </a:p>
                    <a:p>
                      <a:pPr marL="469900" marR="0" lvl="0" indent="-469900" algn="l" defTabSz="914400" rtl="0" eaLnBrk="0" fontAlgn="base" latinLnBrk="0" hangingPunct="0">
                        <a:lnSpc>
                          <a:spcPct val="100000"/>
                        </a:lnSpc>
                        <a:spcBef>
                          <a:spcPct val="0"/>
                        </a:spcBef>
                        <a:spcAft>
                          <a:spcPct val="0"/>
                        </a:spcAft>
                        <a:buClrTx/>
                        <a:buSzPct val="100000"/>
                        <a:buFont typeface="Symbol" pitchFamily="18" charset="2"/>
                        <a:buChar char=""/>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$100 Deposit transaction posted against it </a:t>
                      </a:r>
                    </a:p>
                    <a:p>
                      <a:pPr marL="469900" marR="0" lvl="0" indent="-469900" algn="l" defTabSz="914400" rtl="0" eaLnBrk="0" fontAlgn="base" latinLnBrk="0" hangingPunct="0">
                        <a:lnSpc>
                          <a:spcPct val="100000"/>
                        </a:lnSpc>
                        <a:spcBef>
                          <a:spcPct val="0"/>
                        </a:spcBef>
                        <a:spcAft>
                          <a:spcPct val="0"/>
                        </a:spcAft>
                        <a:buClrTx/>
                        <a:buSzPct val="100000"/>
                        <a:buFont typeface="Symbol" pitchFamily="18" charset="2"/>
                        <a:buChar char=""/>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$200 Withdrawal transaction posted against it </a:t>
                      </a: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Account #67890:</a:t>
                      </a: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Ending balance = -$500</a:t>
                      </a:r>
                    </a:p>
                    <a:p>
                      <a:pPr marL="469900" marR="0" lvl="0" indent="-469900" algn="l" defTabSz="914400" rtl="0" eaLnBrk="0" fontAlgn="base" latinLnBrk="0" hangingPunct="0">
                        <a:lnSpc>
                          <a:spcPct val="100000"/>
                        </a:lnSpc>
                        <a:spcBef>
                          <a:spcPct val="0"/>
                        </a:spcBef>
                        <a:spcAft>
                          <a:spcPct val="0"/>
                        </a:spcAft>
                        <a:buClrTx/>
                        <a:buSzPct val="100000"/>
                        <a:buFont typeface="Symbol" pitchFamily="18" charset="2"/>
                        <a:buChar char=""/>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$350 Withdrawal transaction posted against it </a:t>
                      </a:r>
                    </a:p>
                    <a:p>
                      <a:pPr marL="469900" marR="0" lvl="0" indent="-469900" algn="l" defTabSz="914400" rtl="0" eaLnBrk="0" fontAlgn="base" latinLnBrk="0" hangingPunct="0">
                        <a:lnSpc>
                          <a:spcPct val="100000"/>
                        </a:lnSpc>
                        <a:spcBef>
                          <a:spcPct val="0"/>
                        </a:spcBef>
                        <a:spcAft>
                          <a:spcPct val="0"/>
                        </a:spcAft>
                        <a:buClrTx/>
                        <a:buSzPct val="100000"/>
                        <a:buFont typeface="Symbol" pitchFamily="18" charset="2"/>
                        <a:buChar char=""/>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$150 Withdrawal transaction posted against it </a:t>
                      </a:r>
                    </a:p>
                    <a:p>
                      <a:pPr marL="469900" marR="0" lvl="0" indent="-469900" algn="l" defTabSz="914400" rtl="0" eaLnBrk="0" fontAlgn="base" latinLnBrk="0" hangingPunct="0">
                        <a:lnSpc>
                          <a:spcPct val="100000"/>
                        </a:lnSpc>
                        <a:spcBef>
                          <a:spcPct val="0"/>
                        </a:spcBef>
                        <a:spcAft>
                          <a:spcPct val="0"/>
                        </a:spcAft>
                        <a:buClrTx/>
                        <a:buSzPct val="100000"/>
                        <a:buFont typeface="Symbol" pitchFamily="18" charset="2"/>
                        <a:buChar char=""/>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$50 Deposit transaction posted against it </a:t>
                      </a: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Errors logged:</a:t>
                      </a:r>
                    </a:p>
                    <a:p>
                      <a:pPr marL="469900" marR="0" lvl="0" indent="-469900" algn="l" defTabSz="914400" rtl="0" eaLnBrk="0" fontAlgn="base" latinLnBrk="0" hangingPunct="0">
                        <a:lnSpc>
                          <a:spcPct val="100000"/>
                        </a:lnSpc>
                        <a:spcBef>
                          <a:spcPct val="0"/>
                        </a:spcBef>
                        <a:spcAft>
                          <a:spcPct val="0"/>
                        </a:spcAft>
                        <a:buClrTx/>
                        <a:buSzPct val="100000"/>
                        <a:buFont typeface="Symbol" pitchFamily="18" charset="2"/>
                        <a:buChar char=""/>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Insufficient funds in Account #67890 (balance -$350) for $200 Withdrawal </a:t>
                      </a:r>
                    </a:p>
                    <a:p>
                      <a:pPr marL="469900" marR="0" lvl="0" indent="-469900" algn="l" defTabSz="914400" rtl="0" eaLnBrk="0" fontAlgn="base" latinLnBrk="0" hangingPunct="0">
                        <a:lnSpc>
                          <a:spcPct val="100000"/>
                        </a:lnSpc>
                        <a:spcBef>
                          <a:spcPct val="0"/>
                        </a:spcBef>
                        <a:spcAft>
                          <a:spcPct val="0"/>
                        </a:spcAft>
                        <a:buClrTx/>
                        <a:buSzPct val="100000"/>
                        <a:buFont typeface="Symbol" pitchFamily="18" charset="2"/>
                        <a:buChar char=""/>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Insufficient funds in Account #67890 (balance -$450) for $100 Withdrawal </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67F9EDA-E5F0-4298-9A64-030A9B3B313B}"/>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182EFB5-A6C6-4892-B3CE-153257DE20D2}" type="slidenum">
              <a:rPr lang="en-US" altLang="en-US">
                <a:latin typeface="Times New Roman" panose="02020603050405020304" pitchFamily="18" charset="0"/>
                <a:cs typeface="Times New Roman" panose="02020603050405020304" pitchFamily="18" charset="0"/>
              </a:rPr>
              <a:pPr eaLnBrk="1" hangingPunct="1"/>
              <a:t>28</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E32F675-F81F-4CB2-8934-C859D1A63C4A}"/>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2292" name="Rectangle 2">
            <a:extLst>
              <a:ext uri="{FF2B5EF4-FFF2-40B4-BE49-F238E27FC236}">
                <a16:creationId xmlns:a16="http://schemas.microsoft.com/office/drawing/2014/main" id="{B3DCFF98-0F15-4640-BB80-C38473D0525A}"/>
              </a:ext>
            </a:extLst>
          </p:cNvPr>
          <p:cNvSpPr>
            <a:spLocks noGrp="1" noChangeArrowheads="1"/>
          </p:cNvSpPr>
          <p:nvPr>
            <p:ph type="title"/>
          </p:nvPr>
        </p:nvSpPr>
        <p:spPr/>
        <p:txBody>
          <a:bodyPr/>
          <a:lstStyle/>
          <a:p>
            <a:endParaRPr lang="en-US" altLang="en-US"/>
          </a:p>
        </p:txBody>
      </p:sp>
      <p:sp>
        <p:nvSpPr>
          <p:cNvPr id="12293" name="Rectangle 3">
            <a:extLst>
              <a:ext uri="{FF2B5EF4-FFF2-40B4-BE49-F238E27FC236}">
                <a16:creationId xmlns:a16="http://schemas.microsoft.com/office/drawing/2014/main" id="{5EC75A95-A832-40D4-83FB-91B1A54B0E0E}"/>
              </a:ext>
            </a:extLst>
          </p:cNvPr>
          <p:cNvSpPr>
            <a:spLocks noGrp="1" noChangeArrowheads="1"/>
          </p:cNvSpPr>
          <p:nvPr>
            <p:ph type="body" idx="1"/>
          </p:nvPr>
        </p:nvSpPr>
        <p:spPr/>
        <p:txBody>
          <a:bodyPr/>
          <a:lstStyle/>
          <a:p>
            <a:r>
              <a:rPr lang="en-US" altLang="en-US" dirty="0"/>
              <a:t>For usage testing, a simpler format may be followed</a:t>
            </a:r>
          </a:p>
          <a:p>
            <a:pPr lvl="1"/>
            <a:r>
              <a:rPr lang="en-US" altLang="en-US" dirty="0"/>
              <a:t>A [named user role] can [select/operate] [feature/function]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3F05-3758-585A-165A-07A402948CE3}"/>
              </a:ext>
            </a:extLst>
          </p:cNvPr>
          <p:cNvSpPr>
            <a:spLocks noGrp="1"/>
          </p:cNvSpPr>
          <p:nvPr>
            <p:ph type="title"/>
          </p:nvPr>
        </p:nvSpPr>
        <p:spPr/>
        <p:txBody>
          <a:bodyPr/>
          <a:lstStyle/>
          <a:p>
            <a:r>
              <a:rPr lang="en-US" dirty="0"/>
              <a:t>ISO/IEC/IEEE 16326</a:t>
            </a:r>
          </a:p>
        </p:txBody>
      </p:sp>
      <p:sp>
        <p:nvSpPr>
          <p:cNvPr id="3" name="Content Placeholder 2">
            <a:extLst>
              <a:ext uri="{FF2B5EF4-FFF2-40B4-BE49-F238E27FC236}">
                <a16:creationId xmlns:a16="http://schemas.microsoft.com/office/drawing/2014/main" id="{D6755144-C418-96E5-A32B-4D1248CC9B5A}"/>
              </a:ext>
            </a:extLst>
          </p:cNvPr>
          <p:cNvSpPr>
            <a:spLocks noGrp="1"/>
          </p:cNvSpPr>
          <p:nvPr>
            <p:ph idx="1"/>
          </p:nvPr>
        </p:nvSpPr>
        <p:spPr>
          <a:xfrm>
            <a:off x="566738" y="1752600"/>
            <a:ext cx="4233862" cy="4267200"/>
          </a:xfrm>
        </p:spPr>
        <p:txBody>
          <a:bodyPr/>
          <a:lstStyle/>
          <a:p>
            <a:pPr algn="l"/>
            <a:r>
              <a:rPr lang="en-US" sz="1800" dirty="0">
                <a:latin typeface="Cambria" panose="02040503050406030204" pitchFamily="18" charset="0"/>
              </a:rPr>
              <a:t>Standard p</a:t>
            </a:r>
            <a:r>
              <a:rPr lang="en-US" sz="1800" b="0" i="0" u="none" strike="noStrike" baseline="0" dirty="0">
                <a:latin typeface="Cambria" panose="02040503050406030204" pitchFamily="18" charset="0"/>
              </a:rPr>
              <a:t>rovides normative content specifications for project management plans concerned with systems, and software systems</a:t>
            </a:r>
          </a:p>
          <a:p>
            <a:pPr algn="l"/>
            <a:endParaRPr lang="en-US" sz="1800" dirty="0">
              <a:latin typeface="Cambria" panose="02040503050406030204" pitchFamily="18" charset="0"/>
            </a:endParaRPr>
          </a:p>
          <a:p>
            <a:pPr algn="l"/>
            <a:r>
              <a:rPr lang="en-US" sz="1800" b="0" i="0" u="none" strike="noStrike" baseline="0" dirty="0">
                <a:latin typeface="Cambria" panose="02040503050406030204" pitchFamily="18" charset="0"/>
              </a:rPr>
              <a:t>This document is intended to aid project managers in managing to successful conclusion those projects concerned with systems, including software systems</a:t>
            </a:r>
          </a:p>
          <a:p>
            <a:pPr algn="l"/>
            <a:endParaRPr lang="en-US" sz="1800" dirty="0">
              <a:latin typeface="Cambria" panose="02040503050406030204" pitchFamily="18" charset="0"/>
            </a:endParaRPr>
          </a:p>
          <a:p>
            <a:pPr algn="l"/>
            <a:endParaRPr lang="en-US" sz="1800" dirty="0">
              <a:latin typeface="Cambria" panose="02040503050406030204" pitchFamily="18" charset="0"/>
            </a:endParaRPr>
          </a:p>
          <a:p>
            <a:pPr algn="l"/>
            <a:endParaRPr lang="en-US" dirty="0"/>
          </a:p>
        </p:txBody>
      </p:sp>
      <p:sp>
        <p:nvSpPr>
          <p:cNvPr id="4" name="Date Placeholder 3">
            <a:extLst>
              <a:ext uri="{FF2B5EF4-FFF2-40B4-BE49-F238E27FC236}">
                <a16:creationId xmlns:a16="http://schemas.microsoft.com/office/drawing/2014/main" id="{56F5344E-723C-3794-2F8F-9A3FEBE5BE97}"/>
              </a:ext>
            </a:extLst>
          </p:cNvPr>
          <p:cNvSpPr>
            <a:spLocks noGrp="1"/>
          </p:cNvSpPr>
          <p:nvPr>
            <p:ph type="dt" sz="half" idx="10"/>
          </p:nvPr>
        </p:nvSpPr>
        <p:spPr/>
        <p:txBody>
          <a:bodyPr/>
          <a:lstStyle/>
          <a:p>
            <a:pPr>
              <a:defRPr/>
            </a:pPr>
            <a:fld id="{95E08B40-8C44-4F51-9396-8AA65869CC0B}" type="slidenum">
              <a:rPr lang="en-US" altLang="en-US" smtClean="0"/>
              <a:pPr>
                <a:defRPr/>
              </a:pPr>
              <a:t>3</a:t>
            </a:fld>
            <a:endParaRPr lang="en-US" altLang="en-US"/>
          </a:p>
        </p:txBody>
      </p:sp>
      <p:sp>
        <p:nvSpPr>
          <p:cNvPr id="5" name="Footer Placeholder 4">
            <a:extLst>
              <a:ext uri="{FF2B5EF4-FFF2-40B4-BE49-F238E27FC236}">
                <a16:creationId xmlns:a16="http://schemas.microsoft.com/office/drawing/2014/main" id="{A7C9DEB8-3426-3116-6F53-A63D233566D9}"/>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pic>
        <p:nvPicPr>
          <p:cNvPr id="8" name="Picture 7">
            <a:extLst>
              <a:ext uri="{FF2B5EF4-FFF2-40B4-BE49-F238E27FC236}">
                <a16:creationId xmlns:a16="http://schemas.microsoft.com/office/drawing/2014/main" id="{4C265C3C-4124-4D7E-A873-BBE7986F7345}"/>
              </a:ext>
            </a:extLst>
          </p:cNvPr>
          <p:cNvPicPr>
            <a:picLocks noChangeAspect="1"/>
          </p:cNvPicPr>
          <p:nvPr/>
        </p:nvPicPr>
        <p:blipFill>
          <a:blip r:embed="rId2"/>
          <a:stretch>
            <a:fillRect/>
          </a:stretch>
        </p:blipFill>
        <p:spPr>
          <a:xfrm>
            <a:off x="5105402" y="304800"/>
            <a:ext cx="3911097" cy="5730844"/>
          </a:xfrm>
          <a:prstGeom prst="rect">
            <a:avLst/>
          </a:prstGeom>
        </p:spPr>
      </p:pic>
    </p:spTree>
    <p:extLst>
      <p:ext uri="{BB962C8B-B14F-4D97-AF65-F5344CB8AC3E}">
        <p14:creationId xmlns:p14="http://schemas.microsoft.com/office/powerpoint/2010/main" val="379372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528F-42EF-4361-57F3-BBEC6BC5F852}"/>
              </a:ext>
            </a:extLst>
          </p:cNvPr>
          <p:cNvSpPr>
            <a:spLocks noGrp="1"/>
          </p:cNvSpPr>
          <p:nvPr>
            <p:ph type="title"/>
          </p:nvPr>
        </p:nvSpPr>
        <p:spPr/>
        <p:txBody>
          <a:bodyPr/>
          <a:lstStyle/>
          <a:p>
            <a:r>
              <a:rPr lang="en-US" dirty="0"/>
              <a:t>Plan Contents for you</a:t>
            </a:r>
          </a:p>
        </p:txBody>
      </p:sp>
      <p:sp>
        <p:nvSpPr>
          <p:cNvPr id="3" name="Content Placeholder 2">
            <a:extLst>
              <a:ext uri="{FF2B5EF4-FFF2-40B4-BE49-F238E27FC236}">
                <a16:creationId xmlns:a16="http://schemas.microsoft.com/office/drawing/2014/main" id="{3E1AA205-5340-716A-D690-9DC6C4F72CC8}"/>
              </a:ext>
            </a:extLst>
          </p:cNvPr>
          <p:cNvSpPr>
            <a:spLocks noGrp="1"/>
          </p:cNvSpPr>
          <p:nvPr>
            <p:ph idx="1"/>
          </p:nvPr>
        </p:nvSpPr>
        <p:spPr/>
        <p:txBody>
          <a:bodyPr/>
          <a:lstStyle/>
          <a:p>
            <a:r>
              <a:rPr lang="en-US" sz="1400" dirty="0"/>
              <a:t>Front Matter</a:t>
            </a:r>
          </a:p>
          <a:p>
            <a:r>
              <a:rPr lang="en-US" sz="1400" dirty="0"/>
              <a:t>1. Project overview</a:t>
            </a:r>
          </a:p>
          <a:p>
            <a:pPr lvl="1"/>
            <a:r>
              <a:rPr lang="en-US" sz="1050" dirty="0"/>
              <a:t>Project summary</a:t>
            </a:r>
          </a:p>
          <a:p>
            <a:pPr lvl="1"/>
            <a:r>
              <a:rPr lang="en-US" sz="1050" dirty="0"/>
              <a:t>Purpose, scope and objectives …….………………………………..……..</a:t>
            </a:r>
          </a:p>
          <a:p>
            <a:pPr lvl="1"/>
            <a:r>
              <a:rPr lang="en-US" sz="1050" dirty="0"/>
              <a:t>Assumptions and constraints …………..………………………………..….</a:t>
            </a:r>
          </a:p>
          <a:p>
            <a:pPr lvl="1"/>
            <a:r>
              <a:rPr lang="en-US" sz="1050" dirty="0"/>
              <a:t>Project deliverables …………………………….……………......................</a:t>
            </a:r>
          </a:p>
          <a:p>
            <a:pPr lvl="1"/>
            <a:r>
              <a:rPr lang="en-US" sz="1050" dirty="0"/>
              <a:t>Schedule summary …………….…………….........................</a:t>
            </a:r>
          </a:p>
          <a:p>
            <a:r>
              <a:rPr lang="en-US" sz="1400" dirty="0"/>
              <a:t>2. References ……………………………………………………………………….......................</a:t>
            </a:r>
          </a:p>
          <a:p>
            <a:r>
              <a:rPr lang="en-US" sz="1400" dirty="0"/>
              <a:t>3. Definitions …………………………………………………………………………………..…….</a:t>
            </a:r>
          </a:p>
          <a:p>
            <a:r>
              <a:rPr lang="en-US" sz="1400" dirty="0"/>
              <a:t>4. Project context ……………..…………………………………………………….......................</a:t>
            </a:r>
          </a:p>
          <a:p>
            <a:pPr lvl="1"/>
            <a:r>
              <a:rPr lang="en-US" sz="1050" dirty="0"/>
              <a:t>Process model …………………………………………………………………………...</a:t>
            </a:r>
          </a:p>
          <a:p>
            <a:pPr lvl="1"/>
            <a:r>
              <a:rPr lang="en-US" sz="1050" dirty="0"/>
              <a:t>Methods, tools and techniques ………………………………………………………...</a:t>
            </a:r>
          </a:p>
          <a:p>
            <a:pPr lvl="1"/>
            <a:r>
              <a:rPr lang="en-US" sz="1050" dirty="0"/>
              <a:t>Product acceptance plan ………………………………………………………….…….</a:t>
            </a:r>
          </a:p>
          <a:p>
            <a:r>
              <a:rPr lang="en-US" sz="1400" dirty="0"/>
              <a:t>5. Project planning.………………….……………………………………………………………….</a:t>
            </a:r>
          </a:p>
          <a:p>
            <a:pPr lvl="1"/>
            <a:r>
              <a:rPr lang="en-US" sz="1050" dirty="0"/>
              <a:t>Project work plans ………………………….…………………………………………....</a:t>
            </a:r>
          </a:p>
          <a:p>
            <a:pPr lvl="1"/>
            <a:r>
              <a:rPr lang="en-US" sz="1050" dirty="0"/>
              <a:t>Work activities ……………………………………………………………….....</a:t>
            </a:r>
          </a:p>
          <a:p>
            <a:pPr lvl="1"/>
            <a:r>
              <a:rPr lang="en-US" sz="1050" dirty="0"/>
              <a:t>Schedule allocation ………………………………………………………...….</a:t>
            </a:r>
          </a:p>
          <a:p>
            <a:pPr lvl="1"/>
            <a:r>
              <a:rPr lang="en-US" sz="1050" dirty="0"/>
              <a:t>Resource allocation ………………………………………………………..….</a:t>
            </a:r>
          </a:p>
          <a:p>
            <a:r>
              <a:rPr lang="en-US" sz="1400" dirty="0"/>
              <a:t>8. Supporting process plans ………………………………………………………………...……..</a:t>
            </a:r>
          </a:p>
          <a:p>
            <a:r>
              <a:rPr lang="en-US" sz="1400" dirty="0"/>
              <a:t>	Risk management ……………………………….……………………………………….</a:t>
            </a:r>
          </a:p>
          <a:p>
            <a:endParaRPr lang="en-US" sz="1400" dirty="0"/>
          </a:p>
        </p:txBody>
      </p:sp>
      <p:sp>
        <p:nvSpPr>
          <p:cNvPr id="4" name="Date Placeholder 3">
            <a:extLst>
              <a:ext uri="{FF2B5EF4-FFF2-40B4-BE49-F238E27FC236}">
                <a16:creationId xmlns:a16="http://schemas.microsoft.com/office/drawing/2014/main" id="{40111E9C-3E52-1AAC-7A14-2D38506DDF1C}"/>
              </a:ext>
            </a:extLst>
          </p:cNvPr>
          <p:cNvSpPr>
            <a:spLocks noGrp="1"/>
          </p:cNvSpPr>
          <p:nvPr>
            <p:ph type="dt" sz="half" idx="10"/>
          </p:nvPr>
        </p:nvSpPr>
        <p:spPr/>
        <p:txBody>
          <a:bodyPr/>
          <a:lstStyle/>
          <a:p>
            <a:pPr>
              <a:defRPr/>
            </a:pPr>
            <a:fld id="{95E08B40-8C44-4F51-9396-8AA65869CC0B}" type="slidenum">
              <a:rPr lang="en-US" altLang="en-US" smtClean="0"/>
              <a:pPr>
                <a:defRPr/>
              </a:pPr>
              <a:t>4</a:t>
            </a:fld>
            <a:endParaRPr lang="en-US" altLang="en-US"/>
          </a:p>
        </p:txBody>
      </p:sp>
      <p:sp>
        <p:nvSpPr>
          <p:cNvPr id="5" name="Footer Placeholder 4">
            <a:extLst>
              <a:ext uri="{FF2B5EF4-FFF2-40B4-BE49-F238E27FC236}">
                <a16:creationId xmlns:a16="http://schemas.microsoft.com/office/drawing/2014/main" id="{3DAE10E5-00BB-1477-1A74-16235EAF25A4}"/>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64181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a:extLst>
              <a:ext uri="{FF2B5EF4-FFF2-40B4-BE49-F238E27FC236}">
                <a16:creationId xmlns:a16="http://schemas.microsoft.com/office/drawing/2014/main" id="{3B2271DF-FA86-DCF1-B6FA-A191FB5D4E8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3C5D7847-8CB7-4501-9DA2-B2583C66F212}" type="slidenum">
              <a:rPr lang="en-US" altLang="en-US" sz="1200" smtClean="0"/>
              <a:pPr>
                <a:spcBef>
                  <a:spcPct val="0"/>
                </a:spcBef>
                <a:buClrTx/>
                <a:buFontTx/>
                <a:buNone/>
              </a:pPr>
              <a:t>5</a:t>
            </a:fld>
            <a:endParaRPr lang="en-US" altLang="en-US" sz="1200"/>
          </a:p>
        </p:txBody>
      </p:sp>
      <p:sp>
        <p:nvSpPr>
          <p:cNvPr id="5" name="Footer Placeholder 4">
            <a:extLst>
              <a:ext uri="{FF2B5EF4-FFF2-40B4-BE49-F238E27FC236}">
                <a16:creationId xmlns:a16="http://schemas.microsoft.com/office/drawing/2014/main" id="{94ABACEF-6006-9763-9A6B-CC1BB789744A}"/>
              </a:ext>
            </a:extLst>
          </p:cNvPr>
          <p:cNvSpPr>
            <a:spLocks noGrp="1"/>
          </p:cNvSpPr>
          <p:nvPr>
            <p:ph type="ftr" sz="quarter" idx="11"/>
          </p:nvPr>
        </p:nvSpPr>
        <p:spPr/>
        <p:txBody>
          <a:bodyPr/>
          <a:lstStyle/>
          <a:p>
            <a:pPr>
              <a:defRPr/>
            </a:pPr>
            <a:r>
              <a:rPr lang="en-US" altLang="en-US"/>
              <a:t>Adapted from Software Engineering A Practitioner’s Approach by R.S. Pressman</a:t>
            </a:r>
          </a:p>
        </p:txBody>
      </p:sp>
      <p:sp>
        <p:nvSpPr>
          <p:cNvPr id="13316" name="Rectangle 2">
            <a:extLst>
              <a:ext uri="{FF2B5EF4-FFF2-40B4-BE49-F238E27FC236}">
                <a16:creationId xmlns:a16="http://schemas.microsoft.com/office/drawing/2014/main" id="{293CDC9D-843D-E833-843C-B66CBF5FF09B}"/>
              </a:ext>
            </a:extLst>
          </p:cNvPr>
          <p:cNvSpPr>
            <a:spLocks noGrp="1" noChangeArrowheads="1"/>
          </p:cNvSpPr>
          <p:nvPr>
            <p:ph type="title"/>
          </p:nvPr>
        </p:nvSpPr>
        <p:spPr/>
        <p:txBody>
          <a:bodyPr/>
          <a:lstStyle/>
          <a:p>
            <a:r>
              <a:rPr lang="en-US" altLang="en-US"/>
              <a:t>The Project</a:t>
            </a:r>
          </a:p>
        </p:txBody>
      </p:sp>
      <p:sp>
        <p:nvSpPr>
          <p:cNvPr id="13317" name="Rectangle 3">
            <a:extLst>
              <a:ext uri="{FF2B5EF4-FFF2-40B4-BE49-F238E27FC236}">
                <a16:creationId xmlns:a16="http://schemas.microsoft.com/office/drawing/2014/main" id="{6687ACC9-394E-C5BC-7996-E285375D9876}"/>
              </a:ext>
            </a:extLst>
          </p:cNvPr>
          <p:cNvSpPr>
            <a:spLocks noGrp="1" noChangeArrowheads="1"/>
          </p:cNvSpPr>
          <p:nvPr>
            <p:ph type="body" idx="1"/>
          </p:nvPr>
        </p:nvSpPr>
        <p:spPr/>
        <p:txBody>
          <a:bodyPr/>
          <a:lstStyle/>
          <a:p>
            <a:pPr marL="342900" indent="-342900"/>
            <a:r>
              <a:rPr lang="en-US" altLang="en-US" sz="1800" dirty="0"/>
              <a:t>Projects get into trouble when …</a:t>
            </a:r>
          </a:p>
          <a:p>
            <a:pPr marL="742950" lvl="1" indent="-285750">
              <a:spcBef>
                <a:spcPts val="600"/>
              </a:spcBef>
            </a:pPr>
            <a:r>
              <a:rPr lang="en-US" altLang="en-US" sz="1600" dirty="0"/>
              <a:t>Software people don’t understand their customer’s needs.</a:t>
            </a:r>
          </a:p>
          <a:p>
            <a:pPr marL="742950" lvl="1" indent="-285750">
              <a:spcBef>
                <a:spcPts val="300"/>
              </a:spcBef>
            </a:pPr>
            <a:r>
              <a:rPr lang="en-US" altLang="en-US" sz="1600" dirty="0"/>
              <a:t>The product scope is poorly defined.</a:t>
            </a:r>
          </a:p>
          <a:p>
            <a:pPr marL="742950" lvl="1" indent="-285750"/>
            <a:r>
              <a:rPr lang="en-US" altLang="en-US" sz="1600" dirty="0"/>
              <a:t>Changes are managed poorly.</a:t>
            </a:r>
          </a:p>
          <a:p>
            <a:pPr marL="742950" lvl="1" indent="-285750"/>
            <a:r>
              <a:rPr lang="en-US" altLang="en-US" sz="1600" dirty="0"/>
              <a:t>Deadlines are unrealistic.</a:t>
            </a:r>
          </a:p>
          <a:p>
            <a:pPr marL="742950" lvl="1" indent="-285750"/>
            <a:r>
              <a:rPr lang="en-US" altLang="en-US" sz="1600" dirty="0"/>
              <a:t>The project team lacks people with appropriate skills.</a:t>
            </a:r>
          </a:p>
          <a:p>
            <a:pPr marL="742950" lvl="1" indent="-285750"/>
            <a:r>
              <a:rPr lang="en-US" altLang="en-US" sz="1600" dirty="0"/>
              <a:t>Managers [and practitioners] avoid best practices and lessons learned.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B8F4D4C6-D582-D03C-E181-1A6EA1B19205}"/>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AB47D2AB-5C24-44F9-B952-427B8BBDF70A}" type="slidenum">
              <a:rPr lang="en-US" altLang="en-US" sz="1200" smtClean="0"/>
              <a:pPr>
                <a:spcBef>
                  <a:spcPct val="0"/>
                </a:spcBef>
                <a:buClrTx/>
                <a:buFontTx/>
                <a:buNone/>
              </a:pPr>
              <a:t>6</a:t>
            </a:fld>
            <a:endParaRPr lang="en-US" altLang="en-US" sz="1200"/>
          </a:p>
        </p:txBody>
      </p:sp>
      <p:sp>
        <p:nvSpPr>
          <p:cNvPr id="5" name="Footer Placeholder 4">
            <a:extLst>
              <a:ext uri="{FF2B5EF4-FFF2-40B4-BE49-F238E27FC236}">
                <a16:creationId xmlns:a16="http://schemas.microsoft.com/office/drawing/2014/main" id="{7CD9C4B6-BB15-F758-5DD7-D1B571C7C2A0}"/>
              </a:ext>
            </a:extLst>
          </p:cNvPr>
          <p:cNvSpPr>
            <a:spLocks noGrp="1"/>
          </p:cNvSpPr>
          <p:nvPr>
            <p:ph type="ftr" sz="quarter" idx="11"/>
          </p:nvPr>
        </p:nvSpPr>
        <p:spPr/>
        <p:txBody>
          <a:bodyPr/>
          <a:lstStyle/>
          <a:p>
            <a:pPr>
              <a:defRPr/>
            </a:pPr>
            <a:r>
              <a:rPr lang="en-US" altLang="en-US"/>
              <a:t>Adapted from Software Engineering A Practitioner’s Approach by R.S. Pressman</a:t>
            </a:r>
          </a:p>
        </p:txBody>
      </p:sp>
      <p:sp>
        <p:nvSpPr>
          <p:cNvPr id="14340" name="Rectangle 2">
            <a:extLst>
              <a:ext uri="{FF2B5EF4-FFF2-40B4-BE49-F238E27FC236}">
                <a16:creationId xmlns:a16="http://schemas.microsoft.com/office/drawing/2014/main" id="{E67DA5DA-74B4-41E3-0AD4-7E68FF18EBF0}"/>
              </a:ext>
            </a:extLst>
          </p:cNvPr>
          <p:cNvSpPr>
            <a:spLocks noGrp="1" noChangeArrowheads="1"/>
          </p:cNvSpPr>
          <p:nvPr>
            <p:ph type="title"/>
          </p:nvPr>
        </p:nvSpPr>
        <p:spPr/>
        <p:txBody>
          <a:bodyPr/>
          <a:lstStyle/>
          <a:p>
            <a:r>
              <a:rPr lang="en-US" altLang="en-US"/>
              <a:t>Common-Sense Approach to Projects</a:t>
            </a:r>
          </a:p>
        </p:txBody>
      </p:sp>
      <p:sp>
        <p:nvSpPr>
          <p:cNvPr id="163843" name="Rectangle 3">
            <a:extLst>
              <a:ext uri="{FF2B5EF4-FFF2-40B4-BE49-F238E27FC236}">
                <a16:creationId xmlns:a16="http://schemas.microsoft.com/office/drawing/2014/main" id="{511228D2-78AC-72A2-CAE2-98F2CC26AB18}"/>
              </a:ext>
            </a:extLst>
          </p:cNvPr>
          <p:cNvSpPr>
            <a:spLocks noGrp="1" noChangeArrowheads="1"/>
          </p:cNvSpPr>
          <p:nvPr>
            <p:ph type="body" idx="1"/>
          </p:nvPr>
        </p:nvSpPr>
        <p:spPr/>
        <p:txBody>
          <a:bodyPr/>
          <a:lstStyle/>
          <a:p>
            <a:pPr marL="342900" indent="-342900">
              <a:lnSpc>
                <a:spcPct val="90000"/>
              </a:lnSpc>
              <a:spcBef>
                <a:spcPts val="600"/>
              </a:spcBef>
            </a:pPr>
            <a:r>
              <a:rPr lang="en-US" altLang="en-US" sz="1600" i="1"/>
              <a:t>Start on the right foot. </a:t>
            </a:r>
            <a:r>
              <a:rPr lang="en-US" altLang="en-US" sz="1600"/>
              <a:t> </a:t>
            </a:r>
          </a:p>
          <a:p>
            <a:pPr marL="742950" lvl="1" indent="-285750">
              <a:lnSpc>
                <a:spcPct val="90000"/>
              </a:lnSpc>
              <a:spcBef>
                <a:spcPts val="600"/>
              </a:spcBef>
            </a:pPr>
            <a:r>
              <a:rPr lang="en-US" altLang="en-US" sz="1400"/>
              <a:t>This is accomplished by working hard (very hard) to understand the problem that is to be solved and then setting realistic objectives and expectations.   </a:t>
            </a:r>
          </a:p>
          <a:p>
            <a:pPr marL="342900" indent="-342900">
              <a:lnSpc>
                <a:spcPct val="90000"/>
              </a:lnSpc>
              <a:spcBef>
                <a:spcPts val="300"/>
              </a:spcBef>
            </a:pPr>
            <a:r>
              <a:rPr lang="en-US" altLang="en-US" sz="1600" i="1"/>
              <a:t>Maintain momentum. </a:t>
            </a:r>
          </a:p>
          <a:p>
            <a:pPr marL="742950" lvl="1" indent="-285750">
              <a:lnSpc>
                <a:spcPct val="90000"/>
              </a:lnSpc>
              <a:spcBef>
                <a:spcPts val="300"/>
              </a:spcBef>
            </a:pPr>
            <a:r>
              <a:rPr lang="en-US" altLang="en-US" sz="1400"/>
              <a:t>The project manager must provide incentives to keep turnover of personnel to an absolute minimum, the team should emphasize quality in every task it performs, and senior management should do everything possible to stay out of the team’s way.</a:t>
            </a:r>
          </a:p>
          <a:p>
            <a:pPr marL="342900" indent="-342900">
              <a:lnSpc>
                <a:spcPct val="90000"/>
              </a:lnSpc>
            </a:pPr>
            <a:r>
              <a:rPr lang="en-US" altLang="en-US" sz="1600" i="1"/>
              <a:t>Track progress. </a:t>
            </a:r>
            <a:r>
              <a:rPr lang="en-US" altLang="en-US" sz="1600"/>
              <a:t> </a:t>
            </a:r>
          </a:p>
          <a:p>
            <a:pPr marL="742950" lvl="1" indent="-285750">
              <a:lnSpc>
                <a:spcPct val="90000"/>
              </a:lnSpc>
            </a:pPr>
            <a:r>
              <a:rPr lang="en-US" altLang="en-US" sz="1400"/>
              <a:t>For a software project, progress is tracked as work products  (e.g., models, source code, sets of test cases) are produced and approved (using formal technical reviews) as part of a quality assurance activity. </a:t>
            </a:r>
          </a:p>
          <a:p>
            <a:pPr marL="342900" indent="-342900">
              <a:lnSpc>
                <a:spcPct val="90000"/>
              </a:lnSpc>
            </a:pPr>
            <a:r>
              <a:rPr lang="en-US" altLang="en-US" sz="1600" i="1"/>
              <a:t>Make smart decisions. </a:t>
            </a:r>
            <a:r>
              <a:rPr lang="en-US" altLang="en-US" sz="1600"/>
              <a:t>  </a:t>
            </a:r>
          </a:p>
          <a:p>
            <a:pPr marL="742950" lvl="1" indent="-285750">
              <a:lnSpc>
                <a:spcPct val="90000"/>
              </a:lnSpc>
            </a:pPr>
            <a:r>
              <a:rPr lang="en-US" altLang="en-US" sz="1400"/>
              <a:t>In essence, the decisions of the project manager and the software team should be to “keep it simple.” </a:t>
            </a:r>
          </a:p>
          <a:p>
            <a:pPr marL="342900" indent="-342900">
              <a:lnSpc>
                <a:spcPct val="90000"/>
              </a:lnSpc>
            </a:pPr>
            <a:r>
              <a:rPr lang="en-US" altLang="en-US" sz="1600" i="1"/>
              <a:t>Conduct a postmortem analysis.</a:t>
            </a:r>
            <a:r>
              <a:rPr lang="en-US" altLang="en-US" sz="1600"/>
              <a:t>  </a:t>
            </a:r>
          </a:p>
          <a:p>
            <a:pPr marL="742950" lvl="1" indent="-285750">
              <a:lnSpc>
                <a:spcPct val="90000"/>
              </a:lnSpc>
            </a:pPr>
            <a:r>
              <a:rPr lang="en-US" altLang="en-US" sz="1400"/>
              <a:t>Establish a consistent mechanism for extracting lessons learned for each project.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43">
                                            <p:txEl>
                                              <p:pRg st="1" end="1"/>
                                            </p:txEl>
                                          </p:spTgt>
                                        </p:tgtEl>
                                        <p:attrNameLst>
                                          <p:attrName>style.visibility</p:attrName>
                                        </p:attrNameLst>
                                      </p:cBhvr>
                                      <p:to>
                                        <p:strVal val="visible"/>
                                      </p:to>
                                    </p:set>
                                    <p:animEffect transition="in" filter="blinds(horizontal)">
                                      <p:cBhvr>
                                        <p:cTn id="7" dur="500"/>
                                        <p:tgtEl>
                                          <p:spTgt spid="163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43">
                                            <p:txEl>
                                              <p:pRg st="3" end="3"/>
                                            </p:txEl>
                                          </p:spTgt>
                                        </p:tgtEl>
                                        <p:attrNameLst>
                                          <p:attrName>style.visibility</p:attrName>
                                        </p:attrNameLst>
                                      </p:cBhvr>
                                      <p:to>
                                        <p:strVal val="visible"/>
                                      </p:to>
                                    </p:set>
                                    <p:animEffect transition="in" filter="blinds(horizontal)">
                                      <p:cBhvr>
                                        <p:cTn id="12" dur="500"/>
                                        <p:tgtEl>
                                          <p:spTgt spid="16384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3843">
                                            <p:txEl>
                                              <p:pRg st="5" end="5"/>
                                            </p:txEl>
                                          </p:spTgt>
                                        </p:tgtEl>
                                        <p:attrNameLst>
                                          <p:attrName>style.visibility</p:attrName>
                                        </p:attrNameLst>
                                      </p:cBhvr>
                                      <p:to>
                                        <p:strVal val="visible"/>
                                      </p:to>
                                    </p:set>
                                    <p:animEffect transition="in" filter="blinds(horizontal)">
                                      <p:cBhvr>
                                        <p:cTn id="17" dur="500"/>
                                        <p:tgtEl>
                                          <p:spTgt spid="16384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3843">
                                            <p:txEl>
                                              <p:pRg st="7" end="7"/>
                                            </p:txEl>
                                          </p:spTgt>
                                        </p:tgtEl>
                                        <p:attrNameLst>
                                          <p:attrName>style.visibility</p:attrName>
                                        </p:attrNameLst>
                                      </p:cBhvr>
                                      <p:to>
                                        <p:strVal val="visible"/>
                                      </p:to>
                                    </p:set>
                                    <p:animEffect transition="in" filter="blinds(horizontal)">
                                      <p:cBhvr>
                                        <p:cTn id="22" dur="500"/>
                                        <p:tgtEl>
                                          <p:spTgt spid="163843">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3843">
                                            <p:txEl>
                                              <p:pRg st="9" end="9"/>
                                            </p:txEl>
                                          </p:spTgt>
                                        </p:tgtEl>
                                        <p:attrNameLst>
                                          <p:attrName>style.visibility</p:attrName>
                                        </p:attrNameLst>
                                      </p:cBhvr>
                                      <p:to>
                                        <p:strVal val="visible"/>
                                      </p:to>
                                    </p:set>
                                    <p:animEffect transition="in" filter="blinds(horizontal)">
                                      <p:cBhvr>
                                        <p:cTn id="27" dur="500"/>
                                        <p:tgtEl>
                                          <p:spTgt spid="1638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B5093C38-4BF6-EFA6-4938-A4AE30CA608B}"/>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3AF7C089-60D2-4C46-9297-5F584B065BB6}" type="slidenum">
              <a:rPr lang="en-US" altLang="en-US" sz="1200" smtClean="0"/>
              <a:pPr>
                <a:spcBef>
                  <a:spcPct val="0"/>
                </a:spcBef>
                <a:buClrTx/>
                <a:buFontTx/>
                <a:buNone/>
              </a:pPr>
              <a:t>7</a:t>
            </a:fld>
            <a:endParaRPr lang="en-US" altLang="en-US" sz="1200"/>
          </a:p>
        </p:txBody>
      </p:sp>
      <p:sp>
        <p:nvSpPr>
          <p:cNvPr id="5" name="Footer Placeholder 4">
            <a:extLst>
              <a:ext uri="{FF2B5EF4-FFF2-40B4-BE49-F238E27FC236}">
                <a16:creationId xmlns:a16="http://schemas.microsoft.com/office/drawing/2014/main" id="{0DD225EA-50BD-48E6-10D6-1176E2D2A8C7}"/>
              </a:ext>
            </a:extLst>
          </p:cNvPr>
          <p:cNvSpPr>
            <a:spLocks noGrp="1"/>
          </p:cNvSpPr>
          <p:nvPr>
            <p:ph type="ftr" sz="quarter" idx="11"/>
          </p:nvPr>
        </p:nvSpPr>
        <p:spPr/>
        <p:txBody>
          <a:bodyPr/>
          <a:lstStyle/>
          <a:p>
            <a:pPr>
              <a:defRPr/>
            </a:pPr>
            <a:r>
              <a:rPr lang="en-US" altLang="en-US" dirty="0"/>
              <a:t>Adapted from </a:t>
            </a:r>
          </a:p>
          <a:p>
            <a:pPr>
              <a:defRPr/>
            </a:pPr>
            <a:r>
              <a:rPr lang="en-US" altLang="en-US" dirty="0"/>
              <a:t>Software Engineering A Practitioner’s Approach by R.S. Pressman </a:t>
            </a:r>
          </a:p>
          <a:p>
            <a:pPr>
              <a:defRPr/>
            </a:pPr>
            <a:r>
              <a:rPr lang="en-US" altLang="en-US" dirty="0"/>
              <a:t>&amp; Software Engineering A lifecycle approach by P. </a:t>
            </a:r>
            <a:r>
              <a:rPr lang="en-US" altLang="en-US"/>
              <a:t>Mohapatra</a:t>
            </a:r>
            <a:endParaRPr lang="en-US" altLang="en-US" dirty="0"/>
          </a:p>
        </p:txBody>
      </p:sp>
      <p:sp>
        <p:nvSpPr>
          <p:cNvPr id="16388" name="Rectangle 2">
            <a:extLst>
              <a:ext uri="{FF2B5EF4-FFF2-40B4-BE49-F238E27FC236}">
                <a16:creationId xmlns:a16="http://schemas.microsoft.com/office/drawing/2014/main" id="{A34F1ADB-D404-1E5A-2AD4-B40A43007BC6}"/>
              </a:ext>
            </a:extLst>
          </p:cNvPr>
          <p:cNvSpPr>
            <a:spLocks noGrp="1" noChangeArrowheads="1"/>
          </p:cNvSpPr>
          <p:nvPr>
            <p:ph type="title"/>
          </p:nvPr>
        </p:nvSpPr>
        <p:spPr/>
        <p:txBody>
          <a:bodyPr/>
          <a:lstStyle/>
          <a:p>
            <a:pPr eaLnBrk="1" hangingPunct="1"/>
            <a:r>
              <a:rPr lang="en-US" altLang="en-US"/>
              <a:t>What is Scope?</a:t>
            </a:r>
          </a:p>
        </p:txBody>
      </p:sp>
      <p:sp>
        <p:nvSpPr>
          <p:cNvPr id="16389" name="Rectangle 3">
            <a:extLst>
              <a:ext uri="{FF2B5EF4-FFF2-40B4-BE49-F238E27FC236}">
                <a16:creationId xmlns:a16="http://schemas.microsoft.com/office/drawing/2014/main" id="{93062056-B1CB-1CF0-5567-C4F62162A944}"/>
              </a:ext>
            </a:extLst>
          </p:cNvPr>
          <p:cNvSpPr>
            <a:spLocks noGrp="1" noChangeArrowheads="1"/>
          </p:cNvSpPr>
          <p:nvPr>
            <p:ph type="body" idx="1"/>
          </p:nvPr>
        </p:nvSpPr>
        <p:spPr/>
        <p:txBody>
          <a:bodyPr/>
          <a:lstStyle/>
          <a:p>
            <a:pPr marL="342900" indent="-342900" eaLnBrk="1" hangingPunct="1">
              <a:spcBef>
                <a:spcPts val="300"/>
              </a:spcBef>
            </a:pPr>
            <a:r>
              <a:rPr lang="en-US" altLang="en-US" i="1"/>
              <a:t>Software scope</a:t>
            </a:r>
            <a:r>
              <a:rPr lang="en-US" altLang="en-US"/>
              <a:t> describes </a:t>
            </a:r>
          </a:p>
          <a:p>
            <a:pPr marL="742950" lvl="1" indent="-285750" eaLnBrk="1" hangingPunct="1">
              <a:spcBef>
                <a:spcPts val="300"/>
              </a:spcBef>
            </a:pPr>
            <a:r>
              <a:rPr lang="en-US" altLang="en-US"/>
              <a:t>the functions that are to be delivered to end-users</a:t>
            </a:r>
          </a:p>
          <a:p>
            <a:pPr marL="742950" lvl="1" indent="-285750" eaLnBrk="1" hangingPunct="1">
              <a:spcBef>
                <a:spcPts val="300"/>
              </a:spcBef>
            </a:pPr>
            <a:r>
              <a:rPr lang="en-US" altLang="en-US"/>
              <a:t>the data that are input and output</a:t>
            </a:r>
          </a:p>
          <a:p>
            <a:pPr marL="742950" lvl="1" indent="-285750" eaLnBrk="1" hangingPunct="1">
              <a:spcBef>
                <a:spcPts val="300"/>
              </a:spcBef>
            </a:pPr>
            <a:r>
              <a:rPr lang="en-US" altLang="en-US"/>
              <a:t>the project constraints  that </a:t>
            </a:r>
            <a:r>
              <a:rPr lang="en-US" altLang="en-US" i="1"/>
              <a:t>bound</a:t>
            </a:r>
            <a:r>
              <a:rPr lang="en-US" altLang="en-US"/>
              <a:t> the system.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A848C44-A9C4-8EB5-6ECA-C2849BD05EFE}"/>
              </a:ext>
            </a:extLst>
          </p:cNvPr>
          <p:cNvSpPr>
            <a:spLocks noGrp="1" noChangeArrowheads="1"/>
          </p:cNvSpPr>
          <p:nvPr>
            <p:ph type="title"/>
          </p:nvPr>
        </p:nvSpPr>
        <p:spPr/>
        <p:txBody>
          <a:bodyPr/>
          <a:lstStyle/>
          <a:p>
            <a:r>
              <a:rPr lang="en-US" altLang="en-US"/>
              <a:t>Scope </a:t>
            </a:r>
          </a:p>
        </p:txBody>
      </p:sp>
      <p:sp>
        <p:nvSpPr>
          <p:cNvPr id="17411" name="Content Placeholder 2">
            <a:extLst>
              <a:ext uri="{FF2B5EF4-FFF2-40B4-BE49-F238E27FC236}">
                <a16:creationId xmlns:a16="http://schemas.microsoft.com/office/drawing/2014/main" id="{B3F14E3F-73C5-0C5F-7299-5C9B2AAFA3E1}"/>
              </a:ext>
            </a:extLst>
          </p:cNvPr>
          <p:cNvSpPr>
            <a:spLocks noGrp="1" noChangeArrowheads="1"/>
          </p:cNvSpPr>
          <p:nvPr>
            <p:ph idx="1"/>
          </p:nvPr>
        </p:nvSpPr>
        <p:spPr/>
        <p:txBody>
          <a:bodyPr/>
          <a:lstStyle/>
          <a:p>
            <a:r>
              <a:rPr lang="en-US" altLang="en-US" b="1"/>
              <a:t>Context. </a:t>
            </a:r>
            <a:r>
              <a:rPr lang="en-US" altLang="en-US"/>
              <a:t>How does the software to be built fit into a larger system, product, or business context, and what constraints are imposed as a result of the context?</a:t>
            </a:r>
          </a:p>
          <a:p>
            <a:endParaRPr lang="en-US" altLang="en-US" b="1"/>
          </a:p>
          <a:p>
            <a:r>
              <a:rPr lang="en-US" altLang="en-US" b="1"/>
              <a:t>Information objectives. </a:t>
            </a:r>
            <a:r>
              <a:rPr lang="en-US" altLang="en-US"/>
              <a:t>What customer-visible data objects are produced as output from the software? What data objects are required for input?</a:t>
            </a:r>
          </a:p>
          <a:p>
            <a:endParaRPr lang="en-US" altLang="en-US" b="1"/>
          </a:p>
          <a:p>
            <a:r>
              <a:rPr lang="en-US" altLang="en-US" b="1"/>
              <a:t>Function and performance. </a:t>
            </a:r>
            <a:r>
              <a:rPr lang="en-US" altLang="en-US"/>
              <a:t>What function does the software perform to transform input data into output? Are any special performance characteristics to be addressed?</a:t>
            </a:r>
          </a:p>
        </p:txBody>
      </p:sp>
      <p:sp>
        <p:nvSpPr>
          <p:cNvPr id="17412" name="Date Placeholder 3">
            <a:extLst>
              <a:ext uri="{FF2B5EF4-FFF2-40B4-BE49-F238E27FC236}">
                <a16:creationId xmlns:a16="http://schemas.microsoft.com/office/drawing/2014/main" id="{008A7B58-0B91-1816-910F-FC32B87F0B9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1CFE9979-1AC7-4C74-A1BA-0E6AB7616B10}" type="slidenum">
              <a:rPr lang="en-US" altLang="en-US" smtClean="0">
                <a:latin typeface="Times New Roman" panose="02020603050405020304" pitchFamily="18" charset="0"/>
                <a:cs typeface="Times New Roman" panose="02020603050405020304" pitchFamily="18" charset="0"/>
              </a:rPr>
              <a:pPr/>
              <a:t>8</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0167A15-2339-6669-7982-26BC5C31377C}"/>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A775117-9ED0-8268-1B01-892392550649}"/>
              </a:ext>
            </a:extLst>
          </p:cNvPr>
          <p:cNvSpPr>
            <a:spLocks noGrp="1" noChangeArrowheads="1"/>
          </p:cNvSpPr>
          <p:nvPr>
            <p:ph type="title"/>
          </p:nvPr>
        </p:nvSpPr>
        <p:spPr/>
        <p:txBody>
          <a:bodyPr/>
          <a:lstStyle/>
          <a:p>
            <a:r>
              <a:rPr lang="en-US" altLang="en-US"/>
              <a:t>Scope (IEEE std. 830-1998)</a:t>
            </a:r>
          </a:p>
        </p:txBody>
      </p:sp>
      <p:sp>
        <p:nvSpPr>
          <p:cNvPr id="16387" name="Content Placeholder 2">
            <a:extLst>
              <a:ext uri="{FF2B5EF4-FFF2-40B4-BE49-F238E27FC236}">
                <a16:creationId xmlns:a16="http://schemas.microsoft.com/office/drawing/2014/main" id="{337EDCCB-65FC-B486-686E-4332BA770526}"/>
              </a:ext>
            </a:extLst>
          </p:cNvPr>
          <p:cNvSpPr>
            <a:spLocks noGrp="1" noChangeArrowheads="1"/>
          </p:cNvSpPr>
          <p:nvPr>
            <p:ph idx="1"/>
          </p:nvPr>
        </p:nvSpPr>
        <p:spPr/>
        <p:txBody>
          <a:bodyPr/>
          <a:lstStyle/>
          <a:p>
            <a:r>
              <a:rPr lang="en-US" altLang="en-US"/>
              <a:t>Identify the software product(s) to be produced by name (e.g., Host DBMS, Report Generator, etc.)</a:t>
            </a:r>
          </a:p>
          <a:p>
            <a:endParaRPr lang="en-US" altLang="en-US"/>
          </a:p>
          <a:p>
            <a:r>
              <a:rPr lang="en-US" altLang="en-US"/>
              <a:t>Describe the application of the software being specified, including relevant benefits, objectives, and goals</a:t>
            </a:r>
          </a:p>
          <a:p>
            <a:endParaRPr lang="en-US" altLang="en-US"/>
          </a:p>
          <a:p>
            <a:r>
              <a:rPr lang="en-US" altLang="en-US"/>
              <a:t>Explain what the software product(s) will, and, if necessary, will not do</a:t>
            </a:r>
          </a:p>
          <a:p>
            <a:endParaRPr lang="en-US" altLang="en-US"/>
          </a:p>
          <a:p>
            <a:endParaRPr lang="en-US" altLang="en-US"/>
          </a:p>
        </p:txBody>
      </p:sp>
      <p:sp>
        <p:nvSpPr>
          <p:cNvPr id="16388" name="Date Placeholder 3">
            <a:extLst>
              <a:ext uri="{FF2B5EF4-FFF2-40B4-BE49-F238E27FC236}">
                <a16:creationId xmlns:a16="http://schemas.microsoft.com/office/drawing/2014/main" id="{9B493BFD-CEBA-DB24-5A29-17C4A4C2AEEF}"/>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A8168205-791B-4B31-AF61-056438C96117}" type="slidenum">
              <a:rPr lang="en-US" altLang="en-US" smtClean="0">
                <a:latin typeface="Times New Roman" panose="02020603050405020304" pitchFamily="18" charset="0"/>
                <a:cs typeface="Times New Roman" panose="02020603050405020304" pitchFamily="18" charset="0"/>
              </a:rPr>
              <a:pPr/>
              <a:t>9</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4BB13D6-86E8-11B8-D915-63B0953D8EB1}"/>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6" name="Slide Number Placeholder 5">
            <a:extLst>
              <a:ext uri="{FF2B5EF4-FFF2-40B4-BE49-F238E27FC236}">
                <a16:creationId xmlns:a16="http://schemas.microsoft.com/office/drawing/2014/main" id="{79E79024-4F41-41E1-262B-85909AB6A3D7}"/>
              </a:ext>
            </a:extLst>
          </p:cNvPr>
          <p:cNvSpPr>
            <a:spLocks noGrp="1"/>
          </p:cNvSpPr>
          <p:nvPr>
            <p:ph type="sldNum" sz="quarter" idx="12"/>
          </p:nvPr>
        </p:nvSpPr>
        <p:spPr/>
        <p:txBody>
          <a:bodyPr/>
          <a:lstStyle/>
          <a:p>
            <a:pPr>
              <a:defRPr/>
            </a:pPr>
            <a:r>
              <a:rPr lang="en-US" altLang="en-US"/>
              <a:t>Lecture1</a:t>
            </a:r>
          </a:p>
          <a:p>
            <a:pPr>
              <a:defRPr/>
            </a:pPr>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12342</TotalTime>
  <Words>2120</Words>
  <Application>Microsoft Office PowerPoint</Application>
  <PresentationFormat>On-screen Show (4:3)</PresentationFormat>
  <Paragraphs>332</Paragraphs>
  <Slides>28</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Arial</vt:lpstr>
      <vt:lpstr>Cambria</vt:lpstr>
      <vt:lpstr>Helvetica</vt:lpstr>
      <vt:lpstr>Symbol</vt:lpstr>
      <vt:lpstr>Times New Roman</vt:lpstr>
      <vt:lpstr>Verdana</vt:lpstr>
      <vt:lpstr>Wingdings</vt:lpstr>
      <vt:lpstr>Profile</vt:lpstr>
      <vt:lpstr>Document</vt:lpstr>
      <vt:lpstr>Software Construction</vt:lpstr>
      <vt:lpstr>Learning Outcomes</vt:lpstr>
      <vt:lpstr>ISO/IEC/IEEE 16326</vt:lpstr>
      <vt:lpstr>Plan Contents for you</vt:lpstr>
      <vt:lpstr>The Project</vt:lpstr>
      <vt:lpstr>Common-Sense Approach to Projects</vt:lpstr>
      <vt:lpstr>What is Scope?</vt:lpstr>
      <vt:lpstr>Scope </vt:lpstr>
      <vt:lpstr>Scope (IEEE std. 830-1998)</vt:lpstr>
      <vt:lpstr>Schedule Tracking</vt:lpstr>
      <vt:lpstr>Earned Value Analysis</vt:lpstr>
      <vt:lpstr>What Are Reviews?</vt:lpstr>
      <vt:lpstr>Conducting the Review</vt:lpstr>
      <vt:lpstr>The Review/Inspection Process</vt:lpstr>
      <vt:lpstr>Example Planning Data</vt:lpstr>
      <vt:lpstr>Example Review Meeting Data</vt:lpstr>
      <vt:lpstr>Reviews, Inspections and Walkthroughs</vt:lpstr>
      <vt:lpstr>Advantages of Inspections</vt:lpstr>
      <vt:lpstr>Risk</vt:lpstr>
      <vt:lpstr>Risk</vt:lpstr>
      <vt:lpstr>Risk Management Paradigm</vt:lpstr>
      <vt:lpstr>Risk Categories</vt:lpstr>
      <vt:lpstr>Building a Risk Table</vt:lpstr>
      <vt:lpstr>Acceptance Tests</vt:lpstr>
      <vt:lpstr>Acceptance Test Template</vt:lpstr>
      <vt:lpstr>Acceptance Test Template</vt:lpstr>
      <vt:lpstr>Acceptance Test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Onaiza Maqbool</dc:creator>
  <cp:lastModifiedBy>Onaiza Maqbool</cp:lastModifiedBy>
  <cp:revision>125</cp:revision>
  <cp:lastPrinted>2016-02-15T09:53:03Z</cp:lastPrinted>
  <dcterms:created xsi:type="dcterms:W3CDTF">1601-01-01T00:00:00Z</dcterms:created>
  <dcterms:modified xsi:type="dcterms:W3CDTF">2023-09-28T07:18:40Z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