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9"/>
  </p:normalViewPr>
  <p:slideViewPr>
    <p:cSldViewPr snapToGrid="0" snapToObjects="1">
      <p:cViewPr varScale="1">
        <p:scale>
          <a:sx n="102" d="100"/>
          <a:sy n="102" d="100"/>
        </p:scale>
        <p:origin x="9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097471-AC31-A34A-882F-3A540291AC48}" type="datetimeFigureOut">
              <a:rPr lang="en-US" smtClean="0"/>
              <a:t>3/10/19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A0FC4F-9940-F44F-B668-E43919395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66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</a:t>
            </a:r>
            <a:r>
              <a:rPr lang="en-US"/>
              <a:t>are speaker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0FC4F-9940-F44F-B668-E439193951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76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673C8-9C4D-9C47-9CD0-96AD792D3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981A95-0C40-FE4F-979A-972EDA3BC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522E7-1757-A94B-9DAD-6BB661A7A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BF5C-9AEE-544F-B88E-242C6E99A338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3BCAE-0F95-0248-BBEF-444D3417E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A7285-1368-7B44-8B1D-B6933E105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4C4D2-F8E3-4B4D-8F17-D914E70A2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04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57EAA-6E0B-484D-9264-AD5C0A23F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D1E0D5-89BF-1241-B011-E54580E79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85CC0-DD23-7A4E-A1B7-C1E352AAB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BF5C-9AEE-544F-B88E-242C6E99A338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605EE-C1C1-414B-9BEA-418B4A268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2C2BE-A917-764D-AF89-C8C994797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4C4D2-F8E3-4B4D-8F17-D914E70A2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53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C9BABD-003E-3144-B565-55405166FE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3A9D4F-234A-B54E-91CE-E83E9306B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33693-F5B8-8D4F-B174-C426DB969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BF5C-9AEE-544F-B88E-242C6E99A338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29A5B-82C7-8647-9362-A32088DA7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9FC4A-E70A-9B4A-B9BB-AD685F24D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4C4D2-F8E3-4B4D-8F17-D914E70A2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77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66BEB-968F-1D46-89BA-AE1B9189A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1167A-1127-A44E-B5A5-60ED2FF53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9C5F6-1F44-3846-89E1-309B70A1E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BF5C-9AEE-544F-B88E-242C6E99A338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9EF35-1850-8449-9E85-110771ECC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F03F6-7D17-854F-881A-AD1DCE708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4C4D2-F8E3-4B4D-8F17-D914E70A2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6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7EE9D-8348-0445-9F59-19EA1E5F8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9D3FD-D339-6344-9530-AD706C50C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73E2D-15F8-8046-A572-DD3A7596E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BF5C-9AEE-544F-B88E-242C6E99A338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70F99-CE06-EC4C-98A3-97BDEC461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C1762-8F79-E74C-8D47-E7494C577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4C4D2-F8E3-4B4D-8F17-D914E70A2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7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0500B-BE6B-C849-A070-AF13991B2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F338A-7E10-5A44-BDB1-3F2E2B6E44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400AC-8C88-B940-9250-A1C070E9F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BA672-EE71-854C-A333-1E1CCFB4B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BF5C-9AEE-544F-B88E-242C6E99A338}" type="datetimeFigureOut">
              <a:rPr lang="en-US" smtClean="0"/>
              <a:t>3/10/19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37DAA-FCC7-5A48-96D9-664AF73BF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B59DA-A688-2D43-B6D4-D72E39020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4C4D2-F8E3-4B4D-8F17-D914E70A2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7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83E34-07B5-9841-881A-E2FFEF813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9F35A-F8AD-894E-9600-B9FD7D9D6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8F80C-858A-3445-B896-E1337889B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835D2B-023D-4342-892C-7EBB99D80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1D15A1-2ADD-A742-BA54-7F875BB64C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77F3F4-C612-E94F-9D5A-C2745E6A6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BF5C-9AEE-544F-B88E-242C6E99A338}" type="datetimeFigureOut">
              <a:rPr lang="en-US" smtClean="0"/>
              <a:t>3/10/19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1B4E17-45C0-844A-9872-343EB9C62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6D67EC-1EF9-0747-9241-960E813DC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4C4D2-F8E3-4B4D-8F17-D914E70A2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68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8C4B1-BE88-9C49-AB01-688C44E53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04E057-29CD-8D43-82BC-0809F67F5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BF5C-9AEE-544F-B88E-242C6E99A338}" type="datetimeFigureOut">
              <a:rPr lang="en-US" smtClean="0"/>
              <a:t>3/10/19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6C2F07-6CDD-E244-9D7E-C938259B2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0E517-A038-AC4D-8A56-BCF7557E8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4C4D2-F8E3-4B4D-8F17-D914E70A2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8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2CC03B-6ABB-2447-98AE-5D925FA98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BF5C-9AEE-544F-B88E-242C6E99A338}" type="datetimeFigureOut">
              <a:rPr lang="en-US" smtClean="0"/>
              <a:t>3/10/19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6CC4FB-CD40-654F-9967-6DCDBF82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6AC59-5183-D24E-988C-6FD837DFB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4C4D2-F8E3-4B4D-8F17-D914E70A2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92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84161-7244-7541-81D0-C3E9BC6DD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10981-130B-2842-B44D-1FF292D64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8AA26E-D25B-1944-A8CE-9BFEB02F7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DAA2D-8BBD-D045-8192-5B69A000D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BF5C-9AEE-544F-B88E-242C6E99A338}" type="datetimeFigureOut">
              <a:rPr lang="en-US" smtClean="0"/>
              <a:t>3/10/19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8DB30-58B9-B645-85CF-D8257DFAB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C2D5D-EBDE-164A-B5C3-D544C525E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4C4D2-F8E3-4B4D-8F17-D914E70A2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82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343AD-D89A-C043-A482-E00BB79C2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AFADA6-2BF5-6A43-A6A1-460271FD5D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DDB200-0B97-9247-8245-62F7768DF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6BDC1-9943-1944-B404-6A1963212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BF5C-9AEE-544F-B88E-242C6E99A338}" type="datetimeFigureOut">
              <a:rPr lang="en-US" smtClean="0"/>
              <a:t>3/10/19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31D68-A9ED-7448-B31E-318E19BE2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81D4A-D7E8-5B47-A1B4-2F2B7034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4C4D2-F8E3-4B4D-8F17-D914E70A2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51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DBA610-BFFD-4745-B53A-7A248C9E0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8572A-4EFF-DE48-AA52-8AD4CAA3F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48507-7B82-DE4A-AA55-A974DEEE6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8BF5C-9AEE-544F-B88E-242C6E99A338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5027E-5008-654D-AAB5-BD477866C9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BB787-EDB9-8B46-9F86-708EFF81F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4C4D2-F8E3-4B4D-8F17-D914E70A2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77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8A7A7-2A4A-7A4D-8F1E-64AEEB33D3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This is a slide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7BA86E-622B-584E-9481-300A0B253B76}"/>
              </a:ext>
            </a:extLst>
          </p:cNvPr>
          <p:cNvSpPr txBox="1"/>
          <p:nvPr/>
        </p:nvSpPr>
        <p:spPr>
          <a:xfrm>
            <a:off x="13302641" y="33945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651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Macintosh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This is a slide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slide</dc:title>
  <dc:creator>Microsoft Office User</dc:creator>
  <cp:lastModifiedBy>Microsoft Office User</cp:lastModifiedBy>
  <cp:revision>1</cp:revision>
  <dcterms:created xsi:type="dcterms:W3CDTF">2019-03-10T18:20:03Z</dcterms:created>
  <dcterms:modified xsi:type="dcterms:W3CDTF">2019-03-10T18:21:02Z</dcterms:modified>
</cp:coreProperties>
</file>