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76" d="100"/>
          <a:sy n="176" d="100"/>
        </p:scale>
        <p:origin x="-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9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7C08-D5D8-9446-900F-E9CD9D23CE4C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11648-3BC8-1C46-A4A8-FC363BFFD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4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10: Vertical Text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Who thought this would be a good idea?</a:t>
            </a:r>
          </a:p>
          <a:p>
            <a:endParaRPr lang="en-US" dirty="0"/>
          </a:p>
          <a:p>
            <a:r>
              <a:rPr lang="en-US" dirty="0" smtClean="0"/>
              <a:t>Unfortunately the arrow keys act relative to the screen rather than the text</a:t>
            </a:r>
          </a:p>
          <a:p>
            <a:endParaRPr lang="en-US" dirty="0"/>
          </a:p>
          <a:p>
            <a:r>
              <a:rPr lang="en-US" dirty="0" smtClean="0"/>
              <a:t>The entire input situation is confusing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4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Slide 11: Vertical Title and text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Maybe this is for people who decide to lie down on conference room tables?</a:t>
            </a:r>
          </a:p>
          <a:p>
            <a:endParaRPr lang="en-US" dirty="0"/>
          </a:p>
          <a:p>
            <a:r>
              <a:rPr lang="en-US" dirty="0" smtClean="0"/>
              <a:t>… or maybe rotating the projector?  That seems so barbaric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2: Title and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</a:p>
          <a:p>
            <a:pPr lvl="1"/>
            <a:r>
              <a:rPr lang="en-US" dirty="0" smtClean="0"/>
              <a:t>Sub-item A</a:t>
            </a:r>
          </a:p>
          <a:p>
            <a:pPr lvl="2"/>
            <a:r>
              <a:rPr lang="en-US" dirty="0" smtClean="0"/>
              <a:t>Sub-sub-item I</a:t>
            </a:r>
          </a:p>
          <a:p>
            <a:pPr lvl="3"/>
            <a:r>
              <a:rPr lang="en-US" dirty="0" smtClean="0"/>
              <a:t>Sub-sub-sub-item 1</a:t>
            </a:r>
          </a:p>
          <a:p>
            <a:pPr lvl="2"/>
            <a:r>
              <a:rPr lang="en-US" dirty="0" smtClean="0"/>
              <a:t>Sub-sub item ii</a:t>
            </a:r>
          </a:p>
          <a:p>
            <a:pPr lvl="1"/>
            <a:r>
              <a:rPr lang="en-US" dirty="0" smtClean="0"/>
              <a:t>Sub-item B</a:t>
            </a:r>
          </a:p>
          <a:p>
            <a:r>
              <a:rPr lang="en-US" dirty="0" smtClean="0"/>
              <a:t>Bullet Point 3</a:t>
            </a:r>
          </a:p>
        </p:txBody>
      </p:sp>
    </p:spTree>
    <p:extLst>
      <p:ext uri="{BB962C8B-B14F-4D97-AF65-F5344CB8AC3E}">
        <p14:creationId xmlns:p14="http://schemas.microsoft.com/office/powerpoint/2010/main" val="2573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3: Section 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header 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4: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Left 1</a:t>
            </a:r>
          </a:p>
          <a:p>
            <a:pPr lvl="1"/>
            <a:r>
              <a:rPr lang="en-US" dirty="0" smtClean="0"/>
              <a:t>Left 1A</a:t>
            </a:r>
          </a:p>
          <a:p>
            <a:pPr lvl="2"/>
            <a:r>
              <a:rPr lang="en-US" dirty="0" smtClean="0"/>
              <a:t>Left 1Ai</a:t>
            </a:r>
          </a:p>
          <a:p>
            <a:pPr lvl="3"/>
            <a:r>
              <a:rPr lang="en-US" dirty="0" smtClean="0"/>
              <a:t>Left 1Ai1</a:t>
            </a:r>
          </a:p>
          <a:p>
            <a:pPr lvl="2"/>
            <a:r>
              <a:rPr lang="en-US" dirty="0" smtClean="0"/>
              <a:t>Left 1Aii</a:t>
            </a:r>
          </a:p>
          <a:p>
            <a:pPr lvl="1"/>
            <a:r>
              <a:rPr lang="en-US" dirty="0" smtClean="0"/>
              <a:t>Left 1B</a:t>
            </a:r>
          </a:p>
          <a:p>
            <a:r>
              <a:rPr lang="en-US" dirty="0" smtClean="0"/>
              <a:t>Left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Right 1</a:t>
            </a:r>
          </a:p>
          <a:p>
            <a:pPr lvl="1"/>
            <a:r>
              <a:rPr lang="en-US" dirty="0" smtClean="0"/>
              <a:t>You get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3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5: Comparison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Left 1</a:t>
            </a:r>
          </a:p>
          <a:p>
            <a:pPr lvl="1"/>
            <a:r>
              <a:rPr lang="en-US" dirty="0" smtClean="0"/>
              <a:t>This is getting old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Right Side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Yep, really really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Ahh</a:t>
            </a:r>
            <a:r>
              <a:rPr lang="en-US" dirty="0" smtClean="0"/>
              <a:t>, just the title for Slide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8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68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8: Content w/Caption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content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r>
              <a:rPr lang="en-US" dirty="0" smtClean="0"/>
              <a:t>Blah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the caption text</a:t>
            </a:r>
          </a:p>
          <a:p>
            <a:endParaRPr lang="en-US" dirty="0"/>
          </a:p>
          <a:p>
            <a:r>
              <a:rPr lang="en-US" dirty="0" smtClean="0"/>
              <a:t>You know how this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2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9: picture with caption</a:t>
            </a:r>
            <a:endParaRPr lang="en-US" dirty="0"/>
          </a:p>
        </p:txBody>
      </p:sp>
      <p:pic>
        <p:nvPicPr>
          <p:cNvPr id="5" name="Picture Placeholder 4" descr="logo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SheetJS</a:t>
            </a:r>
            <a:r>
              <a:rPr lang="en-US" dirty="0" smtClean="0"/>
              <a:t> logo, cropped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 Title</vt:lpstr>
      <vt:lpstr>Slide 2: Title and Content</vt:lpstr>
      <vt:lpstr>Slide 3: Section header</vt:lpstr>
      <vt:lpstr>Slide 4: Two-Content</vt:lpstr>
      <vt:lpstr>Slide 5: Comparison</vt:lpstr>
      <vt:lpstr>Ahh, just the title for Slide 6</vt:lpstr>
      <vt:lpstr>PowerPoint Presentation</vt:lpstr>
      <vt:lpstr>Slide 8: Content w/Caption</vt:lpstr>
      <vt:lpstr>Slide 9: picture with caption</vt:lpstr>
      <vt:lpstr>Slide 10: Vertical Text</vt:lpstr>
      <vt:lpstr>Slide 11: Vertical Title and text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 Title</dc:title>
  <dc:subject/>
  <dc:creator/>
  <cp:keywords/>
  <dc:description/>
  <cp:lastModifiedBy/>
  <cp:revision>2</cp:revision>
  <dcterms:created xsi:type="dcterms:W3CDTF">2014-08-23T15:45:32Z</dcterms:created>
  <dcterms:modified xsi:type="dcterms:W3CDTF">2014-08-23T16:11:55Z</dcterms:modified>
  <cp:category/>
</cp:coreProperties>
</file>