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Bebas Neue"/>
      <p:regular r:id="rId17"/>
    </p:embeddedFont>
    <p:embeddedFont>
      <p:font typeface="Century Gothic"/>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40">
          <p15:clr>
            <a:srgbClr val="9AA0A6"/>
          </p15:clr>
        </p15:guide>
        <p15:guide id="2" pos="2880">
          <p15:clr>
            <a:srgbClr val="000000"/>
          </p15:clr>
        </p15:guide>
      </p15:sldGuideLst>
    </p:ext>
    <p:ext uri="http://customooxmlschemas.google.com/">
      <go:slidesCustomData xmlns:go="http://customooxmlschemas.google.com/" r:id="rId22" roundtripDataSignature="AMtx7mjdOuNr3fZRRe7julafNAB/P9wD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CenturyGothic-boldItalic.fntdata"/><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BebasNeue-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CenturyGothic-bold.fntdata"/><Relationship Id="rId6" Type="http://schemas.openxmlformats.org/officeDocument/2006/relationships/slide" Target="slides/slide1.xml"/><Relationship Id="rId18" Type="http://schemas.openxmlformats.org/officeDocument/2006/relationships/font" Target="fonts/CenturyGothic-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9"/>
          <p:cNvGrpSpPr/>
          <p:nvPr/>
        </p:nvGrpSpPr>
        <p:grpSpPr>
          <a:xfrm>
            <a:off x="1376525" y="-1521150"/>
            <a:ext cx="7767703" cy="3383025"/>
            <a:chOff x="24125" y="294775"/>
            <a:chExt cx="7767703" cy="3383025"/>
          </a:xfrm>
        </p:grpSpPr>
        <p:sp>
          <p:nvSpPr>
            <p:cNvPr id="10" name="Google Shape;10;p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 name="Google Shape;104;p9"/>
          <p:cNvGrpSpPr/>
          <p:nvPr/>
        </p:nvGrpSpPr>
        <p:grpSpPr>
          <a:xfrm>
            <a:off x="368162" y="1909134"/>
            <a:ext cx="352280" cy="353863"/>
            <a:chOff x="1448125" y="1450525"/>
            <a:chExt cx="133500" cy="134100"/>
          </a:xfrm>
        </p:grpSpPr>
        <p:sp>
          <p:nvSpPr>
            <p:cNvPr id="105" name="Google Shape;105;p9"/>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9"/>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 name="Google Shape;107;p9"/>
          <p:cNvGrpSpPr/>
          <p:nvPr/>
        </p:nvGrpSpPr>
        <p:grpSpPr>
          <a:xfrm>
            <a:off x="723674" y="1578426"/>
            <a:ext cx="552301" cy="552301"/>
            <a:chOff x="1582850" y="1325200"/>
            <a:chExt cx="209300" cy="209300"/>
          </a:xfrm>
        </p:grpSpPr>
        <p:sp>
          <p:nvSpPr>
            <p:cNvPr id="108" name="Google Shape;108;p9"/>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9"/>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9"/>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9"/>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 name="Google Shape;112;p9"/>
          <p:cNvGrpSpPr/>
          <p:nvPr/>
        </p:nvGrpSpPr>
        <p:grpSpPr>
          <a:xfrm>
            <a:off x="-64791" y="3334954"/>
            <a:ext cx="2438787" cy="1857516"/>
            <a:chOff x="-64791" y="3334954"/>
            <a:chExt cx="2438787" cy="1857516"/>
          </a:xfrm>
        </p:grpSpPr>
        <p:sp>
          <p:nvSpPr>
            <p:cNvPr id="113" name="Google Shape;113;p9"/>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9"/>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9"/>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9"/>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9"/>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9"/>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9"/>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9"/>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9"/>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9"/>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9"/>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9"/>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9"/>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9"/>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9"/>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9"/>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9"/>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9"/>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9"/>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9"/>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9"/>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4" name="Google Shape;134;p9"/>
            <p:cNvCxnSpPr/>
            <p:nvPr/>
          </p:nvCxnSpPr>
          <p:spPr>
            <a:xfrm rot="10800000">
              <a:off x="432450" y="3536025"/>
              <a:ext cx="0" cy="764700"/>
            </a:xfrm>
            <a:prstGeom prst="straightConnector1">
              <a:avLst/>
            </a:prstGeom>
            <a:noFill/>
            <a:ln cap="flat" cmpd="sng" w="19050">
              <a:solidFill>
                <a:schemeClr val="accent2"/>
              </a:solidFill>
              <a:prstDash val="solid"/>
              <a:round/>
              <a:headEnd len="sm" w="sm" type="none"/>
              <a:tailEnd len="sm" w="sm" type="none"/>
            </a:ln>
          </p:spPr>
        </p:cxnSp>
        <p:sp>
          <p:nvSpPr>
            <p:cNvPr id="135" name="Google Shape;135;p9"/>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9"/>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9"/>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9"/>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9"/>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9"/>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9"/>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9"/>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9"/>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9"/>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5" name="Google Shape;145;p9"/>
            <p:cNvCxnSpPr/>
            <p:nvPr/>
          </p:nvCxnSpPr>
          <p:spPr>
            <a:xfrm>
              <a:off x="809451" y="4631704"/>
              <a:ext cx="1366200" cy="0"/>
            </a:xfrm>
            <a:prstGeom prst="straightConnector1">
              <a:avLst/>
            </a:prstGeom>
            <a:noFill/>
            <a:ln cap="flat" cmpd="sng" w="19050">
              <a:solidFill>
                <a:schemeClr val="accent2"/>
              </a:solidFill>
              <a:prstDash val="solid"/>
              <a:round/>
              <a:headEnd len="sm" w="sm" type="none"/>
              <a:tailEnd len="sm" w="sm" type="none"/>
            </a:ln>
          </p:spPr>
        </p:cxnSp>
      </p:grpSp>
      <p:grpSp>
        <p:nvGrpSpPr>
          <p:cNvPr id="146" name="Google Shape;146;p9"/>
          <p:cNvGrpSpPr/>
          <p:nvPr/>
        </p:nvGrpSpPr>
        <p:grpSpPr>
          <a:xfrm>
            <a:off x="5266248" y="4230494"/>
            <a:ext cx="3157758" cy="296582"/>
            <a:chOff x="5266248" y="4230494"/>
            <a:chExt cx="3157758" cy="296582"/>
          </a:xfrm>
        </p:grpSpPr>
        <p:sp>
          <p:nvSpPr>
            <p:cNvPr id="147" name="Google Shape;147;p9"/>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9"/>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9"/>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9"/>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9"/>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9"/>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9"/>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9"/>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9"/>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9"/>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9"/>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9"/>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9"/>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9"/>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9"/>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9"/>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9"/>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 name="Google Shape;164;p9"/>
          <p:cNvSpPr txBox="1"/>
          <p:nvPr>
            <p:ph type="ctrTitle"/>
          </p:nvPr>
        </p:nvSpPr>
        <p:spPr>
          <a:xfrm>
            <a:off x="1009200" y="1741047"/>
            <a:ext cx="7125600" cy="1147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5200"/>
              <a:buNone/>
              <a:defRPr sz="6100">
                <a:solidFill>
                  <a:srgbClr val="FFFFFF"/>
                </a:solidFill>
                <a:latin typeface="Bebas Neue"/>
                <a:ea typeface="Bebas Neue"/>
                <a:cs typeface="Bebas Neue"/>
                <a:sym typeface="Bebas Neu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65" name="Google Shape;165;p9"/>
          <p:cNvSpPr txBox="1"/>
          <p:nvPr>
            <p:ph idx="1" type="subTitle"/>
          </p:nvPr>
        </p:nvSpPr>
        <p:spPr>
          <a:xfrm>
            <a:off x="1009200" y="2888246"/>
            <a:ext cx="7125600" cy="514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66" name="Google Shape;166;p9"/>
          <p:cNvGrpSpPr/>
          <p:nvPr/>
        </p:nvGrpSpPr>
        <p:grpSpPr>
          <a:xfrm>
            <a:off x="207789" y="1295745"/>
            <a:ext cx="552301" cy="552301"/>
            <a:chOff x="1387350" y="1218075"/>
            <a:chExt cx="209300" cy="209300"/>
          </a:xfrm>
        </p:grpSpPr>
        <p:sp>
          <p:nvSpPr>
            <p:cNvPr id="167" name="Google Shape;167;p9"/>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9"/>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9"/>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9"/>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spTree>
      <p:nvGrpSpPr>
        <p:cNvPr id="171" name="Shape 171"/>
        <p:cNvGrpSpPr/>
        <p:nvPr/>
      </p:nvGrpSpPr>
      <p:grpSpPr>
        <a:xfrm>
          <a:off x="0" y="0"/>
          <a:ext cx="0" cy="0"/>
          <a:chOff x="0" y="0"/>
          <a:chExt cx="0" cy="0"/>
        </a:xfrm>
      </p:grpSpPr>
      <p:grpSp>
        <p:nvGrpSpPr>
          <p:cNvPr id="172" name="Google Shape;172;p10"/>
          <p:cNvGrpSpPr/>
          <p:nvPr/>
        </p:nvGrpSpPr>
        <p:grpSpPr>
          <a:xfrm>
            <a:off x="392675" y="1621008"/>
            <a:ext cx="3009700" cy="1564193"/>
            <a:chOff x="392675" y="1513033"/>
            <a:chExt cx="3009700" cy="1564193"/>
          </a:xfrm>
        </p:grpSpPr>
        <p:sp>
          <p:nvSpPr>
            <p:cNvPr id="173" name="Google Shape;173;p10"/>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0"/>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0"/>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0"/>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0"/>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0"/>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0"/>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0"/>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0"/>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0"/>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3" name="Google Shape;183;p10"/>
            <p:cNvCxnSpPr/>
            <p:nvPr/>
          </p:nvCxnSpPr>
          <p:spPr>
            <a:xfrm>
              <a:off x="1612275" y="1922650"/>
              <a:ext cx="1790100" cy="0"/>
            </a:xfrm>
            <a:prstGeom prst="straightConnector1">
              <a:avLst/>
            </a:prstGeom>
            <a:noFill/>
            <a:ln cap="flat" cmpd="sng" w="9525">
              <a:solidFill>
                <a:schemeClr val="dk2"/>
              </a:solidFill>
              <a:prstDash val="solid"/>
              <a:round/>
              <a:headEnd len="sm" w="sm" type="none"/>
              <a:tailEnd len="med" w="med" type="oval"/>
            </a:ln>
          </p:spPr>
        </p:cxnSp>
        <p:sp>
          <p:nvSpPr>
            <p:cNvPr id="184" name="Google Shape;184;p10"/>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0"/>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0"/>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7" name="Google Shape;187;p10"/>
            <p:cNvGrpSpPr/>
            <p:nvPr/>
          </p:nvGrpSpPr>
          <p:grpSpPr>
            <a:xfrm>
              <a:off x="392675" y="1922525"/>
              <a:ext cx="336300" cy="1154701"/>
              <a:chOff x="392675" y="1955343"/>
              <a:chExt cx="336300" cy="1116300"/>
            </a:xfrm>
          </p:grpSpPr>
          <p:cxnSp>
            <p:nvCxnSpPr>
              <p:cNvPr id="188" name="Google Shape;188;p10"/>
              <p:cNvCxnSpPr/>
              <p:nvPr/>
            </p:nvCxnSpPr>
            <p:spPr>
              <a:xfrm>
                <a:off x="420900" y="1955343"/>
                <a:ext cx="0" cy="1116300"/>
              </a:xfrm>
              <a:prstGeom prst="straightConnector1">
                <a:avLst/>
              </a:prstGeom>
              <a:noFill/>
              <a:ln cap="flat" cmpd="sng" w="9525">
                <a:solidFill>
                  <a:schemeClr val="dk2"/>
                </a:solidFill>
                <a:prstDash val="solid"/>
                <a:round/>
                <a:headEnd len="sm" w="sm" type="none"/>
                <a:tailEnd len="sm" w="sm" type="none"/>
              </a:ln>
            </p:spPr>
          </p:cxnSp>
          <p:cxnSp>
            <p:nvCxnSpPr>
              <p:cNvPr id="189" name="Google Shape;189;p10"/>
              <p:cNvCxnSpPr/>
              <p:nvPr/>
            </p:nvCxnSpPr>
            <p:spPr>
              <a:xfrm>
                <a:off x="418775" y="3067534"/>
                <a:ext cx="227100" cy="0"/>
              </a:xfrm>
              <a:prstGeom prst="straightConnector1">
                <a:avLst/>
              </a:prstGeom>
              <a:noFill/>
              <a:ln cap="flat" cmpd="sng" w="9525">
                <a:solidFill>
                  <a:schemeClr val="dk2"/>
                </a:solidFill>
                <a:prstDash val="solid"/>
                <a:round/>
                <a:headEnd len="sm" w="sm" type="none"/>
                <a:tailEnd len="med" w="med" type="oval"/>
              </a:ln>
            </p:spPr>
          </p:cxnSp>
          <p:cxnSp>
            <p:nvCxnSpPr>
              <p:cNvPr id="190" name="Google Shape;190;p10"/>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sm" w="sm" type="none"/>
              </a:ln>
            </p:spPr>
          </p:cxnSp>
        </p:grpSp>
        <p:sp>
          <p:nvSpPr>
            <p:cNvPr id="191" name="Google Shape;191;p10"/>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0"/>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0"/>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0"/>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5" name="Google Shape;195;p10"/>
          <p:cNvGrpSpPr/>
          <p:nvPr/>
        </p:nvGrpSpPr>
        <p:grpSpPr>
          <a:xfrm>
            <a:off x="3363525" y="1622521"/>
            <a:ext cx="3042600" cy="1562680"/>
            <a:chOff x="3363525" y="1622521"/>
            <a:chExt cx="3042600" cy="1562680"/>
          </a:xfrm>
        </p:grpSpPr>
        <p:grpSp>
          <p:nvGrpSpPr>
            <p:cNvPr id="196" name="Google Shape;196;p10"/>
            <p:cNvGrpSpPr/>
            <p:nvPr/>
          </p:nvGrpSpPr>
          <p:grpSpPr>
            <a:xfrm>
              <a:off x="3363525" y="1622521"/>
              <a:ext cx="3042600" cy="877163"/>
              <a:chOff x="3363525" y="1503696"/>
              <a:chExt cx="3042600" cy="877163"/>
            </a:xfrm>
          </p:grpSpPr>
          <p:sp>
            <p:nvSpPr>
              <p:cNvPr id="197" name="Google Shape;197;p10"/>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0"/>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0"/>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0"/>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0"/>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0"/>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0"/>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0"/>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0"/>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0"/>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0"/>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0"/>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0"/>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0" name="Google Shape;210;p10"/>
              <p:cNvCxnSpPr/>
              <p:nvPr/>
            </p:nvCxnSpPr>
            <p:spPr>
              <a:xfrm>
                <a:off x="3363525" y="1913003"/>
                <a:ext cx="315600" cy="0"/>
              </a:xfrm>
              <a:prstGeom prst="straightConnector1">
                <a:avLst/>
              </a:prstGeom>
              <a:noFill/>
              <a:ln cap="flat" cmpd="sng" w="9525">
                <a:solidFill>
                  <a:schemeClr val="dk2"/>
                </a:solidFill>
                <a:prstDash val="solid"/>
                <a:round/>
                <a:headEnd len="sm" w="sm" type="none"/>
                <a:tailEnd len="sm" w="sm" type="none"/>
              </a:ln>
            </p:spPr>
          </p:cxnSp>
          <p:sp>
            <p:nvSpPr>
              <p:cNvPr id="211" name="Google Shape;211;p10"/>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0"/>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0"/>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0"/>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5" name="Google Shape;215;p10"/>
              <p:cNvCxnSpPr/>
              <p:nvPr/>
            </p:nvCxnSpPr>
            <p:spPr>
              <a:xfrm>
                <a:off x="4565325" y="1922925"/>
                <a:ext cx="1840800" cy="0"/>
              </a:xfrm>
              <a:prstGeom prst="straightConnector1">
                <a:avLst/>
              </a:prstGeom>
              <a:noFill/>
              <a:ln cap="flat" cmpd="sng" w="9525">
                <a:solidFill>
                  <a:schemeClr val="dk2"/>
                </a:solidFill>
                <a:prstDash val="solid"/>
                <a:round/>
                <a:headEnd len="sm" w="sm" type="none"/>
                <a:tailEnd len="med" w="med" type="oval"/>
              </a:ln>
            </p:spPr>
          </p:cxnSp>
        </p:grpSp>
        <p:grpSp>
          <p:nvGrpSpPr>
            <p:cNvPr id="216" name="Google Shape;216;p10"/>
            <p:cNvGrpSpPr/>
            <p:nvPr/>
          </p:nvGrpSpPr>
          <p:grpSpPr>
            <a:xfrm>
              <a:off x="3369450" y="2030500"/>
              <a:ext cx="227100" cy="1154701"/>
              <a:chOff x="418775" y="1955343"/>
              <a:chExt cx="227100" cy="1116300"/>
            </a:xfrm>
          </p:grpSpPr>
          <p:cxnSp>
            <p:nvCxnSpPr>
              <p:cNvPr id="217" name="Google Shape;217;p10"/>
              <p:cNvCxnSpPr/>
              <p:nvPr/>
            </p:nvCxnSpPr>
            <p:spPr>
              <a:xfrm>
                <a:off x="420900" y="1955343"/>
                <a:ext cx="0" cy="1116300"/>
              </a:xfrm>
              <a:prstGeom prst="straightConnector1">
                <a:avLst/>
              </a:prstGeom>
              <a:noFill/>
              <a:ln cap="flat" cmpd="sng" w="9525">
                <a:solidFill>
                  <a:schemeClr val="dk2"/>
                </a:solidFill>
                <a:prstDash val="solid"/>
                <a:round/>
                <a:headEnd len="sm" w="sm" type="none"/>
                <a:tailEnd len="sm" w="sm" type="none"/>
              </a:ln>
            </p:spPr>
          </p:cxnSp>
          <p:cxnSp>
            <p:nvCxnSpPr>
              <p:cNvPr id="218" name="Google Shape;218;p10"/>
              <p:cNvCxnSpPr/>
              <p:nvPr/>
            </p:nvCxnSpPr>
            <p:spPr>
              <a:xfrm>
                <a:off x="418775" y="3067534"/>
                <a:ext cx="227100" cy="0"/>
              </a:xfrm>
              <a:prstGeom prst="straightConnector1">
                <a:avLst/>
              </a:prstGeom>
              <a:noFill/>
              <a:ln cap="flat" cmpd="sng" w="9525">
                <a:solidFill>
                  <a:schemeClr val="dk2"/>
                </a:solidFill>
                <a:prstDash val="solid"/>
                <a:round/>
                <a:headEnd len="sm" w="sm" type="none"/>
                <a:tailEnd len="med" w="med" type="oval"/>
              </a:ln>
            </p:spPr>
          </p:cxnSp>
        </p:grpSp>
      </p:grpSp>
      <p:grpSp>
        <p:nvGrpSpPr>
          <p:cNvPr id="219" name="Google Shape;219;p10"/>
          <p:cNvGrpSpPr/>
          <p:nvPr/>
        </p:nvGrpSpPr>
        <p:grpSpPr>
          <a:xfrm>
            <a:off x="6368275" y="1619796"/>
            <a:ext cx="3003300" cy="1565405"/>
            <a:chOff x="6368275" y="1619796"/>
            <a:chExt cx="3003300" cy="1565405"/>
          </a:xfrm>
        </p:grpSpPr>
        <p:grpSp>
          <p:nvGrpSpPr>
            <p:cNvPr id="220" name="Google Shape;220;p10"/>
            <p:cNvGrpSpPr/>
            <p:nvPr/>
          </p:nvGrpSpPr>
          <p:grpSpPr>
            <a:xfrm>
              <a:off x="6368275" y="1619796"/>
              <a:ext cx="3003300" cy="877163"/>
              <a:chOff x="3363525" y="1503696"/>
              <a:chExt cx="3003300" cy="877163"/>
            </a:xfrm>
          </p:grpSpPr>
          <p:cxnSp>
            <p:nvCxnSpPr>
              <p:cNvPr id="221" name="Google Shape;221;p10"/>
              <p:cNvCxnSpPr/>
              <p:nvPr/>
            </p:nvCxnSpPr>
            <p:spPr>
              <a:xfrm>
                <a:off x="4565325" y="1925200"/>
                <a:ext cx="1801500" cy="0"/>
              </a:xfrm>
              <a:prstGeom prst="straightConnector1">
                <a:avLst/>
              </a:prstGeom>
              <a:noFill/>
              <a:ln cap="flat" cmpd="sng" w="9525">
                <a:solidFill>
                  <a:schemeClr val="dk2"/>
                </a:solidFill>
                <a:prstDash val="solid"/>
                <a:round/>
                <a:headEnd len="sm" w="sm" type="none"/>
                <a:tailEnd len="med" w="med" type="oval"/>
              </a:ln>
            </p:spPr>
          </p:cxnSp>
          <p:sp>
            <p:nvSpPr>
              <p:cNvPr id="222" name="Google Shape;222;p10"/>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0"/>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0"/>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0"/>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0"/>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0"/>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0"/>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0"/>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0"/>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0"/>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0"/>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0"/>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0"/>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5" name="Google Shape;235;p10"/>
              <p:cNvCxnSpPr/>
              <p:nvPr/>
            </p:nvCxnSpPr>
            <p:spPr>
              <a:xfrm>
                <a:off x="3363525" y="1925203"/>
                <a:ext cx="315600" cy="0"/>
              </a:xfrm>
              <a:prstGeom prst="straightConnector1">
                <a:avLst/>
              </a:prstGeom>
              <a:noFill/>
              <a:ln cap="flat" cmpd="sng" w="9525">
                <a:solidFill>
                  <a:schemeClr val="dk2"/>
                </a:solidFill>
                <a:prstDash val="solid"/>
                <a:round/>
                <a:headEnd len="sm" w="sm" type="none"/>
                <a:tailEnd len="sm" w="sm" type="none"/>
              </a:ln>
            </p:spPr>
          </p:cxnSp>
          <p:sp>
            <p:nvSpPr>
              <p:cNvPr id="236" name="Google Shape;236;p10"/>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0"/>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0"/>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0"/>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0" name="Google Shape;240;p10"/>
            <p:cNvGrpSpPr/>
            <p:nvPr/>
          </p:nvGrpSpPr>
          <p:grpSpPr>
            <a:xfrm>
              <a:off x="6374325" y="2030500"/>
              <a:ext cx="227100" cy="1154701"/>
              <a:chOff x="418775" y="1955343"/>
              <a:chExt cx="227100" cy="1116300"/>
            </a:xfrm>
          </p:grpSpPr>
          <p:cxnSp>
            <p:nvCxnSpPr>
              <p:cNvPr id="241" name="Google Shape;241;p10"/>
              <p:cNvCxnSpPr/>
              <p:nvPr/>
            </p:nvCxnSpPr>
            <p:spPr>
              <a:xfrm>
                <a:off x="420900" y="1955343"/>
                <a:ext cx="0" cy="1116300"/>
              </a:xfrm>
              <a:prstGeom prst="straightConnector1">
                <a:avLst/>
              </a:prstGeom>
              <a:noFill/>
              <a:ln cap="flat" cmpd="sng" w="9525">
                <a:solidFill>
                  <a:schemeClr val="dk2"/>
                </a:solidFill>
                <a:prstDash val="solid"/>
                <a:round/>
                <a:headEnd len="sm" w="sm" type="none"/>
                <a:tailEnd len="sm" w="sm" type="none"/>
              </a:ln>
            </p:spPr>
          </p:cxnSp>
          <p:cxnSp>
            <p:nvCxnSpPr>
              <p:cNvPr id="242" name="Google Shape;242;p10"/>
              <p:cNvCxnSpPr/>
              <p:nvPr/>
            </p:nvCxnSpPr>
            <p:spPr>
              <a:xfrm>
                <a:off x="418775" y="3067534"/>
                <a:ext cx="227100" cy="0"/>
              </a:xfrm>
              <a:prstGeom prst="straightConnector1">
                <a:avLst/>
              </a:prstGeom>
              <a:noFill/>
              <a:ln cap="flat" cmpd="sng" w="9525">
                <a:solidFill>
                  <a:schemeClr val="dk2"/>
                </a:solidFill>
                <a:prstDash val="solid"/>
                <a:round/>
                <a:headEnd len="sm" w="sm" type="none"/>
                <a:tailEnd len="med" w="med" type="oval"/>
              </a:ln>
            </p:spPr>
          </p:cxnSp>
        </p:grpSp>
      </p:grpSp>
      <p:grpSp>
        <p:nvGrpSpPr>
          <p:cNvPr id="243" name="Google Shape;243;p10"/>
          <p:cNvGrpSpPr/>
          <p:nvPr/>
        </p:nvGrpSpPr>
        <p:grpSpPr>
          <a:xfrm>
            <a:off x="1463060" y="-2483486"/>
            <a:ext cx="7884219" cy="3433770"/>
            <a:chOff x="24125" y="294775"/>
            <a:chExt cx="7767703" cy="3383025"/>
          </a:xfrm>
        </p:grpSpPr>
        <p:sp>
          <p:nvSpPr>
            <p:cNvPr id="244" name="Google Shape;244;p10"/>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0"/>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0"/>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0"/>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0"/>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0"/>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0"/>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0"/>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0"/>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0"/>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0"/>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0"/>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0"/>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0"/>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0"/>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0"/>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0"/>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0"/>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0"/>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0"/>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0"/>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0"/>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0"/>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0"/>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0"/>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0"/>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0"/>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0"/>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0"/>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0"/>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0"/>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0"/>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0"/>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0"/>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0"/>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0"/>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0"/>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0"/>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0"/>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0"/>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0"/>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0"/>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0"/>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0"/>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0"/>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0"/>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0"/>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0"/>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0"/>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0"/>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0"/>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0"/>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0"/>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0"/>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0"/>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0"/>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0"/>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0"/>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0"/>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0"/>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0"/>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0"/>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0"/>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0"/>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0"/>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0"/>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0"/>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0"/>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0"/>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0"/>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0"/>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0"/>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0"/>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0"/>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0"/>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0"/>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0"/>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0"/>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0"/>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0"/>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0"/>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0"/>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0"/>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0"/>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0"/>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0"/>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0"/>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0"/>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0"/>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0"/>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0"/>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0"/>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0"/>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0"/>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8" name="Google Shape;338;p10"/>
          <p:cNvGrpSpPr/>
          <p:nvPr/>
        </p:nvGrpSpPr>
        <p:grpSpPr>
          <a:xfrm>
            <a:off x="8757750" y="2728975"/>
            <a:ext cx="1552150" cy="3475150"/>
            <a:chOff x="327125" y="2375600"/>
            <a:chExt cx="1552150" cy="3475150"/>
          </a:xfrm>
        </p:grpSpPr>
        <p:sp>
          <p:nvSpPr>
            <p:cNvPr id="339" name="Google Shape;339;p1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0"/>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0"/>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0"/>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0"/>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0"/>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0"/>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0"/>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0"/>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0"/>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0"/>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0" name="Google Shape;360;p10"/>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1" name="Google Shape;361;p10"/>
          <p:cNvSpPr txBox="1"/>
          <p:nvPr>
            <p:ph idx="1" type="subTitle"/>
          </p:nvPr>
        </p:nvSpPr>
        <p:spPr>
          <a:xfrm>
            <a:off x="719988" y="3728592"/>
            <a:ext cx="17517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362" name="Google Shape;362;p10"/>
          <p:cNvSpPr txBox="1"/>
          <p:nvPr>
            <p:ph idx="2" type="title"/>
          </p:nvPr>
        </p:nvSpPr>
        <p:spPr>
          <a:xfrm>
            <a:off x="720000" y="2868050"/>
            <a:ext cx="14667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3" name="Google Shape;363;p10"/>
          <p:cNvSpPr txBox="1"/>
          <p:nvPr>
            <p:ph idx="3" type="title"/>
          </p:nvPr>
        </p:nvSpPr>
        <p:spPr>
          <a:xfrm>
            <a:off x="878350" y="1766925"/>
            <a:ext cx="584700" cy="58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64" name="Google Shape;364;p10"/>
          <p:cNvSpPr txBox="1"/>
          <p:nvPr>
            <p:ph idx="4" type="subTitle"/>
          </p:nvPr>
        </p:nvSpPr>
        <p:spPr>
          <a:xfrm>
            <a:off x="3666713" y="3728575"/>
            <a:ext cx="17517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365" name="Google Shape;365;p10"/>
          <p:cNvSpPr txBox="1"/>
          <p:nvPr>
            <p:ph idx="5" type="title"/>
          </p:nvPr>
        </p:nvSpPr>
        <p:spPr>
          <a:xfrm>
            <a:off x="3666725" y="2868050"/>
            <a:ext cx="14220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6" name="Google Shape;366;p10"/>
          <p:cNvSpPr txBox="1"/>
          <p:nvPr>
            <p:ph idx="6" type="title"/>
          </p:nvPr>
        </p:nvSpPr>
        <p:spPr>
          <a:xfrm>
            <a:off x="3828350" y="1766950"/>
            <a:ext cx="584700" cy="58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67" name="Google Shape;367;p10"/>
          <p:cNvSpPr txBox="1"/>
          <p:nvPr>
            <p:ph idx="7" type="subTitle"/>
          </p:nvPr>
        </p:nvSpPr>
        <p:spPr>
          <a:xfrm>
            <a:off x="6672288" y="3728575"/>
            <a:ext cx="17517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368" name="Google Shape;368;p10"/>
          <p:cNvSpPr txBox="1"/>
          <p:nvPr>
            <p:ph idx="8" type="title"/>
          </p:nvPr>
        </p:nvSpPr>
        <p:spPr>
          <a:xfrm>
            <a:off x="6672300" y="2868050"/>
            <a:ext cx="13683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9" name="Google Shape;369;p10"/>
          <p:cNvSpPr txBox="1"/>
          <p:nvPr>
            <p:ph idx="9" type="title"/>
          </p:nvPr>
        </p:nvSpPr>
        <p:spPr>
          <a:xfrm>
            <a:off x="6832500" y="1766950"/>
            <a:ext cx="584700" cy="58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70" name="Google Shape;370;p10"/>
          <p:cNvSpPr/>
          <p:nvPr/>
        </p:nvSpPr>
        <p:spPr>
          <a:xfrm rot="5400000">
            <a:off x="5004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0"/>
          <p:cNvSpPr/>
          <p:nvPr/>
        </p:nvSpPr>
        <p:spPr>
          <a:xfrm rot="5400000">
            <a:off x="5019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0"/>
          <p:cNvSpPr/>
          <p:nvPr/>
        </p:nvSpPr>
        <p:spPr>
          <a:xfrm rot="5400000">
            <a:off x="5004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0"/>
          <p:cNvSpPr/>
          <p:nvPr/>
        </p:nvSpPr>
        <p:spPr>
          <a:xfrm rot="5400000">
            <a:off x="5019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0"/>
          <p:cNvSpPr/>
          <p:nvPr/>
        </p:nvSpPr>
        <p:spPr>
          <a:xfrm rot="5400000">
            <a:off x="5004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0"/>
          <p:cNvSpPr/>
          <p:nvPr/>
        </p:nvSpPr>
        <p:spPr>
          <a:xfrm rot="5400000">
            <a:off x="5019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76" name="Shape 376"/>
        <p:cNvGrpSpPr/>
        <p:nvPr/>
      </p:nvGrpSpPr>
      <p:grpSpPr>
        <a:xfrm>
          <a:off x="0" y="0"/>
          <a:ext cx="0" cy="0"/>
          <a:chOff x="0" y="0"/>
          <a:chExt cx="0" cy="0"/>
        </a:xfrm>
      </p:grpSpPr>
      <p:grpSp>
        <p:nvGrpSpPr>
          <p:cNvPr id="377" name="Google Shape;377;p11"/>
          <p:cNvGrpSpPr/>
          <p:nvPr/>
        </p:nvGrpSpPr>
        <p:grpSpPr>
          <a:xfrm>
            <a:off x="-566246" y="-831315"/>
            <a:ext cx="8377976" cy="1614717"/>
            <a:chOff x="-566246" y="-831315"/>
            <a:chExt cx="8377976" cy="1614717"/>
          </a:xfrm>
        </p:grpSpPr>
        <p:sp>
          <p:nvSpPr>
            <p:cNvPr id="378" name="Google Shape;378;p11"/>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1"/>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1"/>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1"/>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1"/>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1"/>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1"/>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1"/>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1"/>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1"/>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1"/>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1"/>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1"/>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1"/>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1"/>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1"/>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1"/>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1"/>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1"/>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1"/>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1"/>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1"/>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1"/>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1"/>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1"/>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1"/>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1"/>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1"/>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1"/>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7" name="Google Shape;407;p11"/>
          <p:cNvGrpSpPr/>
          <p:nvPr/>
        </p:nvGrpSpPr>
        <p:grpSpPr>
          <a:xfrm>
            <a:off x="5926468" y="4708190"/>
            <a:ext cx="2668622" cy="250644"/>
            <a:chOff x="5926468" y="4708190"/>
            <a:chExt cx="2668622" cy="250644"/>
          </a:xfrm>
        </p:grpSpPr>
        <p:sp>
          <p:nvSpPr>
            <p:cNvPr id="408" name="Google Shape;408;p11"/>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1"/>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1"/>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1"/>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1"/>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1"/>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1"/>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1"/>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1"/>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1"/>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1"/>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1"/>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1"/>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1"/>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1"/>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1"/>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1"/>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5" name="Google Shape;425;p11"/>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26" name="Google Shape;426;p11"/>
          <p:cNvSpPr txBox="1"/>
          <p:nvPr>
            <p:ph idx="1" type="body"/>
          </p:nvPr>
        </p:nvSpPr>
        <p:spPr>
          <a:xfrm>
            <a:off x="720000" y="1242425"/>
            <a:ext cx="7704000" cy="3326700"/>
          </a:xfrm>
          <a:prstGeom prst="rect">
            <a:avLst/>
          </a:prstGeom>
          <a:noFill/>
          <a:ln>
            <a:noFill/>
          </a:ln>
        </p:spPr>
        <p:txBody>
          <a:bodyPr anchorCtr="0" anchor="t" bIns="0" lIns="0" spcFirstLastPara="1" rIns="0" wrap="square" tIns="0">
            <a:noAutofit/>
          </a:bodyPr>
          <a:lstStyle>
            <a:lvl1pPr indent="-330200" lvl="0" marL="457200" algn="l">
              <a:lnSpc>
                <a:spcPct val="100000"/>
              </a:lnSpc>
              <a:spcBef>
                <a:spcPts val="0"/>
              </a:spcBef>
              <a:spcAft>
                <a:spcPts val="0"/>
              </a:spcAft>
              <a:buClr>
                <a:schemeClr val="dk2"/>
              </a:buClr>
              <a:buSzPts val="1600"/>
              <a:buChar char="●"/>
              <a:defRPr sz="1200"/>
            </a:lvl1pPr>
            <a:lvl2pPr indent="-330200" lvl="1" marL="914400" algn="l">
              <a:lnSpc>
                <a:spcPct val="115000"/>
              </a:lnSpc>
              <a:spcBef>
                <a:spcPts val="1600"/>
              </a:spcBef>
              <a:spcAft>
                <a:spcPts val="0"/>
              </a:spcAft>
              <a:buSzPts val="1600"/>
              <a:buChar char="○"/>
              <a:defRPr/>
            </a:lvl2pPr>
            <a:lvl3pPr indent="-330200" lvl="2" marL="1371600" algn="l">
              <a:lnSpc>
                <a:spcPct val="115000"/>
              </a:lnSpc>
              <a:spcBef>
                <a:spcPts val="1600"/>
              </a:spcBef>
              <a:spcAft>
                <a:spcPts val="0"/>
              </a:spcAft>
              <a:buSzPts val="1600"/>
              <a:buChar char="■"/>
              <a:defRPr/>
            </a:lvl3pPr>
            <a:lvl4pPr indent="-330200" lvl="3" marL="1828800" algn="l">
              <a:lnSpc>
                <a:spcPct val="115000"/>
              </a:lnSpc>
              <a:spcBef>
                <a:spcPts val="1600"/>
              </a:spcBef>
              <a:spcAft>
                <a:spcPts val="0"/>
              </a:spcAft>
              <a:buSzPts val="1600"/>
              <a:buChar char="●"/>
              <a:defRPr/>
            </a:lvl4pPr>
            <a:lvl5pPr indent="-330200" lvl="4" marL="2286000" algn="l">
              <a:lnSpc>
                <a:spcPct val="115000"/>
              </a:lnSpc>
              <a:spcBef>
                <a:spcPts val="1600"/>
              </a:spcBef>
              <a:spcAft>
                <a:spcPts val="0"/>
              </a:spcAft>
              <a:buSzPts val="1600"/>
              <a:buChar char="○"/>
              <a:defRPr/>
            </a:lvl5pPr>
            <a:lvl6pPr indent="-330200" lvl="5" marL="2743200" algn="l">
              <a:lnSpc>
                <a:spcPct val="115000"/>
              </a:lnSpc>
              <a:spcBef>
                <a:spcPts val="1600"/>
              </a:spcBef>
              <a:spcAft>
                <a:spcPts val="0"/>
              </a:spcAft>
              <a:buSzPts val="1600"/>
              <a:buChar char="■"/>
              <a:defRPr/>
            </a:lvl6pPr>
            <a:lvl7pPr indent="-330200" lvl="6" marL="3200400" algn="l">
              <a:lnSpc>
                <a:spcPct val="115000"/>
              </a:lnSpc>
              <a:spcBef>
                <a:spcPts val="1600"/>
              </a:spcBef>
              <a:spcAft>
                <a:spcPts val="0"/>
              </a:spcAft>
              <a:buSzPts val="1600"/>
              <a:buChar char="●"/>
              <a:defRPr/>
            </a:lvl7pPr>
            <a:lvl8pPr indent="-330200" lvl="7" marL="3657600" algn="l">
              <a:lnSpc>
                <a:spcPct val="115000"/>
              </a:lnSpc>
              <a:spcBef>
                <a:spcPts val="1600"/>
              </a:spcBef>
              <a:spcAft>
                <a:spcPts val="0"/>
              </a:spcAft>
              <a:buSzPts val="1600"/>
              <a:buChar char="○"/>
              <a:defRPr/>
            </a:lvl8pPr>
            <a:lvl9pPr indent="-330200" lvl="8" marL="4114800" algn="l">
              <a:lnSpc>
                <a:spcPct val="115000"/>
              </a:lnSpc>
              <a:spcBef>
                <a:spcPts val="1600"/>
              </a:spcBef>
              <a:spcAft>
                <a:spcPts val="160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27" name="Shape 42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428" name="Shape 42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chemeClr val="dk2"/>
              </a:buClr>
              <a:buSzPts val="3600"/>
              <a:buFont typeface="Bebas Neue"/>
              <a:buNone/>
              <a:defRPr b="0" i="0" sz="3600" u="none" cap="none" strike="noStrike">
                <a:solidFill>
                  <a:schemeClr val="dk2"/>
                </a:solidFill>
                <a:latin typeface="Bebas Neue"/>
                <a:ea typeface="Bebas Neue"/>
                <a:cs typeface="Bebas Neue"/>
                <a:sym typeface="Bebas Neue"/>
              </a:defRPr>
            </a:lvl1pPr>
            <a:lvl2pPr lvl="1"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7" name="Google Shape;7;p8"/>
          <p:cNvSpPr txBox="1"/>
          <p:nvPr>
            <p:ph idx="1" type="body"/>
          </p:nvPr>
        </p:nvSpPr>
        <p:spPr>
          <a:xfrm>
            <a:off x="720000" y="1617575"/>
            <a:ext cx="7704000" cy="2951400"/>
          </a:xfrm>
          <a:prstGeom prst="rect">
            <a:avLst/>
          </a:prstGeom>
          <a:noFill/>
          <a:ln>
            <a:noFill/>
          </a:ln>
        </p:spPr>
        <p:txBody>
          <a:bodyPr anchorCtr="0" anchor="t" bIns="0" lIns="0" spcFirstLastPara="1" rIns="0" wrap="square" tIns="0">
            <a:noAutofit/>
          </a:bodyPr>
          <a:lstStyle>
            <a:lvl1pPr indent="-330200" lvl="0" marL="457200" marR="0" rtl="0" algn="l">
              <a:lnSpc>
                <a:spcPct val="115000"/>
              </a:lnSpc>
              <a:spcBef>
                <a:spcPts val="0"/>
              </a:spcBef>
              <a:spcAft>
                <a:spcPts val="0"/>
              </a:spcAft>
              <a:buClr>
                <a:schemeClr val="dk1"/>
              </a:buClr>
              <a:buSzPts val="1600"/>
              <a:buFont typeface="Roboto"/>
              <a:buChar char="●"/>
              <a:defRPr b="0" i="0" sz="1600" u="none" cap="none" strike="noStrike">
                <a:solidFill>
                  <a:schemeClr val="dk1"/>
                </a:solidFill>
                <a:latin typeface="Roboto"/>
                <a:ea typeface="Roboto"/>
                <a:cs typeface="Roboto"/>
                <a:sym typeface="Roboto"/>
              </a:defRPr>
            </a:lvl1pPr>
            <a:lvl2pPr indent="-330200" lvl="1" marL="914400" marR="0" rtl="0" algn="l">
              <a:lnSpc>
                <a:spcPct val="115000"/>
              </a:lnSpc>
              <a:spcBef>
                <a:spcPts val="1600"/>
              </a:spcBef>
              <a:spcAft>
                <a:spcPts val="0"/>
              </a:spcAft>
              <a:buClr>
                <a:schemeClr val="dk1"/>
              </a:buClr>
              <a:buSzPts val="1600"/>
              <a:buFont typeface="Roboto"/>
              <a:buChar char="○"/>
              <a:defRPr b="0" i="0" sz="1600" u="none" cap="none" strike="noStrike">
                <a:solidFill>
                  <a:schemeClr val="dk1"/>
                </a:solidFill>
                <a:latin typeface="Roboto"/>
                <a:ea typeface="Roboto"/>
                <a:cs typeface="Roboto"/>
                <a:sym typeface="Roboto"/>
              </a:defRPr>
            </a:lvl2pPr>
            <a:lvl3pPr indent="-330200" lvl="2" marL="1371600" marR="0" rtl="0" algn="l">
              <a:lnSpc>
                <a:spcPct val="115000"/>
              </a:lnSpc>
              <a:spcBef>
                <a:spcPts val="1600"/>
              </a:spcBef>
              <a:spcAft>
                <a:spcPts val="0"/>
              </a:spcAft>
              <a:buClr>
                <a:schemeClr val="dk1"/>
              </a:buClr>
              <a:buSzPts val="1600"/>
              <a:buFont typeface="Roboto"/>
              <a:buChar char="■"/>
              <a:defRPr b="0" i="0" sz="1600" u="none" cap="none" strike="noStrike">
                <a:solidFill>
                  <a:schemeClr val="dk1"/>
                </a:solidFill>
                <a:latin typeface="Roboto"/>
                <a:ea typeface="Roboto"/>
                <a:cs typeface="Roboto"/>
                <a:sym typeface="Roboto"/>
              </a:defRPr>
            </a:lvl3pPr>
            <a:lvl4pPr indent="-330200" lvl="3" marL="1828800" marR="0" rtl="0" algn="l">
              <a:lnSpc>
                <a:spcPct val="115000"/>
              </a:lnSpc>
              <a:spcBef>
                <a:spcPts val="1600"/>
              </a:spcBef>
              <a:spcAft>
                <a:spcPts val="0"/>
              </a:spcAft>
              <a:buClr>
                <a:schemeClr val="dk1"/>
              </a:buClr>
              <a:buSzPts val="1600"/>
              <a:buFont typeface="Roboto"/>
              <a:buChar char="●"/>
              <a:defRPr b="0" i="0" sz="1600" u="none" cap="none" strike="noStrike">
                <a:solidFill>
                  <a:schemeClr val="dk1"/>
                </a:solidFill>
                <a:latin typeface="Roboto"/>
                <a:ea typeface="Roboto"/>
                <a:cs typeface="Roboto"/>
                <a:sym typeface="Roboto"/>
              </a:defRPr>
            </a:lvl4pPr>
            <a:lvl5pPr indent="-330200" lvl="4" marL="2286000" marR="0" rtl="0" algn="l">
              <a:lnSpc>
                <a:spcPct val="115000"/>
              </a:lnSpc>
              <a:spcBef>
                <a:spcPts val="1600"/>
              </a:spcBef>
              <a:spcAft>
                <a:spcPts val="0"/>
              </a:spcAft>
              <a:buClr>
                <a:schemeClr val="dk1"/>
              </a:buClr>
              <a:buSzPts val="1600"/>
              <a:buFont typeface="Roboto"/>
              <a:buChar char="○"/>
              <a:defRPr b="0" i="0" sz="1600" u="none" cap="none" strike="noStrike">
                <a:solidFill>
                  <a:schemeClr val="dk1"/>
                </a:solidFill>
                <a:latin typeface="Roboto"/>
                <a:ea typeface="Roboto"/>
                <a:cs typeface="Roboto"/>
                <a:sym typeface="Roboto"/>
              </a:defRPr>
            </a:lvl5pPr>
            <a:lvl6pPr indent="-330200" lvl="5" marL="2743200" marR="0" rtl="0" algn="l">
              <a:lnSpc>
                <a:spcPct val="115000"/>
              </a:lnSpc>
              <a:spcBef>
                <a:spcPts val="1600"/>
              </a:spcBef>
              <a:spcAft>
                <a:spcPts val="0"/>
              </a:spcAft>
              <a:buClr>
                <a:schemeClr val="dk1"/>
              </a:buClr>
              <a:buSzPts val="1600"/>
              <a:buFont typeface="Roboto"/>
              <a:buChar char="■"/>
              <a:defRPr b="0" i="0" sz="1600" u="none" cap="none" strike="noStrike">
                <a:solidFill>
                  <a:schemeClr val="dk1"/>
                </a:solidFill>
                <a:latin typeface="Roboto"/>
                <a:ea typeface="Roboto"/>
                <a:cs typeface="Roboto"/>
                <a:sym typeface="Roboto"/>
              </a:defRPr>
            </a:lvl6pPr>
            <a:lvl7pPr indent="-330200" lvl="6" marL="3200400" marR="0" rtl="0" algn="l">
              <a:lnSpc>
                <a:spcPct val="115000"/>
              </a:lnSpc>
              <a:spcBef>
                <a:spcPts val="1600"/>
              </a:spcBef>
              <a:spcAft>
                <a:spcPts val="0"/>
              </a:spcAft>
              <a:buClr>
                <a:schemeClr val="dk1"/>
              </a:buClr>
              <a:buSzPts val="1600"/>
              <a:buFont typeface="Roboto"/>
              <a:buChar char="●"/>
              <a:defRPr b="0" i="0" sz="1600" u="none" cap="none" strike="noStrike">
                <a:solidFill>
                  <a:schemeClr val="dk1"/>
                </a:solidFill>
                <a:latin typeface="Roboto"/>
                <a:ea typeface="Roboto"/>
                <a:cs typeface="Roboto"/>
                <a:sym typeface="Roboto"/>
              </a:defRPr>
            </a:lvl7pPr>
            <a:lvl8pPr indent="-330200" lvl="7" marL="3657600" marR="0" rtl="0" algn="l">
              <a:lnSpc>
                <a:spcPct val="115000"/>
              </a:lnSpc>
              <a:spcBef>
                <a:spcPts val="1600"/>
              </a:spcBef>
              <a:spcAft>
                <a:spcPts val="0"/>
              </a:spcAft>
              <a:buClr>
                <a:schemeClr val="dk1"/>
              </a:buClr>
              <a:buSzPts val="1600"/>
              <a:buFont typeface="Roboto"/>
              <a:buChar char="○"/>
              <a:defRPr b="0" i="0" sz="1600" u="none" cap="none" strike="noStrike">
                <a:solidFill>
                  <a:schemeClr val="dk1"/>
                </a:solidFill>
                <a:latin typeface="Roboto"/>
                <a:ea typeface="Roboto"/>
                <a:cs typeface="Roboto"/>
                <a:sym typeface="Roboto"/>
              </a:defRPr>
            </a:lvl8pPr>
            <a:lvl9pPr indent="-330200" lvl="8" marL="4114800" marR="0" rtl="0" algn="l">
              <a:lnSpc>
                <a:spcPct val="115000"/>
              </a:lnSpc>
              <a:spcBef>
                <a:spcPts val="1600"/>
              </a:spcBef>
              <a:spcAft>
                <a:spcPts val="1600"/>
              </a:spcAft>
              <a:buClr>
                <a:schemeClr val="dk1"/>
              </a:buClr>
              <a:buSzPts val="1600"/>
              <a:buFont typeface="Roboto"/>
              <a:buChar char="■"/>
              <a:defRPr b="0" i="0" sz="1600" u="none" cap="none" strike="noStrike">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dev.mehta2019@vitstudent.ac.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devmehta787/voice-recogni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1"/>
          <p:cNvSpPr txBox="1"/>
          <p:nvPr>
            <p:ph type="ctrTitle"/>
          </p:nvPr>
        </p:nvSpPr>
        <p:spPr>
          <a:xfrm>
            <a:off x="1297675" y="1478400"/>
            <a:ext cx="7125600" cy="1414200"/>
          </a:xfrm>
          <a:prstGeom prst="rect">
            <a:avLst/>
          </a:prstGeom>
          <a:noFill/>
          <a:ln>
            <a:noFill/>
          </a:ln>
        </p:spPr>
        <p:txBody>
          <a:bodyPr anchorCtr="0" anchor="ctr" bIns="0" lIns="0" spcFirstLastPara="1" rIns="0" wrap="square" tIns="0">
            <a:noAutofit/>
          </a:bodyPr>
          <a:lstStyle/>
          <a:p>
            <a:pPr indent="0" lvl="0" marL="0" rtl="0" algn="l">
              <a:lnSpc>
                <a:spcPct val="84782"/>
              </a:lnSpc>
              <a:spcBef>
                <a:spcPts val="0"/>
              </a:spcBef>
              <a:spcAft>
                <a:spcPts val="0"/>
              </a:spcAft>
              <a:buNone/>
            </a:pPr>
            <a:r>
              <a:rPr b="1" lang="en-US" sz="3400">
                <a:solidFill>
                  <a:schemeClr val="dk1"/>
                </a:solidFill>
                <a:latin typeface="Times New Roman"/>
                <a:ea typeface="Times New Roman"/>
                <a:cs typeface="Times New Roman"/>
                <a:sym typeface="Times New Roman"/>
              </a:rPr>
              <a:t>REIGN - REImaGiNe the way we bank!</a:t>
            </a:r>
            <a:endParaRPr b="1" sz="34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5200"/>
              <a:buNone/>
            </a:pPr>
            <a:r>
              <a:t/>
            </a:r>
            <a:endParaRPr b="1">
              <a:solidFill>
                <a:schemeClr val="dk1"/>
              </a:solidFill>
              <a:latin typeface="Times New Roman"/>
              <a:ea typeface="Times New Roman"/>
              <a:cs typeface="Times New Roman"/>
              <a:sym typeface="Times New Roman"/>
            </a:endParaRPr>
          </a:p>
        </p:txBody>
      </p:sp>
      <p:sp>
        <p:nvSpPr>
          <p:cNvPr id="434" name="Google Shape;434;p1"/>
          <p:cNvSpPr txBox="1"/>
          <p:nvPr>
            <p:ph idx="1" type="subTitle"/>
          </p:nvPr>
        </p:nvSpPr>
        <p:spPr>
          <a:xfrm>
            <a:off x="1233375" y="2892600"/>
            <a:ext cx="7125600" cy="2069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SzPts val="3600"/>
              <a:buNone/>
            </a:pPr>
            <a:r>
              <a:rPr b="1" lang="en-US" sz="2400">
                <a:solidFill>
                  <a:schemeClr val="dk1"/>
                </a:solidFill>
                <a:latin typeface="Times New Roman"/>
                <a:ea typeface="Times New Roman"/>
                <a:cs typeface="Times New Roman"/>
                <a:sym typeface="Times New Roman"/>
              </a:rPr>
              <a:t>Team - Astro</a:t>
            </a:r>
            <a:endParaRPr b="1" sz="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2000"/>
              <a:buFont typeface="Arial"/>
              <a:buNone/>
            </a:pPr>
            <a:r>
              <a:rPr b="1" lang="en-US" sz="1600">
                <a:solidFill>
                  <a:schemeClr val="dk1"/>
                </a:solidFill>
                <a:latin typeface="Times New Roman"/>
                <a:ea typeface="Times New Roman"/>
                <a:cs typeface="Times New Roman"/>
                <a:sym typeface="Times New Roman"/>
              </a:rPr>
              <a:t>Shruti Kumari (shruti.kumari2019@vitstudent.ac.in)</a:t>
            </a:r>
            <a:endParaRPr b="1" sz="16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2000"/>
              <a:buNone/>
            </a:pPr>
            <a:r>
              <a:rPr b="1" lang="en-US" sz="1600">
                <a:solidFill>
                  <a:schemeClr val="dk1"/>
                </a:solidFill>
                <a:latin typeface="Times New Roman"/>
                <a:ea typeface="Times New Roman"/>
                <a:cs typeface="Times New Roman"/>
                <a:sym typeface="Times New Roman"/>
              </a:rPr>
              <a:t>Dev Mehta (</a:t>
            </a:r>
            <a:r>
              <a:rPr b="1" lang="en-US" sz="1600" u="sng">
                <a:solidFill>
                  <a:schemeClr val="hlink"/>
                </a:solidFill>
                <a:latin typeface="Times New Roman"/>
                <a:ea typeface="Times New Roman"/>
                <a:cs typeface="Times New Roman"/>
                <a:sym typeface="Times New Roman"/>
                <a:hlinkClick r:id="rId3"/>
              </a:rPr>
              <a:t>dev.mehta2019@vitstudent.ac.in</a:t>
            </a:r>
            <a:r>
              <a:rPr b="1" lang="en-US" sz="1600">
                <a:solidFill>
                  <a:schemeClr val="dk1"/>
                </a:solidFill>
                <a:latin typeface="Times New Roman"/>
                <a:ea typeface="Times New Roman"/>
                <a:cs typeface="Times New Roman"/>
                <a:sym typeface="Times New Roman"/>
              </a:rPr>
              <a:t>)</a:t>
            </a:r>
            <a:endParaRPr b="1" sz="16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2000"/>
              <a:buNone/>
            </a:pPr>
            <a:r>
              <a:rPr b="1" lang="en-US" sz="1600">
                <a:solidFill>
                  <a:schemeClr val="dk1"/>
                </a:solidFill>
                <a:latin typeface="Times New Roman"/>
                <a:ea typeface="Times New Roman"/>
                <a:cs typeface="Times New Roman"/>
                <a:sym typeface="Times New Roman"/>
              </a:rPr>
              <a:t>Campus Name -VIT Chennai</a:t>
            </a:r>
            <a:endParaRPr b="1" sz="16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2000"/>
              <a:buNone/>
            </a:pPr>
            <a:r>
              <a:rPr b="1" lang="en-US" sz="1600">
                <a:solidFill>
                  <a:schemeClr val="dk1"/>
                </a:solidFill>
                <a:latin typeface="Times New Roman"/>
                <a:ea typeface="Times New Roman"/>
                <a:cs typeface="Times New Roman"/>
                <a:sym typeface="Times New Roman"/>
              </a:rPr>
              <a:t>Engineering Branch-Electronics and Communications Engineering (ECE)</a:t>
            </a:r>
            <a:endParaRPr b="1" sz="16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2000"/>
              <a:buNone/>
            </a:pPr>
            <a:r>
              <a:rPr b="1" lang="en-US" sz="1600">
                <a:solidFill>
                  <a:schemeClr val="dk1"/>
                </a:solidFill>
                <a:latin typeface="Times New Roman"/>
                <a:ea typeface="Times New Roman"/>
                <a:cs typeface="Times New Roman"/>
                <a:sym typeface="Times New Roman"/>
              </a:rPr>
              <a:t>Graduating year - 2023</a:t>
            </a:r>
            <a:endParaRPr b="1" sz="16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2000"/>
              <a:buNone/>
            </a:pPr>
            <a:r>
              <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2000"/>
              <a:buFont typeface="Arial"/>
              <a:buNone/>
            </a:pPr>
            <a:r>
              <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a:solidFill>
                <a:schemeClr val="dk1"/>
              </a:solidFill>
              <a:latin typeface="Times New Roman"/>
              <a:ea typeface="Times New Roman"/>
              <a:cs typeface="Times New Roman"/>
              <a:sym typeface="Times New Roman"/>
            </a:endParaRPr>
          </a:p>
        </p:txBody>
      </p:sp>
      <p:grpSp>
        <p:nvGrpSpPr>
          <p:cNvPr id="435" name="Google Shape;435;p1"/>
          <p:cNvGrpSpPr/>
          <p:nvPr/>
        </p:nvGrpSpPr>
        <p:grpSpPr>
          <a:xfrm>
            <a:off x="-223784" y="-6"/>
            <a:ext cx="2284525" cy="985488"/>
            <a:chOff x="-223784" y="-6"/>
            <a:chExt cx="2284525" cy="985488"/>
          </a:xfrm>
        </p:grpSpPr>
        <p:sp>
          <p:nvSpPr>
            <p:cNvPr id="436" name="Google Shape;436;p1"/>
            <p:cNvSpPr/>
            <p:nvPr/>
          </p:nvSpPr>
          <p:spPr>
            <a:xfrm rot="5400000">
              <a:off x="751670" y="-653904"/>
              <a:ext cx="291159" cy="1770887"/>
            </a:xfrm>
            <a:custGeom>
              <a:rect b="b" l="l" r="r" t="t"/>
              <a:pathLst>
                <a:path extrusionOk="0" fill="none" h="20126" w="3309">
                  <a:moveTo>
                    <a:pt x="3309" y="20126"/>
                  </a:moveTo>
                  <a:lnTo>
                    <a:pt x="3309" y="10627"/>
                  </a:lnTo>
                  <a:lnTo>
                    <a:pt x="1" y="7293"/>
                  </a:ln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
            <p:cNvSpPr/>
            <p:nvPr/>
          </p:nvSpPr>
          <p:spPr>
            <a:xfrm rot="5400000">
              <a:off x="294064" y="-86060"/>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
            <p:cNvSpPr/>
            <p:nvPr/>
          </p:nvSpPr>
          <p:spPr>
            <a:xfrm rot="5400000">
              <a:off x="575332" y="113545"/>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
            <p:cNvSpPr/>
            <p:nvPr/>
          </p:nvSpPr>
          <p:spPr>
            <a:xfrm rot="5400000">
              <a:off x="873382" y="-351369"/>
              <a:ext cx="147899" cy="1895787"/>
            </a:xfrm>
            <a:custGeom>
              <a:rect b="b" l="l" r="r" t="t"/>
              <a:pathLst>
                <a:path extrusionOk="0" fill="none" h="21405" w="1681">
                  <a:moveTo>
                    <a:pt x="1" y="21405"/>
                  </a:moveTo>
                  <a:lnTo>
                    <a:pt x="1" y="5114"/>
                  </a:lnTo>
                  <a:lnTo>
                    <a:pt x="1680" y="3434"/>
                  </a:lnTo>
                  <a:lnTo>
                    <a:pt x="168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
            <p:cNvSpPr/>
            <p:nvPr/>
          </p:nvSpPr>
          <p:spPr>
            <a:xfrm rot="5400000">
              <a:off x="551408" y="-235203"/>
              <a:ext cx="361727" cy="1912111"/>
            </a:xfrm>
            <a:custGeom>
              <a:rect b="b" l="l" r="r" t="t"/>
              <a:pathLst>
                <a:path extrusionOk="0" fill="none" h="21731" w="4111">
                  <a:moveTo>
                    <a:pt x="0" y="21730"/>
                  </a:moveTo>
                  <a:lnTo>
                    <a:pt x="0" y="14562"/>
                  </a:lnTo>
                  <a:lnTo>
                    <a:pt x="4110" y="10427"/>
                  </a:lnTo>
                  <a:lnTo>
                    <a:pt x="4110" y="1"/>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
            <p:cNvSpPr/>
            <p:nvPr/>
          </p:nvSpPr>
          <p:spPr>
            <a:xfrm rot="5400000">
              <a:off x="1689436" y="81896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
            <p:cNvSpPr/>
            <p:nvPr/>
          </p:nvSpPr>
          <p:spPr>
            <a:xfrm rot="5400000">
              <a:off x="1894132" y="585435"/>
              <a:ext cx="167709" cy="165509"/>
            </a:xfrm>
            <a:custGeom>
              <a:rect b="b" l="l" r="r" t="t"/>
              <a:pathLst>
                <a:path extrusionOk="0" h="1881" w="1906">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
            <p:cNvSpPr/>
            <p:nvPr/>
          </p:nvSpPr>
          <p:spPr>
            <a:xfrm rot="5400000">
              <a:off x="1782751" y="-50"/>
              <a:ext cx="167621" cy="167709"/>
            </a:xfrm>
            <a:custGeom>
              <a:rect b="b" l="l" r="r" t="t"/>
              <a:pathLst>
                <a:path extrusionOk="0" h="1906" w="1905">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4" name="Google Shape;444;p1"/>
          <p:cNvGrpSpPr/>
          <p:nvPr/>
        </p:nvGrpSpPr>
        <p:grpSpPr>
          <a:xfrm>
            <a:off x="5876365" y="118125"/>
            <a:ext cx="3316597" cy="2830577"/>
            <a:chOff x="5876365" y="118125"/>
            <a:chExt cx="3316597" cy="2830577"/>
          </a:xfrm>
        </p:grpSpPr>
        <p:sp>
          <p:nvSpPr>
            <p:cNvPr id="445" name="Google Shape;445;p1"/>
            <p:cNvSpPr/>
            <p:nvPr/>
          </p:nvSpPr>
          <p:spPr>
            <a:xfrm rot="10800000">
              <a:off x="9025253" y="996438"/>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
            <p:cNvSpPr/>
            <p:nvPr/>
          </p:nvSpPr>
          <p:spPr>
            <a:xfrm>
              <a:off x="6008817" y="118125"/>
              <a:ext cx="3134824" cy="182018"/>
            </a:xfrm>
            <a:custGeom>
              <a:rect b="b" l="l" r="r" t="t"/>
              <a:pathLst>
                <a:path extrusionOk="0" fill="none" h="1480" w="25490">
                  <a:moveTo>
                    <a:pt x="1" y="1479"/>
                  </a:moveTo>
                  <a:lnTo>
                    <a:pt x="13710" y="1479"/>
                  </a:lnTo>
                  <a:lnTo>
                    <a:pt x="15164" y="0"/>
                  </a:lnTo>
                  <a:lnTo>
                    <a:pt x="25490" y="0"/>
                  </a:lnTo>
                </a:path>
              </a:pathLst>
            </a:custGeom>
            <a:noFill/>
            <a:ln cap="rnd"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
            <p:cNvSpPr/>
            <p:nvPr/>
          </p:nvSpPr>
          <p:spPr>
            <a:xfrm>
              <a:off x="5876365" y="182815"/>
              <a:ext cx="234282" cy="234409"/>
            </a:xfrm>
            <a:custGeom>
              <a:rect b="b" l="l" r="r" t="t"/>
              <a:pathLst>
                <a:path extrusionOk="0" h="1906" w="1905">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
            <p:cNvSpPr/>
            <p:nvPr/>
          </p:nvSpPr>
          <p:spPr>
            <a:xfrm rot="10800000">
              <a:off x="9109108" y="515661"/>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
            <p:cNvSpPr/>
            <p:nvPr/>
          </p:nvSpPr>
          <p:spPr>
            <a:xfrm rot="10800000">
              <a:off x="8441048" y="515657"/>
              <a:ext cx="361727" cy="2369168"/>
            </a:xfrm>
            <a:custGeom>
              <a:rect b="b" l="l" r="r" t="t"/>
              <a:pathLst>
                <a:path extrusionOk="0" fill="none" h="21731" w="4111">
                  <a:moveTo>
                    <a:pt x="0" y="21730"/>
                  </a:moveTo>
                  <a:lnTo>
                    <a:pt x="0" y="14562"/>
                  </a:lnTo>
                  <a:lnTo>
                    <a:pt x="4110" y="10427"/>
                  </a:lnTo>
                  <a:lnTo>
                    <a:pt x="411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
            <p:cNvSpPr/>
            <p:nvPr/>
          </p:nvSpPr>
          <p:spPr>
            <a:xfrm rot="10800000">
              <a:off x="8357275" y="278108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
          <p:cNvSpPr txBox="1"/>
          <p:nvPr>
            <p:ph type="title"/>
          </p:nvPr>
        </p:nvSpPr>
        <p:spPr>
          <a:xfrm>
            <a:off x="720000" y="330175"/>
            <a:ext cx="7704000" cy="488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600"/>
              <a:buNone/>
            </a:pPr>
            <a:r>
              <a:rPr lang="en-US" sz="6000">
                <a:latin typeface="Bebas Neue"/>
                <a:ea typeface="Bebas Neue"/>
                <a:cs typeface="Bebas Neue"/>
                <a:sym typeface="Bebas Neue"/>
              </a:rPr>
              <a:t>INTRODUCTION</a:t>
            </a:r>
            <a:endParaRPr sz="6000">
              <a:latin typeface="Bebas Neue"/>
              <a:ea typeface="Bebas Neue"/>
              <a:cs typeface="Bebas Neue"/>
              <a:sym typeface="Bebas Neue"/>
            </a:endParaRPr>
          </a:p>
        </p:txBody>
      </p:sp>
      <p:sp>
        <p:nvSpPr>
          <p:cNvPr id="456" name="Google Shape;456;p3"/>
          <p:cNvSpPr txBox="1"/>
          <p:nvPr/>
        </p:nvSpPr>
        <p:spPr>
          <a:xfrm>
            <a:off x="518532" y="1203063"/>
            <a:ext cx="8106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457" name="Google Shape;457;p3"/>
          <p:cNvSpPr txBox="1"/>
          <p:nvPr/>
        </p:nvSpPr>
        <p:spPr>
          <a:xfrm>
            <a:off x="602125" y="1245050"/>
            <a:ext cx="8106900" cy="3545400"/>
          </a:xfrm>
          <a:prstGeom prst="rect">
            <a:avLst/>
          </a:prstGeom>
          <a:noFill/>
          <a:ln>
            <a:noFill/>
          </a:ln>
        </p:spPr>
        <p:txBody>
          <a:bodyPr anchorCtr="0" anchor="t" bIns="91425" lIns="91425" spcFirstLastPara="1" rIns="91425" wrap="square" tIns="91425">
            <a:spAutoFit/>
          </a:bodyPr>
          <a:lstStyle/>
          <a:p>
            <a:pPr indent="-361950" lvl="0" marL="457200" rtl="0" algn="l">
              <a:spcBef>
                <a:spcPts val="100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Voice banking is poised to have a significant impact on the future of banking. </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While it offers advantages like greater convenience, safer authentication, lower systemic risk &amp; broader reach it is still evolving.</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 If given the opportunity to reimagine voice features for banking we would go for</a:t>
            </a:r>
            <a:r>
              <a:rPr lang="en-US" sz="2100">
                <a:solidFill>
                  <a:schemeClr val="dk1"/>
                </a:solidFill>
                <a:latin typeface="Times New Roman"/>
                <a:ea typeface="Times New Roman"/>
                <a:cs typeface="Times New Roman"/>
                <a:sym typeface="Times New Roman"/>
              </a:rPr>
              <a:t> </a:t>
            </a:r>
            <a:r>
              <a:rPr b="1" lang="en-US" sz="2100">
                <a:solidFill>
                  <a:schemeClr val="dk1"/>
                </a:solidFill>
                <a:latin typeface="Times New Roman"/>
                <a:ea typeface="Times New Roman"/>
                <a:cs typeface="Times New Roman"/>
                <a:sym typeface="Times New Roman"/>
              </a:rPr>
              <a:t>multi user</a:t>
            </a:r>
            <a:r>
              <a:rPr b="1" lang="en-US" sz="2100">
                <a:solidFill>
                  <a:schemeClr val="dk1"/>
                </a:solidFill>
                <a:latin typeface="Times New Roman"/>
                <a:ea typeface="Times New Roman"/>
                <a:cs typeface="Times New Roman"/>
                <a:sym typeface="Times New Roman"/>
              </a:rPr>
              <a:t> Voice </a:t>
            </a:r>
            <a:r>
              <a:rPr b="1" lang="en-US" sz="2100">
                <a:solidFill>
                  <a:schemeClr val="dk1"/>
                </a:solidFill>
                <a:latin typeface="Times New Roman"/>
                <a:ea typeface="Times New Roman"/>
                <a:cs typeface="Times New Roman"/>
                <a:sym typeface="Times New Roman"/>
              </a:rPr>
              <a:t>recognition</a:t>
            </a:r>
            <a:r>
              <a:rPr b="1" lang="en-US" sz="2100">
                <a:solidFill>
                  <a:schemeClr val="dk1"/>
                </a:solidFill>
                <a:latin typeface="Times New Roman"/>
                <a:ea typeface="Times New Roman"/>
                <a:cs typeface="Times New Roman"/>
                <a:sym typeface="Times New Roman"/>
              </a:rPr>
              <a:t> </a:t>
            </a:r>
            <a:r>
              <a:rPr lang="en-US" sz="2100">
                <a:solidFill>
                  <a:schemeClr val="dk1"/>
                </a:solidFill>
                <a:latin typeface="Times New Roman"/>
                <a:ea typeface="Times New Roman"/>
                <a:cs typeface="Times New Roman"/>
                <a:sym typeface="Times New Roman"/>
              </a:rPr>
              <a:t>application for reimagining personal banking safety and </a:t>
            </a:r>
            <a:r>
              <a:rPr lang="en-US" sz="2100">
                <a:solidFill>
                  <a:schemeClr val="dk1"/>
                </a:solidFill>
                <a:latin typeface="Times New Roman"/>
                <a:ea typeface="Times New Roman"/>
                <a:cs typeface="Times New Roman"/>
                <a:sym typeface="Times New Roman"/>
              </a:rPr>
              <a:t>convenience</a:t>
            </a:r>
            <a:r>
              <a:rPr lang="en-US" sz="2100">
                <a:solidFill>
                  <a:schemeClr val="dk1"/>
                </a:solidFill>
                <a:latin typeface="Times New Roman"/>
                <a:ea typeface="Times New Roman"/>
                <a:cs typeface="Times New Roman"/>
                <a:sym typeface="Times New Roman"/>
              </a:rPr>
              <a:t> for our future  audience.</a:t>
            </a:r>
            <a:endParaRPr sz="2100">
              <a:solidFill>
                <a:schemeClr val="dk1"/>
              </a:solidFill>
              <a:latin typeface="Times New Roman"/>
              <a:ea typeface="Times New Roman"/>
              <a:cs typeface="Times New Roman"/>
              <a:sym typeface="Times New Roman"/>
            </a:endParaRPr>
          </a:p>
          <a:p>
            <a:pPr indent="0" lvl="0" marL="457200" rtl="0" algn="l">
              <a:spcBef>
                <a:spcPts val="1000"/>
              </a:spcBef>
              <a:spcAft>
                <a:spcPts val="0"/>
              </a:spcAft>
              <a:buNone/>
            </a:pPr>
            <a:r>
              <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
          <p:cNvSpPr txBox="1"/>
          <p:nvPr>
            <p:ph type="title"/>
          </p:nvPr>
        </p:nvSpPr>
        <p:spPr>
          <a:xfrm>
            <a:off x="816450" y="323000"/>
            <a:ext cx="7895400" cy="48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3600"/>
              <a:buNone/>
            </a:pPr>
            <a:r>
              <a:rPr b="1" lang="en-US">
                <a:latin typeface="Arial"/>
                <a:ea typeface="Arial"/>
                <a:cs typeface="Arial"/>
                <a:sym typeface="Arial"/>
              </a:rPr>
              <a:t> Track 4: Reimagine how we can use voice as a feature for banking</a:t>
            </a:r>
            <a:endParaRPr b="1">
              <a:latin typeface="Arial"/>
              <a:ea typeface="Arial"/>
              <a:cs typeface="Arial"/>
              <a:sym typeface="Arial"/>
            </a:endParaRPr>
          </a:p>
          <a:p>
            <a:pPr indent="0" lvl="0" marL="0" rtl="0" algn="ctr">
              <a:spcBef>
                <a:spcPts val="0"/>
              </a:spcBef>
              <a:spcAft>
                <a:spcPts val="0"/>
              </a:spcAft>
              <a:buSzPts val="3600"/>
              <a:buNone/>
            </a:pPr>
            <a:r>
              <a:t/>
            </a:r>
            <a:endParaRPr b="1">
              <a:latin typeface="Arial"/>
              <a:ea typeface="Arial"/>
              <a:cs typeface="Arial"/>
              <a:sym typeface="Arial"/>
            </a:endParaRPr>
          </a:p>
        </p:txBody>
      </p:sp>
      <p:sp>
        <p:nvSpPr>
          <p:cNvPr id="463" name="Google Shape;463;p2"/>
          <p:cNvSpPr txBox="1"/>
          <p:nvPr>
            <p:ph idx="8" type="title"/>
          </p:nvPr>
        </p:nvSpPr>
        <p:spPr>
          <a:xfrm>
            <a:off x="6743775" y="3168923"/>
            <a:ext cx="1368300" cy="763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rgbClr val="000000"/>
              </a:buClr>
              <a:buSzPts val="2400"/>
              <a:buFont typeface="Arial"/>
              <a:buNone/>
            </a:pPr>
            <a:r>
              <a:rPr lang="en-US"/>
              <a:t>comparison of sample input to the library</a:t>
            </a:r>
            <a:endParaRPr/>
          </a:p>
          <a:p>
            <a:pPr indent="0" lvl="0" marL="0" rtl="0" algn="l">
              <a:lnSpc>
                <a:spcPct val="100000"/>
              </a:lnSpc>
              <a:spcBef>
                <a:spcPts val="0"/>
              </a:spcBef>
              <a:spcAft>
                <a:spcPts val="0"/>
              </a:spcAft>
              <a:buSzPts val="2400"/>
              <a:buNone/>
            </a:pPr>
            <a:r>
              <a:t/>
            </a:r>
            <a:endParaRPr>
              <a:latin typeface="Arial"/>
              <a:ea typeface="Arial"/>
              <a:cs typeface="Arial"/>
              <a:sym typeface="Arial"/>
            </a:endParaRPr>
          </a:p>
        </p:txBody>
      </p:sp>
      <p:sp>
        <p:nvSpPr>
          <p:cNvPr id="464" name="Google Shape;464;p2"/>
          <p:cNvSpPr txBox="1"/>
          <p:nvPr>
            <p:ph idx="9" type="title"/>
          </p:nvPr>
        </p:nvSpPr>
        <p:spPr>
          <a:xfrm>
            <a:off x="6832500" y="1766950"/>
            <a:ext cx="584700" cy="58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000"/>
              <a:buNone/>
            </a:pPr>
            <a:r>
              <a:rPr lang="en-US"/>
              <a:t>03</a:t>
            </a:r>
            <a:endParaRPr/>
          </a:p>
        </p:txBody>
      </p:sp>
      <p:sp>
        <p:nvSpPr>
          <p:cNvPr id="465" name="Google Shape;465;p2"/>
          <p:cNvSpPr txBox="1"/>
          <p:nvPr>
            <p:ph idx="5" type="title"/>
          </p:nvPr>
        </p:nvSpPr>
        <p:spPr>
          <a:xfrm>
            <a:off x="3702050" y="3190700"/>
            <a:ext cx="1888428" cy="645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400"/>
              <a:buNone/>
            </a:pPr>
            <a:r>
              <a:rPr lang="en-US"/>
              <a:t>taking the sample input to verify against</a:t>
            </a:r>
            <a:endParaRPr/>
          </a:p>
        </p:txBody>
      </p:sp>
      <p:sp>
        <p:nvSpPr>
          <p:cNvPr id="466" name="Google Shape;466;p2"/>
          <p:cNvSpPr txBox="1"/>
          <p:nvPr>
            <p:ph idx="6" type="title"/>
          </p:nvPr>
        </p:nvSpPr>
        <p:spPr>
          <a:xfrm>
            <a:off x="3828350" y="1766950"/>
            <a:ext cx="584700" cy="58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000"/>
              <a:buNone/>
            </a:pPr>
            <a:r>
              <a:rPr lang="en-US"/>
              <a:t>02</a:t>
            </a:r>
            <a:endParaRPr/>
          </a:p>
        </p:txBody>
      </p:sp>
      <p:sp>
        <p:nvSpPr>
          <p:cNvPr id="467" name="Google Shape;467;p2"/>
          <p:cNvSpPr txBox="1"/>
          <p:nvPr>
            <p:ph idx="2" type="title"/>
          </p:nvPr>
        </p:nvSpPr>
        <p:spPr>
          <a:xfrm>
            <a:off x="720000" y="3307750"/>
            <a:ext cx="1466700" cy="645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1400"/>
              <a:buNone/>
            </a:pPr>
            <a:r>
              <a:rPr lang="en-US"/>
              <a:t>creating a library of users voice</a:t>
            </a:r>
            <a:endParaRPr/>
          </a:p>
        </p:txBody>
      </p:sp>
      <p:sp>
        <p:nvSpPr>
          <p:cNvPr id="468" name="Google Shape;468;p2"/>
          <p:cNvSpPr txBox="1"/>
          <p:nvPr>
            <p:ph idx="3" type="title"/>
          </p:nvPr>
        </p:nvSpPr>
        <p:spPr>
          <a:xfrm>
            <a:off x="878350" y="1766925"/>
            <a:ext cx="584700" cy="58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000"/>
              <a:buNone/>
            </a:pPr>
            <a:r>
              <a:rPr lang="en-US"/>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
          <p:cNvSpPr txBox="1"/>
          <p:nvPr>
            <p:ph type="title"/>
          </p:nvPr>
        </p:nvSpPr>
        <p:spPr>
          <a:xfrm>
            <a:off x="720000" y="330175"/>
            <a:ext cx="7704000" cy="488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600"/>
              <a:buNone/>
            </a:pPr>
            <a:r>
              <a:rPr lang="en-US" sz="5400"/>
              <a:t>Data Collection</a:t>
            </a:r>
            <a:endParaRPr sz="5400">
              <a:latin typeface="Bebas Neue"/>
              <a:ea typeface="Bebas Neue"/>
              <a:cs typeface="Bebas Neue"/>
              <a:sym typeface="Bebas Neue"/>
            </a:endParaRPr>
          </a:p>
        </p:txBody>
      </p:sp>
      <p:sp>
        <p:nvSpPr>
          <p:cNvPr id="474" name="Google Shape;474;p4"/>
          <p:cNvSpPr txBox="1"/>
          <p:nvPr/>
        </p:nvSpPr>
        <p:spPr>
          <a:xfrm>
            <a:off x="368532" y="1070588"/>
            <a:ext cx="8106900" cy="307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475" name="Google Shape;475;p4"/>
          <p:cNvSpPr txBox="1"/>
          <p:nvPr/>
        </p:nvSpPr>
        <p:spPr>
          <a:xfrm>
            <a:off x="336775" y="1147075"/>
            <a:ext cx="8266500" cy="3629400"/>
          </a:xfrm>
          <a:prstGeom prst="rect">
            <a:avLst/>
          </a:prstGeom>
          <a:noFill/>
          <a:ln>
            <a:noFill/>
          </a:ln>
        </p:spPr>
        <p:txBody>
          <a:bodyPr anchorCtr="0" anchor="t" bIns="91425" lIns="91425" spcFirstLastPara="1" rIns="91425" wrap="square" tIns="91425">
            <a:spAutoFit/>
          </a:bodyPr>
          <a:lstStyle/>
          <a:p>
            <a:pPr indent="-368300" lvl="0" marL="457200" rtl="0" algn="l">
              <a:spcBef>
                <a:spcPts val="10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Word acquisition and analysis.</a:t>
            </a:r>
            <a:endParaRPr sz="2200">
              <a:solidFill>
                <a:schemeClr val="dk1"/>
              </a:solidFill>
              <a:latin typeface="Times New Roman"/>
              <a:ea typeface="Times New Roman"/>
              <a:cs typeface="Times New Roman"/>
              <a:sym typeface="Times New Roman"/>
            </a:endParaRPr>
          </a:p>
          <a:p>
            <a:pPr indent="0" lvl="0" marL="457200" rtl="0" algn="l">
              <a:spcBef>
                <a:spcPts val="1000"/>
              </a:spcBef>
              <a:spcAft>
                <a:spcPts val="0"/>
              </a:spcAft>
              <a:buNone/>
            </a:pPr>
            <a:r>
              <a:t/>
            </a:r>
            <a:endParaRPr sz="2200">
              <a:solidFill>
                <a:schemeClr val="dk1"/>
              </a:solidFill>
              <a:latin typeface="Times New Roman"/>
              <a:ea typeface="Times New Roman"/>
              <a:cs typeface="Times New Roman"/>
              <a:sym typeface="Times New Roman"/>
            </a:endParaRPr>
          </a:p>
          <a:p>
            <a:pPr indent="-368300" lvl="0" marL="457200" rtl="0" algn="l">
              <a:spcBef>
                <a:spcPts val="10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Developing a word-detection algorithm.</a:t>
            </a:r>
            <a:endParaRPr sz="2200">
              <a:solidFill>
                <a:schemeClr val="dk1"/>
              </a:solidFill>
              <a:latin typeface="Times New Roman"/>
              <a:ea typeface="Times New Roman"/>
              <a:cs typeface="Times New Roman"/>
              <a:sym typeface="Times New Roman"/>
            </a:endParaRPr>
          </a:p>
          <a:p>
            <a:pPr indent="0" lvl="0" marL="457200" rtl="0" algn="l">
              <a:spcBef>
                <a:spcPts val="1000"/>
              </a:spcBef>
              <a:spcAft>
                <a:spcPts val="0"/>
              </a:spcAft>
              <a:buNone/>
            </a:pPr>
            <a:r>
              <a:t/>
            </a:r>
            <a:endParaRPr sz="2200">
              <a:solidFill>
                <a:schemeClr val="dk1"/>
              </a:solidFill>
              <a:latin typeface="Times New Roman"/>
              <a:ea typeface="Times New Roman"/>
              <a:cs typeface="Times New Roman"/>
              <a:sym typeface="Times New Roman"/>
            </a:endParaRPr>
          </a:p>
          <a:p>
            <a:pPr indent="-368300" lvl="0" marL="457200" rtl="0" algn="l">
              <a:spcBef>
                <a:spcPts val="10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Acoustic model to distinguish between different words.</a:t>
            </a:r>
            <a:endParaRPr sz="2200">
              <a:solidFill>
                <a:schemeClr val="dk1"/>
              </a:solidFill>
              <a:latin typeface="Times New Roman"/>
              <a:ea typeface="Times New Roman"/>
              <a:cs typeface="Times New Roman"/>
              <a:sym typeface="Times New Roman"/>
            </a:endParaRPr>
          </a:p>
          <a:p>
            <a:pPr indent="0" lvl="0" marL="457200" rtl="0" algn="l">
              <a:spcBef>
                <a:spcPts val="1000"/>
              </a:spcBef>
              <a:spcAft>
                <a:spcPts val="0"/>
              </a:spcAft>
              <a:buNone/>
            </a:pPr>
            <a:r>
              <a:t/>
            </a:r>
            <a:endParaRPr sz="2200">
              <a:solidFill>
                <a:schemeClr val="dk1"/>
              </a:solidFill>
              <a:latin typeface="Times New Roman"/>
              <a:ea typeface="Times New Roman"/>
              <a:cs typeface="Times New Roman"/>
              <a:sym typeface="Times New Roman"/>
            </a:endParaRPr>
          </a:p>
          <a:p>
            <a:pPr indent="-368300" lvl="0" marL="457200" rtl="0" algn="l">
              <a:spcBef>
                <a:spcPts val="10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Selecting a Classification</a:t>
            </a:r>
            <a:endParaRPr sz="22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rgbClr val="000000"/>
              </a:buClr>
              <a:buSzPts val="2200"/>
              <a:buFont typeface="Arial"/>
              <a:buNone/>
            </a:pPr>
            <a:r>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
          <p:cNvSpPr txBox="1"/>
          <p:nvPr>
            <p:ph type="title"/>
          </p:nvPr>
        </p:nvSpPr>
        <p:spPr>
          <a:xfrm>
            <a:off x="921468" y="441687"/>
            <a:ext cx="7704000" cy="488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600"/>
              <a:buNone/>
            </a:pPr>
            <a:r>
              <a:rPr lang="en-US" sz="5400">
                <a:latin typeface="Bebas Neue"/>
                <a:ea typeface="Bebas Neue"/>
                <a:cs typeface="Bebas Neue"/>
                <a:sym typeface="Bebas Neue"/>
              </a:rPr>
              <a:t>SOFTWARE TO BE USED</a:t>
            </a:r>
            <a:endParaRPr sz="5400">
              <a:latin typeface="Bebas Neue"/>
              <a:ea typeface="Bebas Neue"/>
              <a:cs typeface="Bebas Neue"/>
              <a:sym typeface="Bebas Neue"/>
            </a:endParaRPr>
          </a:p>
        </p:txBody>
      </p:sp>
      <p:sp>
        <p:nvSpPr>
          <p:cNvPr id="481" name="Google Shape;481;p5"/>
          <p:cNvSpPr txBox="1"/>
          <p:nvPr/>
        </p:nvSpPr>
        <p:spPr>
          <a:xfrm>
            <a:off x="572125" y="1468050"/>
            <a:ext cx="8106900" cy="3730200"/>
          </a:xfrm>
          <a:prstGeom prst="rect">
            <a:avLst/>
          </a:prstGeom>
          <a:noFill/>
          <a:ln>
            <a:noFill/>
          </a:ln>
        </p:spPr>
        <p:txBody>
          <a:bodyPr anchorCtr="0" anchor="t" bIns="45700" lIns="91425" spcFirstLastPara="1" rIns="91425" wrap="square" tIns="45700">
            <a:spAutoFit/>
          </a:bodyPr>
          <a:lstStyle/>
          <a:p>
            <a:pPr indent="0" lvl="0" marL="0" rtl="0" algn="l">
              <a:spcBef>
                <a:spcPts val="1000"/>
              </a:spcBef>
              <a:spcAft>
                <a:spcPts val="0"/>
              </a:spcAft>
              <a:buNone/>
            </a:pPr>
            <a:r>
              <a:rPr b="1" lang="en-US" sz="2900">
                <a:solidFill>
                  <a:schemeClr val="dk1"/>
                </a:solidFill>
                <a:latin typeface="Times New Roman"/>
                <a:ea typeface="Times New Roman"/>
                <a:cs typeface="Times New Roman"/>
                <a:sym typeface="Times New Roman"/>
              </a:rPr>
              <a:t>Matlab</a:t>
            </a:r>
            <a:endParaRPr b="1" sz="29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sz="29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rPr lang="en-US" sz="2900">
                <a:solidFill>
                  <a:schemeClr val="dk1"/>
                </a:solidFill>
                <a:latin typeface="Times New Roman"/>
                <a:ea typeface="Times New Roman"/>
                <a:cs typeface="Times New Roman"/>
                <a:sym typeface="Times New Roman"/>
              </a:rPr>
              <a:t>Why are we using matlab over python?</a:t>
            </a:r>
            <a:endParaRPr sz="29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rPr b="1" lang="en-US" sz="2900">
                <a:solidFill>
                  <a:schemeClr val="dk1"/>
                </a:solidFill>
                <a:latin typeface="Times New Roman"/>
                <a:ea typeface="Times New Roman"/>
                <a:cs typeface="Times New Roman"/>
                <a:sym typeface="Times New Roman"/>
              </a:rPr>
              <a:t>Matlab</a:t>
            </a:r>
            <a:r>
              <a:rPr lang="en-US" sz="2900">
                <a:solidFill>
                  <a:schemeClr val="dk1"/>
                </a:solidFill>
                <a:latin typeface="Times New Roman"/>
                <a:ea typeface="Times New Roman"/>
                <a:cs typeface="Times New Roman"/>
                <a:sym typeface="Times New Roman"/>
              </a:rPr>
              <a:t> is a bit easier to work with as it contains a great number of inbuilt functions whereas in case of python we need to import libraries.</a:t>
            </a:r>
            <a:endParaRPr sz="29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sz="2900">
              <a:solidFill>
                <a:schemeClr val="dk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
          <p:cNvSpPr txBox="1"/>
          <p:nvPr>
            <p:ph type="title"/>
          </p:nvPr>
        </p:nvSpPr>
        <p:spPr>
          <a:xfrm>
            <a:off x="921468" y="441687"/>
            <a:ext cx="7704000" cy="488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600"/>
              <a:buNone/>
            </a:pPr>
            <a:r>
              <a:rPr lang="en-US" sz="5400">
                <a:latin typeface="Bebas Neue"/>
                <a:ea typeface="Bebas Neue"/>
                <a:cs typeface="Bebas Neue"/>
                <a:sym typeface="Bebas Neue"/>
              </a:rPr>
              <a:t>CONCLUSION</a:t>
            </a:r>
            <a:endParaRPr sz="5400">
              <a:latin typeface="Bebas Neue"/>
              <a:ea typeface="Bebas Neue"/>
              <a:cs typeface="Bebas Neue"/>
              <a:sym typeface="Bebas Neue"/>
            </a:endParaRPr>
          </a:p>
        </p:txBody>
      </p:sp>
      <p:sp>
        <p:nvSpPr>
          <p:cNvPr id="487" name="Google Shape;487;p6"/>
          <p:cNvSpPr txBox="1"/>
          <p:nvPr/>
        </p:nvSpPr>
        <p:spPr>
          <a:xfrm>
            <a:off x="518532" y="1468960"/>
            <a:ext cx="8106900" cy="3319500"/>
          </a:xfrm>
          <a:prstGeom prst="rect">
            <a:avLst/>
          </a:prstGeom>
          <a:noFill/>
          <a:ln>
            <a:noFill/>
          </a:ln>
        </p:spPr>
        <p:txBody>
          <a:bodyPr anchorCtr="0" anchor="t" bIns="45700" lIns="91425" spcFirstLastPara="1" rIns="91425" wrap="square" tIns="45700">
            <a:spAutoFit/>
          </a:bodyPr>
          <a:lstStyle/>
          <a:p>
            <a:pPr indent="0" lvl="0" marL="0" rtl="0" algn="l">
              <a:spcBef>
                <a:spcPts val="1000"/>
              </a:spcBef>
              <a:spcAft>
                <a:spcPts val="0"/>
              </a:spcAft>
              <a:buNone/>
            </a:pPr>
            <a:r>
              <a:rPr lang="en-US" sz="2900">
                <a:solidFill>
                  <a:schemeClr val="dk1"/>
                </a:solidFill>
                <a:latin typeface="Times New Roman"/>
                <a:ea typeface="Times New Roman"/>
                <a:cs typeface="Times New Roman"/>
                <a:sym typeface="Times New Roman"/>
              </a:rPr>
              <a:t>In this idea of ours we tried to show the implementation of voice commands for user verification alongside the use of conventional methods just to give the user the convenience to use the method they would prefer.  </a:t>
            </a:r>
            <a:endParaRPr sz="29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sz="29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rPr lang="en-US" sz="1900">
                <a:solidFill>
                  <a:schemeClr val="dk1"/>
                </a:solidFill>
                <a:latin typeface="Times New Roman"/>
                <a:ea typeface="Times New Roman"/>
                <a:cs typeface="Times New Roman"/>
                <a:sym typeface="Times New Roman"/>
              </a:rPr>
              <a:t>GitHub Link for reference : </a:t>
            </a:r>
            <a:r>
              <a:rPr lang="en-US" sz="1900" u="sng">
                <a:solidFill>
                  <a:schemeClr val="hlink"/>
                </a:solidFill>
                <a:latin typeface="Times New Roman"/>
                <a:ea typeface="Times New Roman"/>
                <a:cs typeface="Times New Roman"/>
                <a:sym typeface="Times New Roman"/>
                <a:hlinkClick r:id="rId3"/>
              </a:rPr>
              <a:t>https://github.com/devmehta787/voice-recognition</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7"/>
          <p:cNvSpPr txBox="1"/>
          <p:nvPr>
            <p:ph type="ctrTitle"/>
          </p:nvPr>
        </p:nvSpPr>
        <p:spPr>
          <a:xfrm>
            <a:off x="1009200" y="1893447"/>
            <a:ext cx="7125600" cy="11472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5200"/>
              <a:buNone/>
            </a:pPr>
            <a:r>
              <a:rPr lang="en-US">
                <a:solidFill>
                  <a:schemeClr val="dk1"/>
                </a:solidFill>
                <a:latin typeface="Times New Roman"/>
                <a:ea typeface="Times New Roman"/>
                <a:cs typeface="Times New Roman"/>
                <a:sym typeface="Times New Roman"/>
              </a:rPr>
              <a:t>THANK YOU</a:t>
            </a:r>
            <a:endParaRPr>
              <a:solidFill>
                <a:schemeClr val="dk1"/>
              </a:solidFill>
              <a:latin typeface="Times New Roman"/>
              <a:ea typeface="Times New Roman"/>
              <a:cs typeface="Times New Roman"/>
              <a:sym typeface="Times New Roman"/>
            </a:endParaRPr>
          </a:p>
        </p:txBody>
      </p:sp>
      <p:grpSp>
        <p:nvGrpSpPr>
          <p:cNvPr id="493" name="Google Shape;493;p7"/>
          <p:cNvGrpSpPr/>
          <p:nvPr/>
        </p:nvGrpSpPr>
        <p:grpSpPr>
          <a:xfrm>
            <a:off x="-223784" y="-6"/>
            <a:ext cx="2284525" cy="985488"/>
            <a:chOff x="-223784" y="-6"/>
            <a:chExt cx="2284525" cy="985488"/>
          </a:xfrm>
        </p:grpSpPr>
        <p:sp>
          <p:nvSpPr>
            <p:cNvPr id="494" name="Google Shape;494;p7"/>
            <p:cNvSpPr/>
            <p:nvPr/>
          </p:nvSpPr>
          <p:spPr>
            <a:xfrm rot="5400000">
              <a:off x="751670" y="-653904"/>
              <a:ext cx="291159" cy="1770887"/>
            </a:xfrm>
            <a:custGeom>
              <a:rect b="b" l="l" r="r" t="t"/>
              <a:pathLst>
                <a:path extrusionOk="0" fill="none" h="20126" w="3309">
                  <a:moveTo>
                    <a:pt x="3309" y="20126"/>
                  </a:moveTo>
                  <a:lnTo>
                    <a:pt x="3309" y="10627"/>
                  </a:lnTo>
                  <a:lnTo>
                    <a:pt x="1" y="7293"/>
                  </a:ln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7"/>
            <p:cNvSpPr/>
            <p:nvPr/>
          </p:nvSpPr>
          <p:spPr>
            <a:xfrm rot="5400000">
              <a:off x="294064" y="-86060"/>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7"/>
            <p:cNvSpPr/>
            <p:nvPr/>
          </p:nvSpPr>
          <p:spPr>
            <a:xfrm rot="5400000">
              <a:off x="575332" y="113545"/>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7"/>
            <p:cNvSpPr/>
            <p:nvPr/>
          </p:nvSpPr>
          <p:spPr>
            <a:xfrm rot="5400000">
              <a:off x="873382" y="-351369"/>
              <a:ext cx="147899" cy="1895787"/>
            </a:xfrm>
            <a:custGeom>
              <a:rect b="b" l="l" r="r" t="t"/>
              <a:pathLst>
                <a:path extrusionOk="0" fill="none" h="21405" w="1681">
                  <a:moveTo>
                    <a:pt x="1" y="21405"/>
                  </a:moveTo>
                  <a:lnTo>
                    <a:pt x="1" y="5114"/>
                  </a:lnTo>
                  <a:lnTo>
                    <a:pt x="1680" y="3434"/>
                  </a:lnTo>
                  <a:lnTo>
                    <a:pt x="168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7"/>
            <p:cNvSpPr/>
            <p:nvPr/>
          </p:nvSpPr>
          <p:spPr>
            <a:xfrm rot="5400000">
              <a:off x="551408" y="-235203"/>
              <a:ext cx="361727" cy="1912111"/>
            </a:xfrm>
            <a:custGeom>
              <a:rect b="b" l="l" r="r" t="t"/>
              <a:pathLst>
                <a:path extrusionOk="0" fill="none" h="21731" w="4111">
                  <a:moveTo>
                    <a:pt x="0" y="21730"/>
                  </a:moveTo>
                  <a:lnTo>
                    <a:pt x="0" y="14562"/>
                  </a:lnTo>
                  <a:lnTo>
                    <a:pt x="4110" y="10427"/>
                  </a:lnTo>
                  <a:lnTo>
                    <a:pt x="4110" y="1"/>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7"/>
            <p:cNvSpPr/>
            <p:nvPr/>
          </p:nvSpPr>
          <p:spPr>
            <a:xfrm rot="5400000">
              <a:off x="1689436" y="81896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7"/>
            <p:cNvSpPr/>
            <p:nvPr/>
          </p:nvSpPr>
          <p:spPr>
            <a:xfrm rot="5400000">
              <a:off x="1894132" y="585435"/>
              <a:ext cx="167709" cy="165509"/>
            </a:xfrm>
            <a:custGeom>
              <a:rect b="b" l="l" r="r" t="t"/>
              <a:pathLst>
                <a:path extrusionOk="0" h="1881" w="1906">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7"/>
            <p:cNvSpPr/>
            <p:nvPr/>
          </p:nvSpPr>
          <p:spPr>
            <a:xfrm rot="5400000">
              <a:off x="1782751" y="-50"/>
              <a:ext cx="167621" cy="167709"/>
            </a:xfrm>
            <a:custGeom>
              <a:rect b="b" l="l" r="r" t="t"/>
              <a:pathLst>
                <a:path extrusionOk="0" h="1906" w="1905">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2" name="Google Shape;502;p7"/>
          <p:cNvGrpSpPr/>
          <p:nvPr/>
        </p:nvGrpSpPr>
        <p:grpSpPr>
          <a:xfrm>
            <a:off x="5876365" y="118125"/>
            <a:ext cx="3316597" cy="2830577"/>
            <a:chOff x="5876365" y="118125"/>
            <a:chExt cx="3316597" cy="2830577"/>
          </a:xfrm>
        </p:grpSpPr>
        <p:sp>
          <p:nvSpPr>
            <p:cNvPr id="503" name="Google Shape;503;p7"/>
            <p:cNvSpPr/>
            <p:nvPr/>
          </p:nvSpPr>
          <p:spPr>
            <a:xfrm rot="10800000">
              <a:off x="9025253" y="996438"/>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7"/>
            <p:cNvSpPr/>
            <p:nvPr/>
          </p:nvSpPr>
          <p:spPr>
            <a:xfrm>
              <a:off x="6008817" y="118125"/>
              <a:ext cx="3134824" cy="182018"/>
            </a:xfrm>
            <a:custGeom>
              <a:rect b="b" l="l" r="r" t="t"/>
              <a:pathLst>
                <a:path extrusionOk="0" fill="none" h="1480" w="25490">
                  <a:moveTo>
                    <a:pt x="1" y="1479"/>
                  </a:moveTo>
                  <a:lnTo>
                    <a:pt x="13710" y="1479"/>
                  </a:lnTo>
                  <a:lnTo>
                    <a:pt x="15164" y="0"/>
                  </a:lnTo>
                  <a:lnTo>
                    <a:pt x="25490" y="0"/>
                  </a:lnTo>
                </a:path>
              </a:pathLst>
            </a:custGeom>
            <a:noFill/>
            <a:ln cap="rnd"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7"/>
            <p:cNvSpPr/>
            <p:nvPr/>
          </p:nvSpPr>
          <p:spPr>
            <a:xfrm>
              <a:off x="5876365" y="182815"/>
              <a:ext cx="234282" cy="234409"/>
            </a:xfrm>
            <a:custGeom>
              <a:rect b="b" l="l" r="r" t="t"/>
              <a:pathLst>
                <a:path extrusionOk="0" h="1906" w="1905">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7"/>
            <p:cNvSpPr/>
            <p:nvPr/>
          </p:nvSpPr>
          <p:spPr>
            <a:xfrm rot="10800000">
              <a:off x="9109108" y="515661"/>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7"/>
            <p:cNvSpPr/>
            <p:nvPr/>
          </p:nvSpPr>
          <p:spPr>
            <a:xfrm rot="10800000">
              <a:off x="8441048" y="515657"/>
              <a:ext cx="361727" cy="2369168"/>
            </a:xfrm>
            <a:custGeom>
              <a:rect b="b" l="l" r="r" t="t"/>
              <a:pathLst>
                <a:path extrusionOk="0" fill="none" h="21731" w="4111">
                  <a:moveTo>
                    <a:pt x="0" y="21730"/>
                  </a:moveTo>
                  <a:lnTo>
                    <a:pt x="0" y="14562"/>
                  </a:lnTo>
                  <a:lnTo>
                    <a:pt x="4110" y="10427"/>
                  </a:lnTo>
                  <a:lnTo>
                    <a:pt x="411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7"/>
            <p:cNvSpPr/>
            <p:nvPr/>
          </p:nvSpPr>
          <p:spPr>
            <a:xfrm rot="10800000">
              <a:off x="8357275" y="278108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Shruti Kumari</dc:creator>
</cp:coreProperties>
</file>