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0066"/>
    <a:srgbClr val="FFFFFF"/>
    <a:srgbClr val="00808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07" autoAdjust="0"/>
  </p:normalViewPr>
  <p:slideViewPr>
    <p:cSldViewPr>
      <p:cViewPr>
        <p:scale>
          <a:sx n="150" d="100"/>
          <a:sy n="150" d="100"/>
        </p:scale>
        <p:origin x="1218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01ADD-10F7-4A07-9867-B75E78E04F53}" type="datetimeFigureOut">
              <a:rPr lang="en-AU" smtClean="0"/>
              <a:t>6/03/2018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A1B71-2D27-406E-91C4-36BACCD2CD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72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5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3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baseline="0" dirty="0"/>
              <a:t>Default Python implementation of Python in </a:t>
            </a:r>
            <a:r>
              <a:rPr lang="en-AU" baseline="0" dirty="0" err="1"/>
              <a:t>Cpython</a:t>
            </a:r>
            <a:endParaRPr lang="en-AU" baseline="0" dirty="0"/>
          </a:p>
          <a:p>
            <a:pPr marL="228600" indent="-228600">
              <a:buAutoNum type="arabicPeriod"/>
            </a:pPr>
            <a:r>
              <a:rPr lang="en-AU" baseline="0" dirty="0"/>
              <a:t>High level programming language is which uses natural language element</a:t>
            </a:r>
          </a:p>
          <a:p>
            <a:pPr marL="228600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 is a program that executes other programs. </a:t>
            </a:r>
            <a:br>
              <a:rPr lang="en-US" dirty="0"/>
            </a:br>
            <a:endParaRPr lang="en-AU" baseline="0" dirty="0"/>
          </a:p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41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71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0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33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 is created and destroyed in memory if python does not have write permission on your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code is only created and stored for modules that are imported not for files which are run directly.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88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1B71-2D27-406E-91C4-36BACCD2CD8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54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Kapil  Shukla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Kapil  Shukla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quantfineart/Fundamental-Python-Tutorial" TargetMode="External"/><Relationship Id="rId4" Type="http://schemas.openxmlformats.org/officeDocument/2006/relationships/hyperlink" Target="http://www.python.org/mailman/listinfo/tu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Python Fundamentals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54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PyCharm – How to install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PyCharm is a complete IDE from JetBrains</a:t>
            </a:r>
          </a:p>
          <a:p>
            <a:r>
              <a:rPr lang="en-US" sz="1800" dirty="0"/>
              <a:t>PyCharm has a commercial (paid) and community(free) variant. </a:t>
            </a:r>
          </a:p>
          <a:p>
            <a:r>
              <a:rPr lang="en-US" sz="1800" dirty="0"/>
              <a:t>Besides Windows or Mac OS you can also install PyCharm on Linux Desktop</a:t>
            </a:r>
          </a:p>
          <a:p>
            <a:r>
              <a:rPr lang="en-US" sz="1800" dirty="0"/>
              <a:t>Installer can be downloaded from </a:t>
            </a:r>
            <a:r>
              <a:rPr lang="en-US" sz="1800" dirty="0">
                <a:hlinkClick r:id="rId3"/>
              </a:rPr>
              <a:t>https://www.jetbrains.com/pycharm/download/</a:t>
            </a:r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Double click on the installer and follow the instructions to complete the installation</a:t>
            </a:r>
          </a:p>
          <a:p>
            <a:r>
              <a:rPr lang="en-US" sz="1800" dirty="0"/>
              <a:t>Once installed you can find PyCharm under Start Menu -&gt; All Programs -&gt; Jet Brains -&gt; PyCharm</a:t>
            </a:r>
          </a:p>
          <a:p>
            <a:r>
              <a:rPr lang="en-US" sz="1800" dirty="0"/>
              <a:t>Alternatively you can also download JetBrains Toolbox for other products e.g. IntelliJ</a:t>
            </a:r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69688D3-193D-43C9-AA8A-2E36BA8C25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36156"/>
            <a:ext cx="3298615" cy="18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1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– Other Resources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Python Official documentation is a great source @ </a:t>
            </a:r>
            <a:r>
              <a:rPr lang="en-US" sz="1800" dirty="0">
                <a:hlinkClick r:id="rId3"/>
              </a:rPr>
              <a:t>https://www.python.org/doc/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 Tutor Mailing Lists @ </a:t>
            </a:r>
            <a:r>
              <a:rPr lang="en-US" sz="1800" dirty="0">
                <a:hlinkClick r:id="rId4"/>
              </a:rPr>
              <a:t>http://www.python.org/mailman/listinfo/tutor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Github Repository for the tutorial </a:t>
            </a:r>
            <a:r>
              <a:rPr lang="en-US" sz="1800" dirty="0">
                <a:hlinkClick r:id="rId5"/>
              </a:rPr>
              <a:t>https://github.com/quantfineart/Fundamental-Python-Tutorial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5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-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Python</a:t>
            </a:r>
          </a:p>
          <a:p>
            <a:r>
              <a:rPr lang="en-AU" dirty="0"/>
              <a:t>Why learn and use Python</a:t>
            </a:r>
          </a:p>
          <a:p>
            <a:r>
              <a:rPr lang="en-AU" dirty="0"/>
              <a:t>How is Python managed</a:t>
            </a:r>
          </a:p>
          <a:p>
            <a:r>
              <a:rPr lang="en-AU" dirty="0"/>
              <a:t>How to Install Python</a:t>
            </a:r>
          </a:p>
          <a:p>
            <a:r>
              <a:rPr lang="en-AU" dirty="0"/>
              <a:t>Python IDLE</a:t>
            </a:r>
          </a:p>
          <a:p>
            <a:r>
              <a:rPr lang="en-AU" dirty="0"/>
              <a:t>How to run Python programs</a:t>
            </a:r>
          </a:p>
          <a:p>
            <a:r>
              <a:rPr lang="en-AU" dirty="0"/>
              <a:t>How does Python run your program</a:t>
            </a:r>
          </a:p>
          <a:p>
            <a:r>
              <a:rPr lang="en-AU" dirty="0"/>
              <a:t>How to Install PyCharm</a:t>
            </a:r>
          </a:p>
          <a:p>
            <a:r>
              <a:rPr lang="en-AU" dirty="0"/>
              <a:t>Other Resources</a:t>
            </a:r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8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800" dirty="0"/>
              <a:t>Python was created by Guido Van Rossum year 1991</a:t>
            </a:r>
          </a:p>
          <a:p>
            <a:endParaRPr lang="en-AU" sz="1800" dirty="0"/>
          </a:p>
          <a:p>
            <a:r>
              <a:rPr lang="en-AU" sz="1800" dirty="0"/>
              <a:t>Python is an interpreted high level programming language for general purpose programming</a:t>
            </a:r>
          </a:p>
          <a:p>
            <a:endParaRPr lang="en-AU" sz="1800" dirty="0"/>
          </a:p>
          <a:p>
            <a:r>
              <a:rPr lang="en-AU" sz="1800" dirty="0"/>
              <a:t>Programming language is formal language which allows programmer to write specific instructions to be executed on computer.</a:t>
            </a:r>
          </a:p>
          <a:p>
            <a:endParaRPr lang="en-AU" sz="1800" dirty="0"/>
          </a:p>
          <a:p>
            <a:r>
              <a:rPr lang="en-AU" sz="1800" dirty="0"/>
              <a:t>Term ‘Python’ is also used for a software program called </a:t>
            </a:r>
            <a:r>
              <a:rPr lang="en-AU" sz="1800" i="1" u="sng" dirty="0"/>
              <a:t>interpreter</a:t>
            </a:r>
          </a:p>
          <a:p>
            <a:endParaRPr lang="en-AU" sz="1800" i="1" dirty="0"/>
          </a:p>
          <a:p>
            <a:r>
              <a:rPr lang="en-AU" sz="1800" dirty="0"/>
              <a:t>Python interpreter is the program which reads, evaluates and executes instructions written using python programming language</a:t>
            </a:r>
          </a:p>
          <a:p>
            <a:endParaRPr lang="en-AU" sz="1800" dirty="0"/>
          </a:p>
          <a:p>
            <a:r>
              <a:rPr lang="en-AU" sz="1800" dirty="0"/>
              <a:t>Python interpreter is started by typing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AU" sz="1800" dirty="0"/>
              <a:t> on command prompt after python install</a:t>
            </a:r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and use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Easy to learn, yet extremely powerful</a:t>
            </a:r>
          </a:p>
          <a:p>
            <a:pPr lvl="1"/>
            <a:r>
              <a:rPr lang="en-AU" sz="1500" dirty="0"/>
              <a:t>Simple syntax</a:t>
            </a:r>
          </a:p>
          <a:p>
            <a:pPr lvl="1"/>
            <a:r>
              <a:rPr lang="en-AU" sz="1500" dirty="0"/>
              <a:t>Advanced data structure</a:t>
            </a:r>
          </a:p>
          <a:p>
            <a:r>
              <a:rPr lang="en-AU" sz="1800" dirty="0"/>
              <a:t>Software Quality</a:t>
            </a:r>
          </a:p>
          <a:p>
            <a:pPr lvl="1"/>
            <a:r>
              <a:rPr lang="en-AU" sz="1500" dirty="0"/>
              <a:t>Easy to read/maintain code</a:t>
            </a:r>
          </a:p>
          <a:p>
            <a:pPr lvl="1"/>
            <a:r>
              <a:rPr lang="en-AU" sz="1500" dirty="0"/>
              <a:t>Forces code indentations as per design</a:t>
            </a:r>
          </a:p>
          <a:p>
            <a:r>
              <a:rPr lang="en-AU" sz="1800" dirty="0"/>
              <a:t>Developer productivity</a:t>
            </a:r>
          </a:p>
          <a:p>
            <a:pPr lvl="1"/>
            <a:r>
              <a:rPr lang="en-AU" sz="1500" dirty="0"/>
              <a:t>No compile time</a:t>
            </a:r>
          </a:p>
          <a:p>
            <a:pPr lvl="1"/>
            <a:r>
              <a:rPr lang="en-AU" sz="1500" dirty="0"/>
              <a:t>Lesser code in comparison to Java/C++</a:t>
            </a:r>
          </a:p>
          <a:p>
            <a:r>
              <a:rPr lang="en-AU" sz="1800" dirty="0"/>
              <a:t>Strong support</a:t>
            </a:r>
          </a:p>
          <a:p>
            <a:pPr lvl="1"/>
            <a:r>
              <a:rPr lang="en-AU" sz="1500" dirty="0"/>
              <a:t>Large collection of standard libraries</a:t>
            </a:r>
          </a:p>
          <a:p>
            <a:pPr lvl="1"/>
            <a:r>
              <a:rPr lang="en-AU" sz="1500" dirty="0"/>
              <a:t>Strong community support</a:t>
            </a:r>
          </a:p>
          <a:p>
            <a:r>
              <a:rPr lang="en-AU" sz="1800" dirty="0"/>
              <a:t>General purpose</a:t>
            </a:r>
          </a:p>
          <a:p>
            <a:pPr lvl="1"/>
            <a:r>
              <a:rPr lang="en-AU" sz="1500" dirty="0"/>
              <a:t>Used for multipurpose e.g. automation/monitoring etc.</a:t>
            </a:r>
          </a:p>
          <a:p>
            <a:pPr lvl="1"/>
            <a:endParaRPr lang="en-AU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2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is Python managed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Software Foundation (PSF) manages and oversees the development and roadmap for Python development</a:t>
            </a:r>
          </a:p>
          <a:p>
            <a:endParaRPr lang="en-AU" sz="1800" dirty="0"/>
          </a:p>
          <a:p>
            <a:r>
              <a:rPr lang="en-AU" sz="1800" dirty="0"/>
              <a:t>PSF is a non-profit organization which also organizes conferences and deals with intellectual property issues.</a:t>
            </a:r>
          </a:p>
          <a:p>
            <a:endParaRPr lang="en-AU" sz="1800" dirty="0"/>
          </a:p>
          <a:p>
            <a:r>
              <a:rPr lang="en-AU" sz="1800" dirty="0"/>
              <a:t>These conferences are called </a:t>
            </a:r>
            <a:r>
              <a:rPr lang="en-AU" sz="1800" i="1" dirty="0" err="1"/>
              <a:t>PyCon</a:t>
            </a:r>
            <a:r>
              <a:rPr lang="en-AU" sz="1800" i="1" dirty="0"/>
              <a:t>, </a:t>
            </a:r>
            <a:r>
              <a:rPr lang="en-AU" sz="1800" dirty="0"/>
              <a:t>and are organized in all major cities in the world</a:t>
            </a:r>
            <a:endParaRPr lang="en-AU" sz="1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3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AU" sz="1800" dirty="0"/>
              <a:t>Python can be downloaded and installed from standard installers which are available on Python official website. </a:t>
            </a:r>
          </a:p>
          <a:p>
            <a:r>
              <a:rPr lang="en-AU" sz="1800" dirty="0">
                <a:hlinkClick r:id="rId3"/>
              </a:rPr>
              <a:t>https://www.python.org/downloads/</a:t>
            </a:r>
            <a:endParaRPr lang="en-AU" sz="1800" dirty="0"/>
          </a:p>
          <a:p>
            <a:r>
              <a:rPr lang="en-AU" sz="1800" dirty="0"/>
              <a:t>You can get choose from various installers depending on the operating system and version you want to install. 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C91A0C-EF93-4255-AEAF-886EC1201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Once the installer has finished the setup you can verify if the python is installed by typing the below command on the command prompt or terminal of your operating system</a:t>
            </a:r>
          </a:p>
          <a:p>
            <a:pPr marL="0" indent="0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--version</a:t>
            </a:r>
            <a:endParaRPr lang="en-AU" sz="2800" dirty="0">
              <a:solidFill>
                <a:srgbClr val="A50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800" dirty="0"/>
              <a:t>This will confirm if the python is installed and displays the version of the Python installed on  your machine.</a:t>
            </a:r>
          </a:p>
          <a:p>
            <a:pPr marL="0" indent="0">
              <a:buNone/>
            </a:pPr>
            <a:endParaRPr lang="en-AU" sz="1800" dirty="0"/>
          </a:p>
          <a:p>
            <a:endParaRPr lang="en-AU" sz="2800" dirty="0"/>
          </a:p>
          <a:p>
            <a:endParaRPr lang="en-US" dirty="0"/>
          </a:p>
        </p:txBody>
      </p:sp>
      <p:pic>
        <p:nvPicPr>
          <p:cNvPr id="12" name="Content Placeholder 6" descr="Screen Clipping">
            <a:extLst>
              <a:ext uri="{FF2B5EF4-FFF2-40B4-BE49-F238E27FC236}">
                <a16:creationId xmlns:a16="http://schemas.microsoft.com/office/drawing/2014/main" id="{C3961492-44AD-476D-BE3A-2FE28D00CF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4077072"/>
            <a:ext cx="3659869" cy="1743476"/>
          </a:xfrm>
          <a:prstGeom prst="rect">
            <a:avLst/>
          </a:prstGeom>
        </p:spPr>
      </p:pic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22793B4-A2AC-488A-B230-3A442DF5F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21088"/>
            <a:ext cx="3492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2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IDLE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Python IDLE</a:t>
            </a:r>
            <a:r>
              <a:rPr lang="en-AU" sz="1200" i="1" dirty="0"/>
              <a:t>(Integrated Development and Learning Environment)</a:t>
            </a:r>
            <a:r>
              <a:rPr lang="en-AU" sz="1800" dirty="0"/>
              <a:t> is installed as part of Python installation</a:t>
            </a:r>
          </a:p>
          <a:p>
            <a:r>
              <a:rPr lang="en-AU" sz="1800" dirty="0"/>
              <a:t>IDLE is equivalent of command prompt in windows and terminal session in Linux/Mac environment.</a:t>
            </a:r>
          </a:p>
          <a:p>
            <a:r>
              <a:rPr lang="en-AU" sz="1800" dirty="0"/>
              <a:t>On Windows you can find IDLE in Start button menu for Python after Python install</a:t>
            </a:r>
          </a:p>
          <a:p>
            <a:r>
              <a:rPr lang="en-AU" sz="1800" dirty="0"/>
              <a:t>You can execute python statements in IDLE</a:t>
            </a:r>
          </a:p>
          <a:p>
            <a:r>
              <a:rPr lang="en-AU" sz="1800" dirty="0"/>
              <a:t>Its also known as REPL (R-Read E-evaluate P-Print L-Loop)</a:t>
            </a:r>
          </a:p>
          <a:p>
            <a:r>
              <a:rPr lang="en-AU" sz="1800" dirty="0"/>
              <a:t>Its similar to Python prompt with added features like auto-indent, code completion , code highlighting etc.</a:t>
            </a:r>
          </a:p>
          <a:p>
            <a:r>
              <a:rPr lang="en-AU" sz="1800" dirty="0"/>
              <a:t>Other available IDE are PyCharm, </a:t>
            </a:r>
            <a:r>
              <a:rPr lang="en-AU" sz="1800" dirty="0" err="1"/>
              <a:t>PyDev</a:t>
            </a:r>
            <a:r>
              <a:rPr lang="en-AU" sz="1800" dirty="0"/>
              <a:t>, Spyder, Eclipse etc</a:t>
            </a:r>
          </a:p>
          <a:p>
            <a:r>
              <a:rPr lang="en-AU" sz="1800" dirty="0"/>
              <a:t>We will use PyCharm through out this course for writing python programs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4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run Python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You can run your python code interactively or via a python file</a:t>
            </a:r>
          </a:p>
          <a:p>
            <a:r>
              <a:rPr lang="en-AU" sz="1800" dirty="0"/>
              <a:t>You can execute python statements interactively on python prompt or using IDLE</a:t>
            </a:r>
          </a:p>
          <a:p>
            <a:r>
              <a:rPr lang="en-AU" sz="1800" dirty="0"/>
              <a:t>To start an interactive session type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AU" sz="1800" dirty="0"/>
              <a:t> at your operating system’s prompt</a:t>
            </a:r>
          </a:p>
          <a:p>
            <a:r>
              <a:rPr lang="en-AU" sz="1800" dirty="0"/>
              <a:t>Ensure that directory where python is installed is added to your system path</a:t>
            </a:r>
          </a:p>
          <a:p>
            <a:r>
              <a:rPr lang="en-AU" sz="1800" dirty="0"/>
              <a:t>When you see &gt;&gt;&gt; prompt you are in Python’s interactive session</a:t>
            </a:r>
          </a:p>
          <a:p>
            <a:r>
              <a:rPr lang="en-AU" sz="1800" dirty="0"/>
              <a:t>Code typed on python interactive prompt is never stored; lost after execution</a:t>
            </a:r>
          </a:p>
          <a:p>
            <a:r>
              <a:rPr lang="en-AU" sz="1800" dirty="0"/>
              <a:t>For saving your code, you need to write the code in a text file and save this file</a:t>
            </a:r>
          </a:p>
          <a:p>
            <a:r>
              <a:rPr lang="en-AU" sz="1800" dirty="0"/>
              <a:t>Code files are saved with extension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</a:t>
            </a:r>
            <a:r>
              <a:rPr lang="en-AU" sz="1800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AU" sz="1800" dirty="0"/>
              <a:t>. These are also called modules or programs</a:t>
            </a:r>
          </a:p>
          <a:p>
            <a:r>
              <a:rPr lang="en-AU" sz="1800" dirty="0"/>
              <a:t>Python modules or programs can be run with the same python command and by providing the module name(along with extension)</a:t>
            </a:r>
          </a:p>
          <a:p>
            <a:pPr marL="0" indent="0">
              <a:buNone/>
            </a:pPr>
            <a:r>
              <a:rPr lang="en-AU" sz="1800" dirty="0"/>
              <a:t>	e.g. </a:t>
            </a:r>
            <a:r>
              <a:rPr lang="en-AU" sz="1800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myprogram.py</a:t>
            </a:r>
          </a:p>
          <a:p>
            <a:r>
              <a:rPr lang="en-AU" sz="1800" dirty="0"/>
              <a:t>Myprogram.py is the name of the file you created which contains the python code to be executed.</a:t>
            </a:r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6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Python runs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Python first complies your source code in to byte code.</a:t>
            </a:r>
          </a:p>
          <a:p>
            <a:r>
              <a:rPr lang="en-US" sz="1800" dirty="0"/>
              <a:t>Byte code runs faster than text statements in your python file</a:t>
            </a:r>
          </a:p>
          <a:p>
            <a:r>
              <a:rPr lang="en-US" sz="1800" dirty="0"/>
              <a:t>Byte code is stored in a file .</a:t>
            </a:r>
            <a:r>
              <a:rPr lang="en-US" sz="1800" dirty="0" err="1"/>
              <a:t>pyc</a:t>
            </a:r>
            <a:r>
              <a:rPr lang="en-US" sz="1800" dirty="0"/>
              <a:t>, if python has write access to your machine</a:t>
            </a:r>
          </a:p>
          <a:p>
            <a:r>
              <a:rPr lang="en-US" sz="1800" dirty="0"/>
              <a:t>In Python 3.2 and later byte code is stored in __</a:t>
            </a:r>
            <a:r>
              <a:rPr lang="en-US" sz="1800" dirty="0" err="1"/>
              <a:t>pycache</a:t>
            </a:r>
            <a:r>
              <a:rPr lang="en-US" sz="1800" dirty="0"/>
              <a:t>__ directory. File name </a:t>
            </a:r>
            <a:r>
              <a:rPr lang="en-US" sz="1800" dirty="0" err="1"/>
              <a:t>aslo</a:t>
            </a:r>
            <a:r>
              <a:rPr lang="en-US" sz="1800" dirty="0"/>
              <a:t> has the python version which created the byte code.</a:t>
            </a:r>
          </a:p>
          <a:p>
            <a:r>
              <a:rPr lang="en-US" sz="1800" dirty="0"/>
              <a:t>When you run the program second time, python directly loads the .</a:t>
            </a:r>
            <a:r>
              <a:rPr lang="en-US" sz="1800" dirty="0" err="1"/>
              <a:t>pyc</a:t>
            </a:r>
            <a:r>
              <a:rPr lang="en-US" sz="1800" dirty="0"/>
              <a:t> file and skip the compilation if:</a:t>
            </a:r>
          </a:p>
          <a:p>
            <a:pPr lvl="1"/>
            <a:r>
              <a:rPr lang="en-US" sz="1300" dirty="0"/>
              <a:t>Source code is not changed since the last compilation time</a:t>
            </a:r>
          </a:p>
          <a:p>
            <a:pPr lvl="1"/>
            <a:r>
              <a:rPr lang="en-US" sz="1300" dirty="0"/>
              <a:t>Python version is the same with which the byte code file was created</a:t>
            </a:r>
            <a:endParaRPr lang="en-AU" sz="1300" dirty="0"/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6" y="6381328"/>
            <a:ext cx="332234" cy="332234"/>
          </a:xfrm>
          <a:prstGeom prst="rect">
            <a:avLst/>
          </a:prstGeom>
        </p:spPr>
      </p:pic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C4C6542B-DD47-4BC1-A29A-3BBCB9542F16}"/>
              </a:ext>
            </a:extLst>
          </p:cNvPr>
          <p:cNvSpPr/>
          <p:nvPr/>
        </p:nvSpPr>
        <p:spPr>
          <a:xfrm>
            <a:off x="755576" y="4509120"/>
            <a:ext cx="936104" cy="1008112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Code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0C28D66-2233-47FE-9CDC-81FF625A205E}"/>
              </a:ext>
            </a:extLst>
          </p:cNvPr>
          <p:cNvSpPr/>
          <p:nvPr/>
        </p:nvSpPr>
        <p:spPr>
          <a:xfrm>
            <a:off x="3707904" y="4500201"/>
            <a:ext cx="936104" cy="1008112"/>
          </a:xfrm>
          <a:prstGeom prst="flowChartDocument">
            <a:avLst/>
          </a:prstGeom>
          <a:ln>
            <a:solidFill>
              <a:srgbClr val="C00000"/>
            </a:solidFill>
            <a:prstDash val="dash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/>
              <a:t>Byte Code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FA4D0A-05B9-4997-8AB3-E5D348AA5E14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91680" y="5004257"/>
            <a:ext cx="2016224" cy="8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0E42551-252D-435E-8066-21D3A8A6E25A}"/>
              </a:ext>
            </a:extLst>
          </p:cNvPr>
          <p:cNvSpPr/>
          <p:nvPr/>
        </p:nvSpPr>
        <p:spPr>
          <a:xfrm>
            <a:off x="6600502" y="4496463"/>
            <a:ext cx="1728192" cy="936104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 Virtual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76132B-4240-44EE-ABF8-1E4BAB7C09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644008" y="4964515"/>
            <a:ext cx="1956494" cy="8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89A91-6FBC-48E5-8E2A-A1514EE4C7F7}"/>
              </a:ext>
            </a:extLst>
          </p:cNvPr>
          <p:cNvSpPr txBox="1"/>
          <p:nvPr/>
        </p:nvSpPr>
        <p:spPr>
          <a:xfrm>
            <a:off x="2096650" y="4725144"/>
            <a:ext cx="125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Compilation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68AA5-3CB2-4FF6-A936-88F28D9659F1}"/>
              </a:ext>
            </a:extLst>
          </p:cNvPr>
          <p:cNvSpPr txBox="1"/>
          <p:nvPr/>
        </p:nvSpPr>
        <p:spPr>
          <a:xfrm>
            <a:off x="5130872" y="4682235"/>
            <a:ext cx="125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46331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12302</TotalTime>
  <Words>944</Words>
  <Application>Microsoft Office PowerPoint</Application>
  <PresentationFormat>On-screen Show (4:3)</PresentationFormat>
  <Paragraphs>134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Corbel</vt:lpstr>
      <vt:lpstr>Courier New</vt:lpstr>
      <vt:lpstr>Wingdings</vt:lpstr>
      <vt:lpstr>Wingdings 2</vt:lpstr>
      <vt:lpstr>Civic</vt:lpstr>
      <vt:lpstr>Python Fundamentals</vt:lpstr>
      <vt:lpstr>Getting Started - Objectives</vt:lpstr>
      <vt:lpstr>What is Python</vt:lpstr>
      <vt:lpstr>Why learn and use Python</vt:lpstr>
      <vt:lpstr>How is Python managed</vt:lpstr>
      <vt:lpstr>How to install Python</vt:lpstr>
      <vt:lpstr>Python IDLE</vt:lpstr>
      <vt:lpstr>How to run Python program</vt:lpstr>
      <vt:lpstr>How Python runs the program</vt:lpstr>
      <vt:lpstr>PyCharm – How to install</vt:lpstr>
      <vt:lpstr>Python – Other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Kapil Shukla</dc:creator>
  <cp:lastModifiedBy>Kapil Shukla</cp:lastModifiedBy>
  <cp:revision>56</cp:revision>
  <dcterms:created xsi:type="dcterms:W3CDTF">2018-02-12T05:50:47Z</dcterms:created>
  <dcterms:modified xsi:type="dcterms:W3CDTF">2018-03-06T09:16:29Z</dcterms:modified>
</cp:coreProperties>
</file>