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01ADD-10F7-4A07-9867-B75E78E04F53}" type="datetimeFigureOut">
              <a:rPr lang="en-AU" smtClean="0"/>
              <a:t>13/02/2018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A1B71-2D27-406E-91C4-36BACCD2CD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72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</a:t>
            </a:r>
            <a:r>
              <a:rPr lang="en-AU" baseline="0" dirty="0" err="1"/>
              <a:t>Cpython</a:t>
            </a:r>
            <a:endParaRPr lang="en-AU" baseline="0" dirty="0"/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71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Getting started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Python Fundamentals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4623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-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What is Python</a:t>
            </a:r>
          </a:p>
          <a:p>
            <a:r>
              <a:rPr lang="en-AU" dirty="0"/>
              <a:t>Why learn and use Python</a:t>
            </a:r>
          </a:p>
          <a:p>
            <a:r>
              <a:rPr lang="en-AU" dirty="0"/>
              <a:t>How is Python managed</a:t>
            </a:r>
          </a:p>
          <a:p>
            <a:r>
              <a:rPr lang="en-AU" dirty="0"/>
              <a:t>How to Install Python</a:t>
            </a:r>
          </a:p>
          <a:p>
            <a:r>
              <a:rPr lang="en-AU" dirty="0"/>
              <a:t>How to run Python programs</a:t>
            </a:r>
          </a:p>
          <a:p>
            <a:r>
              <a:rPr lang="en-AU" dirty="0"/>
              <a:t>Interactive Prompt / IDLE</a:t>
            </a:r>
          </a:p>
          <a:p>
            <a:r>
              <a:rPr lang="en-AU" dirty="0"/>
              <a:t>How does Python run your program</a:t>
            </a:r>
          </a:p>
          <a:p>
            <a:r>
              <a:rPr lang="en-AU" dirty="0"/>
              <a:t>How to Install </a:t>
            </a:r>
            <a:r>
              <a:rPr lang="en-AU" dirty="0" err="1"/>
              <a:t>PyCharm</a:t>
            </a:r>
            <a:endParaRPr lang="en-AU" dirty="0"/>
          </a:p>
          <a:p>
            <a:r>
              <a:rPr lang="en-AU" dirty="0"/>
              <a:t>Other Resources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863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was created by Guido Van Rossum year 1991</a:t>
            </a:r>
          </a:p>
          <a:p>
            <a:endParaRPr lang="en-AU" sz="1800" dirty="0"/>
          </a:p>
          <a:p>
            <a:r>
              <a:rPr lang="en-AU" sz="1800" dirty="0"/>
              <a:t>Python is an interpreted high level programming language for general purpose programming</a:t>
            </a:r>
          </a:p>
          <a:p>
            <a:endParaRPr lang="en-AU" sz="1800" dirty="0"/>
          </a:p>
          <a:p>
            <a:r>
              <a:rPr lang="en-AU" sz="1800" dirty="0"/>
              <a:t>Programming language is formal language which allows programmer to write specific instructions to be executed on computer.</a:t>
            </a:r>
          </a:p>
          <a:p>
            <a:endParaRPr lang="en-AU" sz="1800" dirty="0"/>
          </a:p>
          <a:p>
            <a:r>
              <a:rPr lang="en-AU" sz="1800" dirty="0"/>
              <a:t>Term ‘Python’ is also used for a software program called </a:t>
            </a:r>
            <a:r>
              <a:rPr lang="en-AU" sz="1800" i="1" u="sng" dirty="0"/>
              <a:t>interpreter</a:t>
            </a:r>
          </a:p>
          <a:p>
            <a:endParaRPr lang="en-AU" sz="1800" i="1" dirty="0"/>
          </a:p>
          <a:p>
            <a:r>
              <a:rPr lang="en-AU" sz="1800" dirty="0"/>
              <a:t>Python interpreter is the program which reads, evaluates and executes instructions written using python programming language</a:t>
            </a:r>
          </a:p>
          <a:p>
            <a:pPr marL="0" indent="0">
              <a:buNone/>
            </a:pPr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6576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and use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Easy to learn, yet extremely powerful</a:t>
            </a:r>
          </a:p>
          <a:p>
            <a:pPr lvl="1"/>
            <a:r>
              <a:rPr lang="en-AU" sz="1500" dirty="0"/>
              <a:t>Simple syntax</a:t>
            </a:r>
          </a:p>
          <a:p>
            <a:pPr lvl="1"/>
            <a:r>
              <a:rPr lang="en-AU" sz="1500" dirty="0"/>
              <a:t>Advanced data structure</a:t>
            </a:r>
          </a:p>
          <a:p>
            <a:r>
              <a:rPr lang="en-AU" sz="1800" dirty="0"/>
              <a:t>Software Quality</a:t>
            </a:r>
          </a:p>
          <a:p>
            <a:pPr lvl="1"/>
            <a:r>
              <a:rPr lang="en-AU" sz="1500" dirty="0"/>
              <a:t>Easy to read/maintain code</a:t>
            </a:r>
          </a:p>
          <a:p>
            <a:pPr lvl="1"/>
            <a:r>
              <a:rPr lang="en-AU" sz="1500" dirty="0"/>
              <a:t>Forces code indentations as per design</a:t>
            </a:r>
          </a:p>
          <a:p>
            <a:r>
              <a:rPr lang="en-AU" sz="1800" dirty="0"/>
              <a:t>Developer productivity</a:t>
            </a:r>
          </a:p>
          <a:p>
            <a:pPr lvl="1"/>
            <a:r>
              <a:rPr lang="en-AU" sz="1500" dirty="0"/>
              <a:t>No compile time</a:t>
            </a:r>
          </a:p>
          <a:p>
            <a:pPr lvl="1"/>
            <a:r>
              <a:rPr lang="en-AU" sz="1500" dirty="0"/>
              <a:t>Lesser code in comparison to Java/C++</a:t>
            </a:r>
          </a:p>
          <a:p>
            <a:r>
              <a:rPr lang="en-AU" sz="1800" dirty="0"/>
              <a:t>Strong support</a:t>
            </a:r>
          </a:p>
          <a:p>
            <a:pPr lvl="1"/>
            <a:r>
              <a:rPr lang="en-AU" sz="1500" dirty="0"/>
              <a:t>Large collection of standard libraries</a:t>
            </a:r>
          </a:p>
          <a:p>
            <a:pPr lvl="1"/>
            <a:r>
              <a:rPr lang="en-AU" sz="1500" dirty="0"/>
              <a:t>Strong community support</a:t>
            </a:r>
          </a:p>
          <a:p>
            <a:r>
              <a:rPr lang="en-AU" sz="1800" dirty="0"/>
              <a:t>General purpose</a:t>
            </a:r>
          </a:p>
          <a:p>
            <a:pPr lvl="1"/>
            <a:r>
              <a:rPr lang="en-AU" sz="1500" dirty="0"/>
              <a:t>Used for multipurpose e.g. automation/monitoring etc.</a:t>
            </a:r>
          </a:p>
          <a:p>
            <a:pPr lvl="1"/>
            <a:endParaRPr lang="en-AU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52412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Python managed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312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2310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1106</TotalTime>
  <Words>293</Words>
  <Application>Microsoft Office PowerPoint</Application>
  <PresentationFormat>On-screen Show (4:3)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Consolas</vt:lpstr>
      <vt:lpstr>Corbel</vt:lpstr>
      <vt:lpstr>Wingdings</vt:lpstr>
      <vt:lpstr>Wingdings 2</vt:lpstr>
      <vt:lpstr>Civic</vt:lpstr>
      <vt:lpstr>Python Fundamentals</vt:lpstr>
      <vt:lpstr>Getting Started - Objectives</vt:lpstr>
      <vt:lpstr>What is Python</vt:lpstr>
      <vt:lpstr>Why learn and use Python</vt:lpstr>
      <vt:lpstr>How is Python managed</vt:lpstr>
      <vt:lpstr>How to install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Kapil Shukla</dc:creator>
  <cp:lastModifiedBy>Kapil</cp:lastModifiedBy>
  <cp:revision>20</cp:revision>
  <dcterms:created xsi:type="dcterms:W3CDTF">2018-02-12T05:50:47Z</dcterms:created>
  <dcterms:modified xsi:type="dcterms:W3CDTF">2018-02-13T10:30:52Z</dcterms:modified>
</cp:coreProperties>
</file>