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60066"/>
    <a:srgbClr val="FFFFFF"/>
    <a:srgbClr val="00808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07" autoAdjust="0"/>
  </p:normalViewPr>
  <p:slideViewPr>
    <p:cSldViewPr>
      <p:cViewPr varScale="1">
        <p:scale>
          <a:sx n="159" d="100"/>
          <a:sy n="159" d="100"/>
        </p:scale>
        <p:origin x="169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01ADD-10F7-4A07-9867-B75E78E04F53}" type="datetimeFigureOut">
              <a:rPr lang="en-AU" smtClean="0"/>
              <a:t>15/02/2018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A1B71-2D27-406E-91C4-36BACCD2CD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272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350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baseline="0" dirty="0"/>
              <a:t>Default Python implementation of Python in </a:t>
            </a:r>
            <a:r>
              <a:rPr lang="en-AU" baseline="0" dirty="0" err="1"/>
              <a:t>Cpython</a:t>
            </a:r>
            <a:endParaRPr lang="en-AU" baseline="0" dirty="0"/>
          </a:p>
          <a:p>
            <a:pPr marL="228600" indent="-228600">
              <a:buAutoNum type="arabicPeriod"/>
            </a:pPr>
            <a:r>
              <a:rPr lang="en-AU" baseline="0" dirty="0"/>
              <a:t>High level programming language is which uses natural language element</a:t>
            </a:r>
          </a:p>
          <a:p>
            <a:pPr marL="228600" indent="-228600">
              <a:buAutoNum type="arabicPeriod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416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baseline="0" dirty="0"/>
              <a:t>Default Python implementation of Python in C Python</a:t>
            </a:r>
          </a:p>
          <a:p>
            <a:pPr marL="228600" indent="-228600">
              <a:buAutoNum type="arabicPeriod"/>
            </a:pPr>
            <a:r>
              <a:rPr lang="en-AU" baseline="0" dirty="0"/>
              <a:t>High level programming language is which uses natural language element</a:t>
            </a:r>
          </a:p>
          <a:p>
            <a:pPr marL="228600" indent="-228600">
              <a:buAutoNum type="arabicPeriod"/>
            </a:pPr>
            <a:r>
              <a:rPr lang="en-AU" dirty="0"/>
              <a:t>No Compile/build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41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baseline="0" dirty="0"/>
              <a:t>Default Python implementation of Python in C Python</a:t>
            </a:r>
          </a:p>
          <a:p>
            <a:pPr marL="228600" indent="-228600">
              <a:buAutoNum type="arabicPeriod"/>
            </a:pPr>
            <a:r>
              <a:rPr lang="en-AU" baseline="0" dirty="0"/>
              <a:t>High level programming language is which uses natural language element</a:t>
            </a:r>
          </a:p>
          <a:p>
            <a:pPr marL="228600" indent="-228600">
              <a:buAutoNum type="arabicPeriod"/>
            </a:pPr>
            <a:r>
              <a:rPr lang="en-AU" dirty="0"/>
              <a:t>No Compile/build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714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baseline="0" dirty="0"/>
              <a:t>Default Python implementation of Python in C Python</a:t>
            </a:r>
          </a:p>
          <a:p>
            <a:pPr marL="228600" indent="-228600">
              <a:buAutoNum type="arabicPeriod"/>
            </a:pPr>
            <a:r>
              <a:rPr lang="en-AU" baseline="0" dirty="0"/>
              <a:t>High level programming language is which uses natural language element</a:t>
            </a:r>
          </a:p>
          <a:p>
            <a:pPr marL="228600" indent="-228600">
              <a:buAutoNum type="arabicPeriod"/>
            </a:pPr>
            <a:r>
              <a:rPr lang="en-AU" dirty="0"/>
              <a:t>No Compile/build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51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1. Getting started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Python Fundamentals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54623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Started - 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/>
              <a:t>What is Python</a:t>
            </a:r>
          </a:p>
          <a:p>
            <a:r>
              <a:rPr lang="en-AU" dirty="0"/>
              <a:t>Why learn and use Python</a:t>
            </a:r>
          </a:p>
          <a:p>
            <a:r>
              <a:rPr lang="en-AU" dirty="0"/>
              <a:t>How is Python managed</a:t>
            </a:r>
          </a:p>
          <a:p>
            <a:r>
              <a:rPr lang="en-AU" dirty="0"/>
              <a:t>How to Install Python</a:t>
            </a:r>
          </a:p>
          <a:p>
            <a:r>
              <a:rPr lang="en-AU" dirty="0"/>
              <a:t>How to run Python programs</a:t>
            </a:r>
          </a:p>
          <a:p>
            <a:r>
              <a:rPr lang="en-AU" dirty="0"/>
              <a:t>Interactive Prompt / IDLE</a:t>
            </a:r>
          </a:p>
          <a:p>
            <a:r>
              <a:rPr lang="en-AU" dirty="0"/>
              <a:t>How does Python run your program</a:t>
            </a:r>
          </a:p>
          <a:p>
            <a:r>
              <a:rPr lang="en-AU" dirty="0"/>
              <a:t>How to Install </a:t>
            </a:r>
            <a:r>
              <a:rPr lang="en-AU" dirty="0" err="1"/>
              <a:t>PyCharm</a:t>
            </a:r>
            <a:endParaRPr lang="en-AU" dirty="0"/>
          </a:p>
          <a:p>
            <a:r>
              <a:rPr lang="en-AU" dirty="0"/>
              <a:t>Other Resources</a:t>
            </a:r>
          </a:p>
          <a:p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88634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Python was created by Guido Van Rossum year 1991</a:t>
            </a:r>
          </a:p>
          <a:p>
            <a:endParaRPr lang="en-AU" sz="1800" dirty="0"/>
          </a:p>
          <a:p>
            <a:r>
              <a:rPr lang="en-AU" sz="1800" dirty="0"/>
              <a:t>Python is an interpreted high level programming language for general purpose programming</a:t>
            </a:r>
          </a:p>
          <a:p>
            <a:endParaRPr lang="en-AU" sz="1800" dirty="0"/>
          </a:p>
          <a:p>
            <a:r>
              <a:rPr lang="en-AU" sz="1800" dirty="0"/>
              <a:t>Programming language is formal language which allows programmer to write specific instructions to be executed on computer.</a:t>
            </a:r>
          </a:p>
          <a:p>
            <a:endParaRPr lang="en-AU" sz="1800" dirty="0"/>
          </a:p>
          <a:p>
            <a:r>
              <a:rPr lang="en-AU" sz="1800" dirty="0"/>
              <a:t>Term ‘Python’ is also used for a software program called </a:t>
            </a:r>
            <a:r>
              <a:rPr lang="en-AU" sz="1800" i="1" u="sng" dirty="0"/>
              <a:t>interpreter</a:t>
            </a:r>
          </a:p>
          <a:p>
            <a:endParaRPr lang="en-AU" sz="1800" i="1" dirty="0"/>
          </a:p>
          <a:p>
            <a:r>
              <a:rPr lang="en-AU" sz="1800" dirty="0"/>
              <a:t>Python interpreter is the program which reads, evaluates and executes instructions written using python programming language</a:t>
            </a:r>
          </a:p>
          <a:p>
            <a:pPr marL="0" indent="0">
              <a:buNone/>
            </a:pPr>
            <a:endParaRPr lang="en-AU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16576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learn and use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Easy to learn, yet extremely powerful</a:t>
            </a:r>
          </a:p>
          <a:p>
            <a:pPr lvl="1"/>
            <a:r>
              <a:rPr lang="en-AU" sz="1500" dirty="0"/>
              <a:t>Simple syntax</a:t>
            </a:r>
          </a:p>
          <a:p>
            <a:pPr lvl="1"/>
            <a:r>
              <a:rPr lang="en-AU" sz="1500" dirty="0"/>
              <a:t>Advanced data structure</a:t>
            </a:r>
          </a:p>
          <a:p>
            <a:r>
              <a:rPr lang="en-AU" sz="1800" dirty="0"/>
              <a:t>Software Quality</a:t>
            </a:r>
          </a:p>
          <a:p>
            <a:pPr lvl="1"/>
            <a:r>
              <a:rPr lang="en-AU" sz="1500" dirty="0"/>
              <a:t>Easy to read/maintain code</a:t>
            </a:r>
          </a:p>
          <a:p>
            <a:pPr lvl="1"/>
            <a:r>
              <a:rPr lang="en-AU" sz="1500" dirty="0"/>
              <a:t>Forces code indentations as per design</a:t>
            </a:r>
          </a:p>
          <a:p>
            <a:r>
              <a:rPr lang="en-AU" sz="1800" dirty="0"/>
              <a:t>Developer productivity</a:t>
            </a:r>
          </a:p>
          <a:p>
            <a:pPr lvl="1"/>
            <a:r>
              <a:rPr lang="en-AU" sz="1500" dirty="0"/>
              <a:t>No compile time</a:t>
            </a:r>
          </a:p>
          <a:p>
            <a:pPr lvl="1"/>
            <a:r>
              <a:rPr lang="en-AU" sz="1500" dirty="0"/>
              <a:t>Lesser code in comparison to Java/C++</a:t>
            </a:r>
          </a:p>
          <a:p>
            <a:r>
              <a:rPr lang="en-AU" sz="1800" dirty="0"/>
              <a:t>Strong support</a:t>
            </a:r>
          </a:p>
          <a:p>
            <a:pPr lvl="1"/>
            <a:r>
              <a:rPr lang="en-AU" sz="1500" dirty="0"/>
              <a:t>Large collection of standard libraries</a:t>
            </a:r>
          </a:p>
          <a:p>
            <a:pPr lvl="1"/>
            <a:r>
              <a:rPr lang="en-AU" sz="1500" dirty="0"/>
              <a:t>Strong community support</a:t>
            </a:r>
          </a:p>
          <a:p>
            <a:r>
              <a:rPr lang="en-AU" sz="1800" dirty="0"/>
              <a:t>General purpose</a:t>
            </a:r>
          </a:p>
          <a:p>
            <a:pPr lvl="1"/>
            <a:r>
              <a:rPr lang="en-AU" sz="1500" dirty="0"/>
              <a:t>Used for multipurpose e.g. automation/monitoring etc.</a:t>
            </a:r>
          </a:p>
          <a:p>
            <a:pPr lvl="1"/>
            <a:endParaRPr lang="en-AU" sz="1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52412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is Python managed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1.4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Python Software Foundation (PSF) manages and oversees the development and roadmap for Python development</a:t>
            </a:r>
          </a:p>
          <a:p>
            <a:endParaRPr lang="en-AU" sz="1800" dirty="0"/>
          </a:p>
          <a:p>
            <a:r>
              <a:rPr lang="en-AU" sz="1800" dirty="0"/>
              <a:t>PSF is a non-profit organization which also organizes conferences and deals with intellectual property issues.</a:t>
            </a:r>
          </a:p>
          <a:p>
            <a:endParaRPr lang="en-AU" sz="1800" dirty="0"/>
          </a:p>
          <a:p>
            <a:r>
              <a:rPr lang="en-AU" sz="1800" dirty="0"/>
              <a:t>These conferences are called </a:t>
            </a:r>
            <a:r>
              <a:rPr lang="en-AU" sz="1800" i="1" dirty="0" err="1"/>
              <a:t>PyCon</a:t>
            </a:r>
            <a:r>
              <a:rPr lang="en-AU" sz="1800" i="1" dirty="0"/>
              <a:t>, </a:t>
            </a:r>
            <a:r>
              <a:rPr lang="en-AU" sz="1800" dirty="0"/>
              <a:t>and are organized in all major cities in the world</a:t>
            </a:r>
            <a:endParaRPr lang="en-AU" sz="18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13129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install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1.5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>
            <a:normAutofit/>
          </a:bodyPr>
          <a:lstStyle/>
          <a:p>
            <a:r>
              <a:rPr lang="en-AU" sz="1800" dirty="0"/>
              <a:t>Python can be downloaded and installed from standard installers which are available on Python official website. </a:t>
            </a:r>
          </a:p>
          <a:p>
            <a:r>
              <a:rPr lang="en-AU" sz="1800" dirty="0">
                <a:hlinkClick r:id="rId3"/>
              </a:rPr>
              <a:t>https://www.python.org/downloads/</a:t>
            </a:r>
            <a:endParaRPr lang="en-AU" sz="1800" dirty="0"/>
          </a:p>
          <a:p>
            <a:r>
              <a:rPr lang="en-AU" sz="1800" dirty="0"/>
              <a:t>You can get choose from various installers depending on the operating system and version you want to install. </a:t>
            </a:r>
          </a:p>
          <a:p>
            <a:endParaRPr lang="en-AU" sz="1800" dirty="0"/>
          </a:p>
          <a:p>
            <a:endParaRPr lang="en-AU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C91A0C-EF93-4255-AEAF-886EC12017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Once the installer has finished the setup you can verify if the python is installed by typing the below command on the command prompt or terminal of your operating system</a:t>
            </a:r>
          </a:p>
          <a:p>
            <a:pPr marL="0" indent="0"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sz="1400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--version</a:t>
            </a:r>
            <a:endParaRPr lang="en-AU" sz="2800" dirty="0">
              <a:solidFill>
                <a:srgbClr val="A500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800" dirty="0"/>
              <a:t>This will confirm if the python is installed and displays the version of the Python installed on  your machine.</a:t>
            </a:r>
          </a:p>
          <a:p>
            <a:pPr marL="0" indent="0">
              <a:buNone/>
            </a:pPr>
            <a:endParaRPr lang="en-AU" sz="1800" dirty="0"/>
          </a:p>
          <a:p>
            <a:endParaRPr lang="en-AU" sz="2800" dirty="0"/>
          </a:p>
          <a:p>
            <a:endParaRPr lang="en-US" dirty="0"/>
          </a:p>
        </p:txBody>
      </p:sp>
      <p:pic>
        <p:nvPicPr>
          <p:cNvPr id="12" name="Content Placeholder 6" descr="Screen Clipping">
            <a:extLst>
              <a:ext uri="{FF2B5EF4-FFF2-40B4-BE49-F238E27FC236}">
                <a16:creationId xmlns:a16="http://schemas.microsoft.com/office/drawing/2014/main" id="{C3961492-44AD-476D-BE3A-2FE28D00CF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4077072"/>
            <a:ext cx="3659869" cy="174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02310"/>
      </p:ext>
    </p:extLst>
  </p:cSld>
  <p:clrMapOvr>
    <a:masterClrMapping/>
  </p:clrMapOvr>
  <p:transition spd="slow">
    <p:wheel spokes="1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3228</TotalTime>
  <Words>417</Words>
  <Application>Microsoft Office PowerPoint</Application>
  <PresentationFormat>On-screen Show (4:3)</PresentationFormat>
  <Paragraphs>73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Consolas</vt:lpstr>
      <vt:lpstr>Corbel</vt:lpstr>
      <vt:lpstr>Courier New</vt:lpstr>
      <vt:lpstr>Wingdings</vt:lpstr>
      <vt:lpstr>Wingdings 2</vt:lpstr>
      <vt:lpstr>Civic</vt:lpstr>
      <vt:lpstr>Python Fundamentals</vt:lpstr>
      <vt:lpstr>Getting Started - Objectives</vt:lpstr>
      <vt:lpstr>What is Python</vt:lpstr>
      <vt:lpstr>Why learn and use Python</vt:lpstr>
      <vt:lpstr>How is Python managed</vt:lpstr>
      <vt:lpstr>How to install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Kapil Shukla</dc:creator>
  <cp:lastModifiedBy>Kapil</cp:lastModifiedBy>
  <cp:revision>26</cp:revision>
  <dcterms:created xsi:type="dcterms:W3CDTF">2018-02-12T05:50:47Z</dcterms:created>
  <dcterms:modified xsi:type="dcterms:W3CDTF">2018-02-16T21:27:54Z</dcterms:modified>
</cp:coreProperties>
</file>