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0066"/>
    <a:srgbClr val="FFFFFF"/>
    <a:srgbClr val="00808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07" autoAdjust="0"/>
  </p:normalViewPr>
  <p:slideViewPr>
    <p:cSldViewPr>
      <p:cViewPr varScale="1">
        <p:scale>
          <a:sx n="104" d="100"/>
          <a:sy n="104" d="100"/>
        </p:scale>
        <p:origin x="120" y="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1ADD-10F7-4A07-9867-B75E78E04F53}" type="datetimeFigureOut">
              <a:rPr lang="en-AU" smtClean="0"/>
              <a:t>19/02/2018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1B71-2D27-406E-91C4-36BACCD2CD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72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5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3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</a:t>
            </a:r>
            <a:r>
              <a:rPr lang="en-AU" baseline="0" dirty="0" err="1"/>
              <a:t>Cpython</a:t>
            </a:r>
            <a:endParaRPr lang="en-AU" baseline="0" dirty="0"/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 is a program that executes other programs. </a:t>
            </a:r>
            <a:br>
              <a:rPr lang="en-US" dirty="0"/>
            </a:br>
            <a:endParaRPr lang="en-AU" baseline="0" dirty="0"/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71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33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88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54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Python Fundamentals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4623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PyCharm – How to install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can be downloaded and installed from standard installers which are available on Python official website. 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1169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– Other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587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-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Python</a:t>
            </a:r>
          </a:p>
          <a:p>
            <a:r>
              <a:rPr lang="en-AU" dirty="0"/>
              <a:t>Why learn and use Python</a:t>
            </a:r>
          </a:p>
          <a:p>
            <a:r>
              <a:rPr lang="en-AU" dirty="0"/>
              <a:t>How is Python managed</a:t>
            </a:r>
          </a:p>
          <a:p>
            <a:r>
              <a:rPr lang="en-AU" dirty="0"/>
              <a:t>How to Install Python</a:t>
            </a:r>
          </a:p>
          <a:p>
            <a:r>
              <a:rPr lang="en-AU" dirty="0"/>
              <a:t>Python IDLE</a:t>
            </a:r>
          </a:p>
          <a:p>
            <a:r>
              <a:rPr lang="en-AU" dirty="0"/>
              <a:t>How to run Python programs</a:t>
            </a:r>
          </a:p>
          <a:p>
            <a:r>
              <a:rPr lang="en-AU" dirty="0"/>
              <a:t>How does Python run your program</a:t>
            </a:r>
          </a:p>
          <a:p>
            <a:r>
              <a:rPr lang="en-AU" dirty="0"/>
              <a:t>How to Install </a:t>
            </a:r>
            <a:r>
              <a:rPr lang="en-AU" dirty="0" err="1"/>
              <a:t>PyCharm</a:t>
            </a:r>
            <a:endParaRPr lang="en-AU" dirty="0"/>
          </a:p>
          <a:p>
            <a:r>
              <a:rPr lang="en-AU" dirty="0"/>
              <a:t>Other Resources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63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800" dirty="0"/>
              <a:t>Python was created by Guido Van Rossum year 1991</a:t>
            </a:r>
          </a:p>
          <a:p>
            <a:endParaRPr lang="en-AU" sz="1800" dirty="0"/>
          </a:p>
          <a:p>
            <a:r>
              <a:rPr lang="en-AU" sz="1800" dirty="0"/>
              <a:t>Python is an interpreted high level programming language for general purpose programming</a:t>
            </a:r>
          </a:p>
          <a:p>
            <a:endParaRPr lang="en-AU" sz="1800" dirty="0"/>
          </a:p>
          <a:p>
            <a:r>
              <a:rPr lang="en-AU" sz="1800" dirty="0"/>
              <a:t>Programming language is formal language which allows programmer to write specific instructions to be executed on computer.</a:t>
            </a:r>
          </a:p>
          <a:p>
            <a:endParaRPr lang="en-AU" sz="1800" dirty="0"/>
          </a:p>
          <a:p>
            <a:r>
              <a:rPr lang="en-AU" sz="1800" dirty="0"/>
              <a:t>Term ‘Python’ is also used for a software program called </a:t>
            </a:r>
            <a:r>
              <a:rPr lang="en-AU" sz="1800" i="1" u="sng" dirty="0"/>
              <a:t>interpreter</a:t>
            </a:r>
          </a:p>
          <a:p>
            <a:endParaRPr lang="en-AU" sz="1800" i="1" dirty="0"/>
          </a:p>
          <a:p>
            <a:r>
              <a:rPr lang="en-AU" sz="1800" dirty="0"/>
              <a:t>Python interpreter is the program which reads, evaluates and executes instructions written using python programming language</a:t>
            </a:r>
          </a:p>
          <a:p>
            <a:endParaRPr lang="en-AU" sz="1800" dirty="0"/>
          </a:p>
          <a:p>
            <a:r>
              <a:rPr lang="en-AU" sz="1800" dirty="0"/>
              <a:t>Python interpreter is started by typing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AU" sz="1800" dirty="0"/>
              <a:t> on command prompt after python install</a:t>
            </a:r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57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and use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Easy to learn, yet extremely powerful</a:t>
            </a:r>
          </a:p>
          <a:p>
            <a:pPr lvl="1"/>
            <a:r>
              <a:rPr lang="en-AU" sz="1500" dirty="0"/>
              <a:t>Simple syntax</a:t>
            </a:r>
          </a:p>
          <a:p>
            <a:pPr lvl="1"/>
            <a:r>
              <a:rPr lang="en-AU" sz="1500" dirty="0"/>
              <a:t>Advanced data structure</a:t>
            </a:r>
          </a:p>
          <a:p>
            <a:r>
              <a:rPr lang="en-AU" sz="1800" dirty="0"/>
              <a:t>Software Quality</a:t>
            </a:r>
          </a:p>
          <a:p>
            <a:pPr lvl="1"/>
            <a:r>
              <a:rPr lang="en-AU" sz="1500" dirty="0"/>
              <a:t>Easy to read/maintain code</a:t>
            </a:r>
          </a:p>
          <a:p>
            <a:pPr lvl="1"/>
            <a:r>
              <a:rPr lang="en-AU" sz="1500" dirty="0"/>
              <a:t>Forces code indentations as per design</a:t>
            </a:r>
          </a:p>
          <a:p>
            <a:r>
              <a:rPr lang="en-AU" sz="1800" dirty="0"/>
              <a:t>Developer productivity</a:t>
            </a:r>
          </a:p>
          <a:p>
            <a:pPr lvl="1"/>
            <a:r>
              <a:rPr lang="en-AU" sz="1500" dirty="0"/>
              <a:t>No compile time</a:t>
            </a:r>
          </a:p>
          <a:p>
            <a:pPr lvl="1"/>
            <a:r>
              <a:rPr lang="en-AU" sz="1500" dirty="0"/>
              <a:t>Lesser code in comparison to Java/C++</a:t>
            </a:r>
          </a:p>
          <a:p>
            <a:r>
              <a:rPr lang="en-AU" sz="1800" dirty="0"/>
              <a:t>Strong support</a:t>
            </a:r>
          </a:p>
          <a:p>
            <a:pPr lvl="1"/>
            <a:r>
              <a:rPr lang="en-AU" sz="1500" dirty="0"/>
              <a:t>Large collection of standard libraries</a:t>
            </a:r>
          </a:p>
          <a:p>
            <a:pPr lvl="1"/>
            <a:r>
              <a:rPr lang="en-AU" sz="1500" dirty="0"/>
              <a:t>Strong community support</a:t>
            </a:r>
          </a:p>
          <a:p>
            <a:r>
              <a:rPr lang="en-AU" sz="1800" dirty="0"/>
              <a:t>General purpose</a:t>
            </a:r>
          </a:p>
          <a:p>
            <a:pPr lvl="1"/>
            <a:r>
              <a:rPr lang="en-AU" sz="1500" dirty="0"/>
              <a:t>Used for multipurpose e.g. automation/monitoring etc.</a:t>
            </a:r>
          </a:p>
          <a:p>
            <a:pPr lvl="1"/>
            <a:endParaRPr lang="en-AU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241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Python managed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Software Foundation (PSF) manages and oversees the development and roadmap for Python development</a:t>
            </a:r>
          </a:p>
          <a:p>
            <a:endParaRPr lang="en-AU" sz="1800" dirty="0"/>
          </a:p>
          <a:p>
            <a:r>
              <a:rPr lang="en-AU" sz="1800" dirty="0"/>
              <a:t>PSF is a non-profit organization which also organizes conferences and deals with intellectual property issues.</a:t>
            </a:r>
          </a:p>
          <a:p>
            <a:endParaRPr lang="en-AU" sz="1800" dirty="0"/>
          </a:p>
          <a:p>
            <a:r>
              <a:rPr lang="en-AU" sz="1800" dirty="0"/>
              <a:t>These conferences are called </a:t>
            </a:r>
            <a:r>
              <a:rPr lang="en-AU" sz="1800" i="1" dirty="0" err="1"/>
              <a:t>PyCon</a:t>
            </a:r>
            <a:r>
              <a:rPr lang="en-AU" sz="1800" i="1" dirty="0"/>
              <a:t>, </a:t>
            </a:r>
            <a:r>
              <a:rPr lang="en-AU" sz="1800" dirty="0"/>
              <a:t>and are organized in all major cities in the world</a:t>
            </a:r>
            <a:endParaRPr lang="en-AU" sz="1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312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AU" sz="1800" dirty="0"/>
              <a:t>Python can be downloaded and installed from standard installers which are available on Python official website. </a:t>
            </a:r>
          </a:p>
          <a:p>
            <a:r>
              <a:rPr lang="en-AU" sz="1800" dirty="0">
                <a:hlinkClick r:id="rId3"/>
              </a:rPr>
              <a:t>https://www.python.org/downloads/</a:t>
            </a:r>
            <a:endParaRPr lang="en-AU" sz="1800" dirty="0"/>
          </a:p>
          <a:p>
            <a:r>
              <a:rPr lang="en-AU" sz="1800" dirty="0"/>
              <a:t>You can get choose from various installers depending on the operating system and version you want to install. 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91A0C-EF93-4255-AEAF-886EC1201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Once the installer has finished the setup you can verify if the python is installed by typing the below command on the command prompt or terminal of your operating system</a:t>
            </a:r>
          </a:p>
          <a:p>
            <a:pPr marL="0" indent="0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--version</a:t>
            </a:r>
            <a:endParaRPr lang="en-AU" sz="2800" dirty="0">
              <a:solidFill>
                <a:srgbClr val="A50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800" dirty="0"/>
              <a:t>This will confirm if the python is installed and displays the version of the Python installed on  your machine.</a:t>
            </a:r>
          </a:p>
          <a:p>
            <a:pPr marL="0" indent="0">
              <a:buNone/>
            </a:pPr>
            <a:endParaRPr lang="en-AU" sz="1800" dirty="0"/>
          </a:p>
          <a:p>
            <a:endParaRPr lang="en-AU" sz="2800" dirty="0"/>
          </a:p>
          <a:p>
            <a:endParaRPr lang="en-US" dirty="0"/>
          </a:p>
        </p:txBody>
      </p:sp>
      <p:pic>
        <p:nvPicPr>
          <p:cNvPr id="12" name="Content Placeholder 6" descr="Screen Clipping">
            <a:extLst>
              <a:ext uri="{FF2B5EF4-FFF2-40B4-BE49-F238E27FC236}">
                <a16:creationId xmlns:a16="http://schemas.microsoft.com/office/drawing/2014/main" id="{C3961492-44AD-476D-BE3A-2FE28D00CF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077072"/>
            <a:ext cx="3659869" cy="1743476"/>
          </a:xfrm>
          <a:prstGeom prst="rect">
            <a:avLst/>
          </a:prstGeom>
        </p:spPr>
      </p:pic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22793B4-A2AC-488A-B230-3A442DF5F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21088"/>
            <a:ext cx="3492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2310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IDLE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IDLE</a:t>
            </a:r>
            <a:r>
              <a:rPr lang="en-AU" sz="1200" i="1" dirty="0"/>
              <a:t>(Integrated Development and Learning Environment)</a:t>
            </a:r>
            <a:r>
              <a:rPr lang="en-AU" sz="1800" dirty="0"/>
              <a:t> is installed as part of Python installation</a:t>
            </a:r>
          </a:p>
          <a:p>
            <a:r>
              <a:rPr lang="en-AU" sz="1800" dirty="0"/>
              <a:t>IDLE is equivalent of command prompt in windows and terminal session in Linux/Mac environment.</a:t>
            </a:r>
          </a:p>
          <a:p>
            <a:r>
              <a:rPr lang="en-AU" sz="1800" dirty="0"/>
              <a:t>On Windows you can find IDLE in Start button menu for Python after Python install</a:t>
            </a:r>
          </a:p>
          <a:p>
            <a:r>
              <a:rPr lang="en-AU" sz="1800" dirty="0"/>
              <a:t>You can execute python statements in IDLE</a:t>
            </a:r>
          </a:p>
          <a:p>
            <a:r>
              <a:rPr lang="en-AU" sz="1800" dirty="0"/>
              <a:t>Its also known as REPL (R-Read E-evaluate P-Print L-Loop)</a:t>
            </a:r>
          </a:p>
          <a:p>
            <a:r>
              <a:rPr lang="en-AU" sz="1800" dirty="0"/>
              <a:t>Its similar to Python prompt with added features like auto-indent, code completion , code highlighting etc.</a:t>
            </a:r>
          </a:p>
          <a:p>
            <a:r>
              <a:rPr lang="en-AU" sz="1800" dirty="0"/>
              <a:t>Other available IDE are PyCharm, </a:t>
            </a:r>
            <a:r>
              <a:rPr lang="en-AU" sz="1800" dirty="0" err="1"/>
              <a:t>PyDev</a:t>
            </a:r>
            <a:r>
              <a:rPr lang="en-AU" sz="1800" dirty="0"/>
              <a:t>, Spyder, Eclipse etc</a:t>
            </a:r>
          </a:p>
          <a:p>
            <a:r>
              <a:rPr lang="en-AU" sz="1800" dirty="0"/>
              <a:t>We will use PyCharm through out this course for writing python programs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4777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run Python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You can run your python code interactively or via a python file</a:t>
            </a:r>
          </a:p>
          <a:p>
            <a:r>
              <a:rPr lang="en-AU" sz="1800" dirty="0"/>
              <a:t>You can execute python statements interactively on python prompt or using IDLE</a:t>
            </a:r>
          </a:p>
          <a:p>
            <a:r>
              <a:rPr lang="en-AU" sz="1800" dirty="0"/>
              <a:t>To start an interactive session type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AU" sz="1800" dirty="0"/>
              <a:t> at your operating system’s prompt</a:t>
            </a:r>
          </a:p>
          <a:p>
            <a:r>
              <a:rPr lang="en-AU" sz="1800" dirty="0"/>
              <a:t>Ensure that directory where python is installed is added to your system path</a:t>
            </a:r>
          </a:p>
          <a:p>
            <a:r>
              <a:rPr lang="en-AU" sz="1800" dirty="0"/>
              <a:t>When you see &gt;&gt;&gt; prompt you are in Python’s interactive session</a:t>
            </a:r>
          </a:p>
          <a:p>
            <a:r>
              <a:rPr lang="en-AU" sz="1800" dirty="0"/>
              <a:t>Code typed on python interactive prompt is never stored; lost after execution</a:t>
            </a:r>
          </a:p>
          <a:p>
            <a:r>
              <a:rPr lang="en-AU" sz="1800" dirty="0"/>
              <a:t>For saving your code, you need to write the code in a text file and save this file</a:t>
            </a:r>
          </a:p>
          <a:p>
            <a:r>
              <a:rPr lang="en-AU" sz="1800" dirty="0"/>
              <a:t>Code files are saved with extension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</a:t>
            </a:r>
            <a:r>
              <a:rPr lang="en-AU" sz="1800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AU" sz="1800" dirty="0"/>
              <a:t>. These are also called modules or programs</a:t>
            </a:r>
          </a:p>
          <a:p>
            <a:r>
              <a:rPr lang="en-AU" sz="1800" dirty="0"/>
              <a:t>Python modules or programs can be run with the same python command and by providing the module name(along with extension)</a:t>
            </a:r>
          </a:p>
          <a:p>
            <a:pPr marL="0" indent="0">
              <a:buNone/>
            </a:pPr>
            <a:r>
              <a:rPr lang="en-AU" sz="1800" dirty="0"/>
              <a:t>	e.g.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myprogram.py</a:t>
            </a:r>
          </a:p>
          <a:p>
            <a:r>
              <a:rPr lang="en-AU" sz="1800" dirty="0"/>
              <a:t>Myprogram.py is the name of the file you created which contains the python code to be executed.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6386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Python runs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can be downloaded and installed from standard installers which are available on Python official website. 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1632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12181</TotalTime>
  <Words>764</Words>
  <Application>Microsoft Office PowerPoint</Application>
  <PresentationFormat>On-screen Show (4:3)</PresentationFormat>
  <Paragraphs>115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Corbel</vt:lpstr>
      <vt:lpstr>Courier New</vt:lpstr>
      <vt:lpstr>Wingdings</vt:lpstr>
      <vt:lpstr>Wingdings 2</vt:lpstr>
      <vt:lpstr>Civic</vt:lpstr>
      <vt:lpstr>Python Fundamentals</vt:lpstr>
      <vt:lpstr>Getting Started - Objectives</vt:lpstr>
      <vt:lpstr>What is Python</vt:lpstr>
      <vt:lpstr>Why learn and use Python</vt:lpstr>
      <vt:lpstr>How is Python managed</vt:lpstr>
      <vt:lpstr>How to install Python</vt:lpstr>
      <vt:lpstr>Python IDLE</vt:lpstr>
      <vt:lpstr>How to run Python program</vt:lpstr>
      <vt:lpstr>How Python runs the program</vt:lpstr>
      <vt:lpstr>PyCharm – How to install</vt:lpstr>
      <vt:lpstr>Python – Other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Kapil Shukla</dc:creator>
  <cp:lastModifiedBy>Kapil Shukla</cp:lastModifiedBy>
  <cp:revision>41</cp:revision>
  <dcterms:created xsi:type="dcterms:W3CDTF">2018-02-12T05:50:47Z</dcterms:created>
  <dcterms:modified xsi:type="dcterms:W3CDTF">2018-02-25T13:17:59Z</dcterms:modified>
</cp:coreProperties>
</file>