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8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7C96-20E8-4CC6-B7EF-458563DE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139-4513-48C9-BFE9-C13EDC9DC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9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7C96-20E8-4CC6-B7EF-458563DE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139-4513-48C9-BFE9-C13EDC9DC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2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7C96-20E8-4CC6-B7EF-458563DE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139-4513-48C9-BFE9-C13EDC9DC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9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7C96-20E8-4CC6-B7EF-458563DE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139-4513-48C9-BFE9-C13EDC9DC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0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7C96-20E8-4CC6-B7EF-458563DE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139-4513-48C9-BFE9-C13EDC9DC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23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7C96-20E8-4CC6-B7EF-458563DE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139-4513-48C9-BFE9-C13EDC9DC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0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7C96-20E8-4CC6-B7EF-458563DE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139-4513-48C9-BFE9-C13EDC9DC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7C96-20E8-4CC6-B7EF-458563DE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139-4513-48C9-BFE9-C13EDC9DC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30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7C96-20E8-4CC6-B7EF-458563DE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139-4513-48C9-BFE9-C13EDC9DC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0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7C96-20E8-4CC6-B7EF-458563DE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139-4513-48C9-BFE9-C13EDC9DC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3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7C96-20E8-4CC6-B7EF-458563DE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139-4513-48C9-BFE9-C13EDC9DC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3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7C96-20E8-4CC6-B7EF-458563DE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B8139-4513-48C9-BFE9-C13EDC9DC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10b205.p.ssafy.io/" TargetMode="External"/><Relationship Id="rId2" Type="http://schemas.openxmlformats.org/officeDocument/2006/relationships/hyperlink" Target="http://localhost:5173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374" y="38496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프로젝트 </a:t>
            </a:r>
            <a:r>
              <a:rPr lang="ko-KR" altLang="en-US" dirty="0" err="1" smtClean="0"/>
              <a:t>기술스택</a:t>
            </a:r>
            <a:r>
              <a:rPr lang="ko-KR" altLang="en-US" dirty="0" smtClean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 smtClean="0"/>
              <a:t>Backend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ko-KR" dirty="0" smtClean="0"/>
              <a:t>Spring boot 3.2.1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ko-KR" dirty="0" err="1" smtClean="0"/>
              <a:t>Kurento</a:t>
            </a:r>
            <a:r>
              <a:rPr lang="en-US" altLang="ko-KR" dirty="0" smtClean="0"/>
              <a:t> 7.0.0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 smtClean="0"/>
              <a:t>Frontend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ko-KR" dirty="0" smtClean="0"/>
              <a:t>Vue3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 smtClean="0"/>
              <a:t>database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ko-KR" dirty="0" err="1" smtClean="0"/>
              <a:t>Mysql</a:t>
            </a:r>
            <a:r>
              <a:rPr lang="en-US" altLang="ko-KR" dirty="0" smtClean="0"/>
              <a:t> 8.0.35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ko-KR" dirty="0" err="1" smtClean="0"/>
              <a:t>Redis</a:t>
            </a:r>
            <a:r>
              <a:rPr lang="en-US" altLang="ko-KR" dirty="0" smtClean="0"/>
              <a:t> 7.2.4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 smtClean="0"/>
              <a:t>deployment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ko-KR" dirty="0" smtClean="0"/>
              <a:t>Docker 25.0.0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ko-KR" dirty="0" smtClean="0"/>
              <a:t>Nginx Proxy Manager 2.11.1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ko-KR" dirty="0" smtClean="0"/>
              <a:t>Nginx 3.18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ko-KR" dirty="0" err="1" smtClean="0"/>
              <a:t>Potainer</a:t>
            </a:r>
            <a:r>
              <a:rPr lang="en-US" altLang="ko-KR" dirty="0" smtClean="0"/>
              <a:t> 2.16.2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ko-KR" dirty="0" err="1" smtClean="0"/>
              <a:t>Sonarqube</a:t>
            </a:r>
            <a:r>
              <a:rPr lang="en-US" altLang="ko-KR" dirty="0" smtClean="0"/>
              <a:t> 9.9.3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ko-KR" dirty="0" err="1" smtClean="0"/>
              <a:t>Postgresql</a:t>
            </a:r>
            <a:r>
              <a:rPr lang="en-US" altLang="ko-KR" dirty="0" smtClean="0"/>
              <a:t> 12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48" y="530087"/>
            <a:ext cx="6677025" cy="46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4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39687" y="247477"/>
            <a:ext cx="981985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-- ------------------------------------------------------- </a:t>
            </a:r>
            <a:r>
              <a:rPr lang="ko-KR" altLang="en-US" dirty="0" err="1" smtClean="0"/>
              <a:t>Table</a:t>
            </a:r>
            <a:r>
              <a:rPr lang="ko-KR" altLang="en-US" dirty="0" smtClean="0"/>
              <a:t>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badge</a:t>
            </a:r>
            <a:r>
              <a:rPr lang="ko-KR" altLang="en-US" dirty="0" smtClean="0"/>
              <a:t>`-- -----------------------------------------------------CREATE TABLE IF NOT EXISTS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badge</a:t>
            </a:r>
            <a:r>
              <a:rPr lang="ko-KR" altLang="en-US" dirty="0" smtClean="0"/>
              <a:t>` (  `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` INT NOT NULL AUTO_INCREMENT,  `</a:t>
            </a:r>
            <a:r>
              <a:rPr lang="ko-KR" altLang="en-US" dirty="0" err="1" smtClean="0"/>
              <a:t>image_url</a:t>
            </a:r>
            <a:r>
              <a:rPr lang="ko-KR" altLang="en-US" dirty="0" smtClean="0"/>
              <a:t>` VARCHAR(512) NULL DEFAULT NULL,  `</a:t>
            </a:r>
            <a:r>
              <a:rPr lang="ko-KR" altLang="en-US" dirty="0" err="1" smtClean="0"/>
              <a:t>name</a:t>
            </a:r>
            <a:r>
              <a:rPr lang="ko-KR" altLang="en-US" dirty="0" smtClean="0"/>
              <a:t>` VARCHAR(100) NULL DEFAULT NULL,  PRIMARY KEY (`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`))ENGINE = </a:t>
            </a:r>
            <a:r>
              <a:rPr lang="ko-KR" altLang="en-US" dirty="0" err="1" smtClean="0"/>
              <a:t>InnoDBDEFAULT</a:t>
            </a:r>
            <a:r>
              <a:rPr lang="ko-KR" altLang="en-US" dirty="0" smtClean="0"/>
              <a:t> CHARACTER SET = utf8mb4COLLATE = utf8mb4_0900_ai_ci;-- ------------------------------------------------------- </a:t>
            </a:r>
            <a:r>
              <a:rPr lang="ko-KR" altLang="en-US" dirty="0" err="1" smtClean="0"/>
              <a:t>Table</a:t>
            </a:r>
            <a:r>
              <a:rPr lang="ko-KR" altLang="en-US" dirty="0" smtClean="0"/>
              <a:t>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banner</a:t>
            </a:r>
            <a:r>
              <a:rPr lang="ko-KR" altLang="en-US" dirty="0" smtClean="0"/>
              <a:t>`-- -----------------------------------------------------CREATE TABLE IF NOT EXISTS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banner</a:t>
            </a:r>
            <a:r>
              <a:rPr lang="ko-KR" altLang="en-US" dirty="0" smtClean="0"/>
              <a:t>` (  `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` INT NOT NULL AUTO_INCREMENT,  `</a:t>
            </a:r>
            <a:r>
              <a:rPr lang="ko-KR" altLang="en-US" dirty="0" err="1" smtClean="0"/>
              <a:t>image_url</a:t>
            </a:r>
            <a:r>
              <a:rPr lang="ko-KR" altLang="en-US" dirty="0" smtClean="0"/>
              <a:t>` VARCHAR(512) NULL DEFAULT NULL,  `</a:t>
            </a:r>
            <a:r>
              <a:rPr lang="ko-KR" altLang="en-US" dirty="0" err="1" smtClean="0"/>
              <a:t>name</a:t>
            </a:r>
            <a:r>
              <a:rPr lang="ko-KR" altLang="en-US" dirty="0" smtClean="0"/>
              <a:t>` VARCHAR(100) NULL DEFAULT NULL,  PRIMARY KEY (`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`))ENGINE = </a:t>
            </a:r>
            <a:r>
              <a:rPr lang="ko-KR" altLang="en-US" dirty="0" err="1" smtClean="0"/>
              <a:t>InnoDBAUTO_INCREMENT</a:t>
            </a:r>
            <a:r>
              <a:rPr lang="ko-KR" altLang="en-US" dirty="0" smtClean="0"/>
              <a:t> = 2DEFAULT CHARACTER SET = utf8mb4COLLATE = utf8mb4_0900_ai_ci;-- ------------------------------------------------------- </a:t>
            </a:r>
            <a:r>
              <a:rPr lang="ko-KR" altLang="en-US" dirty="0" err="1" smtClean="0"/>
              <a:t>Table</a:t>
            </a:r>
            <a:r>
              <a:rPr lang="ko-KR" altLang="en-US" dirty="0" smtClean="0"/>
              <a:t>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member</a:t>
            </a:r>
            <a:r>
              <a:rPr lang="ko-KR" altLang="en-US" dirty="0" smtClean="0"/>
              <a:t>`-- -----------------------------------------------------CREATE TABLE IF NOT EXISTS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member</a:t>
            </a:r>
            <a:r>
              <a:rPr lang="ko-KR" altLang="en-US" dirty="0" smtClean="0"/>
              <a:t>` (  `</a:t>
            </a:r>
            <a:r>
              <a:rPr lang="ko-KR" altLang="en-US" dirty="0" err="1" smtClean="0"/>
              <a:t>user_pk</a:t>
            </a:r>
            <a:r>
              <a:rPr lang="ko-KR" altLang="en-US" dirty="0" smtClean="0"/>
              <a:t>` VARCHAR(255) NOT NULL,  `</a:t>
            </a:r>
            <a:r>
              <a:rPr lang="ko-KR" altLang="en-US" dirty="0" err="1" smtClean="0"/>
              <a:t>birth_year</a:t>
            </a:r>
            <a:r>
              <a:rPr lang="ko-KR" altLang="en-US" dirty="0" smtClean="0"/>
              <a:t>` VARCHAR(255) NULL DEFAULT NULL,  `</a:t>
            </a:r>
            <a:r>
              <a:rPr lang="ko-KR" altLang="en-US" dirty="0" err="1" smtClean="0"/>
              <a:t>create_at</a:t>
            </a:r>
            <a:r>
              <a:rPr lang="ko-KR" altLang="en-US" dirty="0" smtClean="0"/>
              <a:t>` DATETIME(6) NULL DEFAULT NULL,  `</a:t>
            </a:r>
            <a:r>
              <a:rPr lang="ko-KR" altLang="en-US" dirty="0" err="1" smtClean="0"/>
              <a:t>delete_at</a:t>
            </a:r>
            <a:r>
              <a:rPr lang="ko-KR" altLang="en-US" dirty="0" smtClean="0"/>
              <a:t>` DATETIME(6) NULL DEFAULT NULL,  `</a:t>
            </a:r>
            <a:r>
              <a:rPr lang="ko-KR" altLang="en-US" dirty="0" err="1" smtClean="0"/>
              <a:t>hex_user_tag</a:t>
            </a:r>
            <a:r>
              <a:rPr lang="ko-KR" altLang="en-US" dirty="0" smtClean="0"/>
              <a:t>` VARCHAR(255) NULL DEFAULT NULL,  `</a:t>
            </a:r>
            <a:r>
              <a:rPr lang="ko-KR" altLang="en-US" dirty="0" err="1" smtClean="0"/>
              <a:t>is_delete</a:t>
            </a:r>
            <a:r>
              <a:rPr lang="ko-KR" altLang="en-US" dirty="0" smtClean="0"/>
              <a:t>` INT NULL DEFAULT NULL,  `</a:t>
            </a:r>
            <a:r>
              <a:rPr lang="ko-KR" altLang="en-US" dirty="0" err="1" smtClean="0"/>
              <a:t>profile_image_url</a:t>
            </a:r>
            <a:r>
              <a:rPr lang="ko-KR" altLang="en-US" dirty="0" smtClean="0"/>
              <a:t>` VARCHAR(255) NULL DEFAULT NULL,  `</a:t>
            </a:r>
            <a:r>
              <a:rPr lang="ko-KR" altLang="en-US" dirty="0" err="1" smtClean="0"/>
              <a:t>self_info</a:t>
            </a:r>
            <a:r>
              <a:rPr lang="ko-KR" altLang="en-US" dirty="0" smtClean="0"/>
              <a:t>` VARCHAR(255) NULL DEFAULT NULL,  `</a:t>
            </a:r>
            <a:r>
              <a:rPr lang="ko-KR" altLang="en-US" dirty="0" err="1" smtClean="0"/>
              <a:t>sns_type</a:t>
            </a:r>
            <a:r>
              <a:rPr lang="ko-KR" altLang="en-US" dirty="0" smtClean="0"/>
              <a:t>` INT NULL DEFAULT NULL,  `</a:t>
            </a:r>
            <a:r>
              <a:rPr lang="ko-KR" altLang="en-US" dirty="0" err="1" smtClean="0"/>
              <a:t>update_at</a:t>
            </a:r>
            <a:r>
              <a:rPr lang="ko-KR" altLang="en-US" dirty="0" smtClean="0"/>
              <a:t>` DATETIME(6) NULL DEFAULT NULL,  `</a:t>
            </a:r>
            <a:r>
              <a:rPr lang="ko-KR" altLang="en-US" dirty="0" err="1" smtClean="0"/>
              <a:t>user_email</a:t>
            </a:r>
            <a:r>
              <a:rPr lang="ko-KR" altLang="en-US" dirty="0" smtClean="0"/>
              <a:t>` VARCHAR(255) NULL DEFAULT NULL,  `</a:t>
            </a:r>
            <a:r>
              <a:rPr lang="ko-KR" altLang="en-US" dirty="0" err="1" smtClean="0"/>
              <a:t>user_id</a:t>
            </a:r>
            <a:r>
              <a:rPr lang="ko-KR" altLang="en-US" dirty="0" smtClean="0"/>
              <a:t>` VARCHAR(255) NOT NULL,  `</a:t>
            </a:r>
            <a:r>
              <a:rPr lang="ko-KR" altLang="en-US" dirty="0" err="1" smtClean="0"/>
              <a:t>user_name</a:t>
            </a:r>
            <a:r>
              <a:rPr lang="ko-KR" altLang="en-US" dirty="0" smtClean="0"/>
              <a:t>` VARCHAR(40) NOT NULL,  `</a:t>
            </a:r>
            <a:r>
              <a:rPr lang="ko-KR" altLang="en-US" dirty="0" err="1" smtClean="0"/>
              <a:t>user_nick_name</a:t>
            </a:r>
            <a:r>
              <a:rPr lang="ko-KR" altLang="en-US" dirty="0" smtClean="0"/>
              <a:t>` VARCHAR(255) NULL DEFAULT NULL,  `</a:t>
            </a:r>
            <a:r>
              <a:rPr lang="ko-KR" altLang="en-US" dirty="0" err="1" smtClean="0"/>
              <a:t>user_role</a:t>
            </a:r>
            <a:r>
              <a:rPr lang="ko-KR" altLang="en-US" dirty="0" smtClean="0"/>
              <a:t>` ENUM('USER', 'ADMIN', 'GUEST') NOT NULL,  `</a:t>
            </a:r>
            <a:r>
              <a:rPr lang="ko-KR" altLang="en-US" dirty="0" err="1" smtClean="0"/>
              <a:t>user_tag</a:t>
            </a:r>
            <a:r>
              <a:rPr lang="ko-KR" altLang="en-US" dirty="0" smtClean="0"/>
              <a:t>` INT NULL DEFAULT NULL,  PRIMARY KEY (`</a:t>
            </a:r>
            <a:r>
              <a:rPr lang="ko-KR" altLang="en-US" dirty="0" err="1" smtClean="0"/>
              <a:t>user_pk</a:t>
            </a:r>
            <a:r>
              <a:rPr lang="ko-KR" altLang="en-US" dirty="0" smtClean="0"/>
              <a:t>`),  UNIQUE INDEX `UK_a9bw6sk85ykh4bacjpu0ju5f6` (`</a:t>
            </a:r>
            <a:r>
              <a:rPr lang="ko-KR" altLang="en-US" dirty="0" err="1" smtClean="0"/>
              <a:t>user_id</a:t>
            </a:r>
            <a:r>
              <a:rPr lang="ko-KR" altLang="en-US" dirty="0" smtClean="0"/>
              <a:t>` ASC) VISIBLE)ENGINE = </a:t>
            </a:r>
            <a:r>
              <a:rPr lang="ko-KR" altLang="en-US" dirty="0" err="1" smtClean="0"/>
              <a:t>InnoDBDEFAULT</a:t>
            </a:r>
            <a:r>
              <a:rPr lang="ko-KR" altLang="en-US" dirty="0" smtClean="0"/>
              <a:t> CHARACTER SET = utf8mb4COLLATE = utf8mb4_0900_ai_ci;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05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-129055"/>
            <a:ext cx="12085982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-- ------------------------------------------------------- </a:t>
            </a:r>
            <a:r>
              <a:rPr lang="ko-KR" altLang="en-US" dirty="0" err="1" smtClean="0"/>
              <a:t>Table</a:t>
            </a:r>
            <a:r>
              <a:rPr lang="ko-KR" altLang="en-US" dirty="0" smtClean="0"/>
              <a:t>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blacklist</a:t>
            </a:r>
            <a:r>
              <a:rPr lang="ko-KR" altLang="en-US" dirty="0" smtClean="0"/>
              <a:t>`-- -----------------------------------------------------CREATE TABLE IF NOT EXISTS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blacklist</a:t>
            </a:r>
            <a:r>
              <a:rPr lang="ko-KR" altLang="en-US" dirty="0" smtClean="0"/>
              <a:t>` (  `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` BIGINT NOT NULL AUTO_INCREMENT,  `</a:t>
            </a:r>
            <a:r>
              <a:rPr lang="ko-KR" altLang="en-US" dirty="0" err="1" smtClean="0"/>
              <a:t>create_at</a:t>
            </a:r>
            <a:r>
              <a:rPr lang="ko-KR" altLang="en-US" dirty="0" smtClean="0"/>
              <a:t>` DATETIME(6) NULL DEFAULT NULL,  `</a:t>
            </a:r>
            <a:r>
              <a:rPr lang="ko-KR" altLang="en-US" dirty="0" err="1" smtClean="0"/>
              <a:t>from_user_user_pk</a:t>
            </a:r>
            <a:r>
              <a:rPr lang="ko-KR" altLang="en-US" dirty="0" smtClean="0"/>
              <a:t>` VARCHAR(255) NULL DEFAULT NULL,  `</a:t>
            </a:r>
            <a:r>
              <a:rPr lang="ko-KR" altLang="en-US" dirty="0" err="1" smtClean="0"/>
              <a:t>to_user_user_pk</a:t>
            </a:r>
            <a:r>
              <a:rPr lang="ko-KR" altLang="en-US" dirty="0" smtClean="0"/>
              <a:t>` VARCHAR(255) NULL DEFAULT NULL,  PRIMARY KEY (`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`),  INDEX `FK69otw19djollrx247dq3gghhn` (`</a:t>
            </a:r>
            <a:r>
              <a:rPr lang="ko-KR" altLang="en-US" dirty="0" err="1" smtClean="0"/>
              <a:t>from_user_user_pk</a:t>
            </a:r>
            <a:r>
              <a:rPr lang="ko-KR" altLang="en-US" dirty="0" smtClean="0"/>
              <a:t>` ASC) VISIBLE,  INDEX `FKjy1dinci2ndq2i8p36xksekr3` (`</a:t>
            </a:r>
            <a:r>
              <a:rPr lang="ko-KR" altLang="en-US" dirty="0" err="1" smtClean="0"/>
              <a:t>to_user_user_pk</a:t>
            </a:r>
            <a:r>
              <a:rPr lang="ko-KR" altLang="en-US" dirty="0" smtClean="0"/>
              <a:t>` ASC) VISIBLE,  CONSTRAINT `FK69otw19djollrx247dq3gghhn`    FOREIGN KEY (`</a:t>
            </a:r>
            <a:r>
              <a:rPr lang="ko-KR" altLang="en-US" dirty="0" err="1" smtClean="0"/>
              <a:t>from_user_user_pk</a:t>
            </a:r>
            <a:r>
              <a:rPr lang="ko-KR" altLang="en-US" dirty="0" smtClean="0"/>
              <a:t>`)    REFERENCES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member</a:t>
            </a:r>
            <a:r>
              <a:rPr lang="ko-KR" altLang="en-US" dirty="0" smtClean="0"/>
              <a:t>` (`</a:t>
            </a:r>
            <a:r>
              <a:rPr lang="ko-KR" altLang="en-US" dirty="0" err="1" smtClean="0"/>
              <a:t>user_pk</a:t>
            </a:r>
            <a:r>
              <a:rPr lang="ko-KR" altLang="en-US" dirty="0" smtClean="0"/>
              <a:t>`),  CONSTRAINT `FKjy1dinci2ndq2i8p36xksekr3`    FOREIGN KEY (`</a:t>
            </a:r>
            <a:r>
              <a:rPr lang="ko-KR" altLang="en-US" dirty="0" err="1" smtClean="0"/>
              <a:t>to_user_user_pk</a:t>
            </a:r>
            <a:r>
              <a:rPr lang="ko-KR" altLang="en-US" dirty="0" smtClean="0"/>
              <a:t>`)    REFERENCES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member</a:t>
            </a:r>
            <a:r>
              <a:rPr lang="ko-KR" altLang="en-US" dirty="0" smtClean="0"/>
              <a:t>` (`</a:t>
            </a:r>
            <a:r>
              <a:rPr lang="ko-KR" altLang="en-US" dirty="0" err="1" smtClean="0"/>
              <a:t>user_pk</a:t>
            </a:r>
            <a:r>
              <a:rPr lang="ko-KR" altLang="en-US" dirty="0" smtClean="0"/>
              <a:t>`))ENGINE = </a:t>
            </a:r>
            <a:r>
              <a:rPr lang="ko-KR" altLang="en-US" dirty="0" err="1" smtClean="0"/>
              <a:t>InnoDBAUTO_INCREMENT</a:t>
            </a:r>
            <a:r>
              <a:rPr lang="ko-KR" altLang="en-US" dirty="0" smtClean="0"/>
              <a:t> = 6DEFAULT CHARACTER SET = utf8mb4COLLATE = utf8mb4_0900_ai_ci;-- ------------------------------------------------------- </a:t>
            </a:r>
            <a:r>
              <a:rPr lang="ko-KR" altLang="en-US" dirty="0" err="1" smtClean="0"/>
              <a:t>Table</a:t>
            </a:r>
            <a:r>
              <a:rPr lang="ko-KR" altLang="en-US" dirty="0" smtClean="0"/>
              <a:t>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category</a:t>
            </a:r>
            <a:r>
              <a:rPr lang="ko-KR" altLang="en-US" dirty="0" smtClean="0"/>
              <a:t>`-- -----------------------------------------------------CREATE TABLE IF NOT EXISTS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category</a:t>
            </a:r>
            <a:r>
              <a:rPr lang="ko-KR" altLang="en-US" dirty="0" smtClean="0"/>
              <a:t>` (  `</a:t>
            </a:r>
            <a:r>
              <a:rPr lang="ko-KR" altLang="en-US" dirty="0" err="1" smtClean="0"/>
              <a:t>category_pk</a:t>
            </a:r>
            <a:r>
              <a:rPr lang="ko-KR" altLang="en-US" dirty="0" smtClean="0"/>
              <a:t>` INT NOT NULL AUTO_INCREMENT,  `</a:t>
            </a:r>
            <a:r>
              <a:rPr lang="ko-KR" altLang="en-US" dirty="0" err="1" smtClean="0"/>
              <a:t>name</a:t>
            </a:r>
            <a:r>
              <a:rPr lang="ko-KR" altLang="en-US" dirty="0" smtClean="0"/>
              <a:t>` VARCHAR(255) NULL DEFAULT NULL,  PRIMARY KEY (`</a:t>
            </a:r>
            <a:r>
              <a:rPr lang="ko-KR" altLang="en-US" dirty="0" err="1" smtClean="0"/>
              <a:t>category_pk</a:t>
            </a:r>
            <a:r>
              <a:rPr lang="ko-KR" altLang="en-US" dirty="0" smtClean="0"/>
              <a:t>`))ENGINE = </a:t>
            </a:r>
            <a:r>
              <a:rPr lang="ko-KR" altLang="en-US" dirty="0" err="1" smtClean="0"/>
              <a:t>InnoDBAUTO_INCREMENT</a:t>
            </a:r>
            <a:r>
              <a:rPr lang="ko-KR" altLang="en-US" dirty="0" smtClean="0"/>
              <a:t> = 8DEFAULT CHARACTER SET = utf8mb4COLLATE = utf8mb4_0900_ai_ci;-- ------------------------------------------------------- </a:t>
            </a:r>
            <a:r>
              <a:rPr lang="ko-KR" altLang="en-US" dirty="0" err="1" smtClean="0"/>
              <a:t>Table</a:t>
            </a:r>
            <a:r>
              <a:rPr lang="ko-KR" altLang="en-US" dirty="0" smtClean="0"/>
              <a:t>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complaint</a:t>
            </a:r>
            <a:r>
              <a:rPr lang="ko-KR" altLang="en-US" dirty="0" smtClean="0"/>
              <a:t>`-- -----------------------------------------------------CREATE TABLE IF NOT EXISTS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complaint</a:t>
            </a:r>
            <a:r>
              <a:rPr lang="ko-KR" altLang="en-US" dirty="0" smtClean="0"/>
              <a:t>` (  `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` BIGINT NOT NULL AUTO_INCREMENT,  `</a:t>
            </a:r>
            <a:r>
              <a:rPr lang="ko-KR" altLang="en-US" dirty="0" err="1" smtClean="0"/>
              <a:t>creat_at</a:t>
            </a:r>
            <a:r>
              <a:rPr lang="ko-KR" altLang="en-US" dirty="0" smtClean="0"/>
              <a:t>` DATETIME(6) NULL DEFAULT NULL,  `</a:t>
            </a:r>
            <a:r>
              <a:rPr lang="ko-KR" altLang="en-US" dirty="0" err="1" smtClean="0"/>
              <a:t>description</a:t>
            </a:r>
            <a:r>
              <a:rPr lang="ko-KR" altLang="en-US" dirty="0" smtClean="0"/>
              <a:t>` TEXT NULL DEFAULT NULL,  `</a:t>
            </a:r>
            <a:r>
              <a:rPr lang="ko-KR" altLang="en-US" dirty="0" err="1" smtClean="0"/>
              <a:t>from_user_pk</a:t>
            </a:r>
            <a:r>
              <a:rPr lang="ko-KR" altLang="en-US" dirty="0" smtClean="0"/>
              <a:t>` VARCHAR(36) NULL DEFAULT NULL,  `</a:t>
            </a:r>
            <a:r>
              <a:rPr lang="ko-KR" altLang="en-US" dirty="0" err="1" smtClean="0"/>
              <a:t>to_user_pk</a:t>
            </a:r>
            <a:r>
              <a:rPr lang="ko-KR" altLang="en-US" dirty="0" smtClean="0"/>
              <a:t>` VARCHAR(36) NULL DEFAULT NULL,  PRIMARY KEY (`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`))ENGINE = </a:t>
            </a:r>
            <a:r>
              <a:rPr lang="ko-KR" altLang="en-US" dirty="0" err="1" smtClean="0"/>
              <a:t>InnoDBDEFAULT</a:t>
            </a:r>
            <a:r>
              <a:rPr lang="ko-KR" altLang="en-US" dirty="0" smtClean="0"/>
              <a:t> CHARACTER SET = utf8mb4COLLATE = utf8mb4_0900_ai_ci;-- ------------------------------------------------------- </a:t>
            </a:r>
            <a:r>
              <a:rPr lang="ko-KR" altLang="en-US" dirty="0" err="1" smtClean="0"/>
              <a:t>Table</a:t>
            </a:r>
            <a:r>
              <a:rPr lang="ko-KR" altLang="en-US" dirty="0" smtClean="0"/>
              <a:t>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file_info</a:t>
            </a:r>
            <a:r>
              <a:rPr lang="ko-KR" altLang="en-US" dirty="0" smtClean="0"/>
              <a:t>`-- -----------------------------------------------------CREATE TABLE IF NOT EXISTS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file_info</a:t>
            </a:r>
            <a:r>
              <a:rPr lang="ko-KR" altLang="en-US" dirty="0" smtClean="0"/>
              <a:t>` (  `</a:t>
            </a:r>
            <a:r>
              <a:rPr lang="ko-KR" altLang="en-US" dirty="0" err="1" smtClean="0"/>
              <a:t>file_idx</a:t>
            </a:r>
            <a:r>
              <a:rPr lang="ko-KR" altLang="en-US" dirty="0" smtClean="0"/>
              <a:t>` BIGINT NOT NULL AUTO_INCREMENT,  `</a:t>
            </a:r>
            <a:r>
              <a:rPr lang="ko-KR" altLang="en-US" dirty="0" err="1" smtClean="0"/>
              <a:t>create_at</a:t>
            </a:r>
            <a:r>
              <a:rPr lang="ko-KR" altLang="en-US" dirty="0" smtClean="0"/>
              <a:t>` DATETIME(6) NULL DEFAULT NULL,  `</a:t>
            </a:r>
            <a:r>
              <a:rPr lang="ko-KR" altLang="en-US" dirty="0" err="1" smtClean="0"/>
              <a:t>delete_at</a:t>
            </a:r>
            <a:r>
              <a:rPr lang="ko-KR" altLang="en-US" dirty="0" smtClean="0"/>
              <a:t>` DATETIME(6) NULL DEFAULT NULL,  `</a:t>
            </a:r>
            <a:r>
              <a:rPr lang="ko-KR" altLang="en-US" dirty="0" err="1" smtClean="0"/>
              <a:t>file_name</a:t>
            </a:r>
            <a:r>
              <a:rPr lang="ko-KR" altLang="en-US" dirty="0" smtClean="0"/>
              <a:t>` VARCHAR(100) NULL DEFAULT NULL,  `</a:t>
            </a:r>
            <a:r>
              <a:rPr lang="ko-KR" altLang="en-US" dirty="0" err="1" smtClean="0"/>
              <a:t>file_origin_name</a:t>
            </a:r>
            <a:r>
              <a:rPr lang="ko-KR" altLang="en-US" dirty="0" smtClean="0"/>
              <a:t>` VARCHAR(100) NULL DEFAULT NULL,  `</a:t>
            </a:r>
            <a:r>
              <a:rPr lang="ko-KR" altLang="en-US" dirty="0" err="1" smtClean="0"/>
              <a:t>file_size</a:t>
            </a:r>
            <a:r>
              <a:rPr lang="ko-KR" altLang="en-US" dirty="0" smtClean="0"/>
              <a:t>` BIGINT NULL DEFAULT NULL,  `</a:t>
            </a:r>
            <a:r>
              <a:rPr lang="ko-KR" altLang="en-US" dirty="0" err="1" smtClean="0"/>
              <a:t>file_type</a:t>
            </a:r>
            <a:r>
              <a:rPr lang="ko-KR" altLang="en-US" dirty="0" smtClean="0"/>
              <a:t>` VARCHAR(10) NULL DEFAULT NULL,  `</a:t>
            </a:r>
            <a:r>
              <a:rPr lang="ko-KR" altLang="en-US" dirty="0" err="1" smtClean="0"/>
              <a:t>is_img</a:t>
            </a:r>
            <a:r>
              <a:rPr lang="ko-KR" altLang="en-US" dirty="0" smtClean="0"/>
              <a:t>` BIT(1) NULL DEFAULT NULL,  `</a:t>
            </a:r>
            <a:r>
              <a:rPr lang="ko-KR" altLang="en-US" dirty="0" err="1" smtClean="0"/>
              <a:t>upload_by</a:t>
            </a:r>
            <a:r>
              <a:rPr lang="ko-KR" altLang="en-US" dirty="0" smtClean="0"/>
              <a:t>` VARCHAR(30) NULL DEFAULT NULL,  `</a:t>
            </a:r>
            <a:r>
              <a:rPr lang="ko-KR" altLang="en-US" dirty="0" err="1" smtClean="0"/>
              <a:t>upload_path</a:t>
            </a:r>
            <a:r>
              <a:rPr lang="ko-KR" altLang="en-US" dirty="0" smtClean="0"/>
              <a:t>` VARCHAR(255) NULL DEFAULT NULL,  PRIMARY KEY (`</a:t>
            </a:r>
            <a:r>
              <a:rPr lang="ko-KR" altLang="en-US" dirty="0" err="1" smtClean="0"/>
              <a:t>file_idx</a:t>
            </a:r>
            <a:r>
              <a:rPr lang="ko-KR" altLang="en-US" dirty="0" smtClean="0"/>
              <a:t>`))ENGINE = </a:t>
            </a:r>
            <a:r>
              <a:rPr lang="ko-KR" altLang="en-US" dirty="0" err="1" smtClean="0"/>
              <a:t>InnoDBDEFAULT</a:t>
            </a:r>
            <a:r>
              <a:rPr lang="ko-KR" altLang="en-US" dirty="0" smtClean="0"/>
              <a:t> CHARACTER SET = utf8mb4COLLATE = utf8mb4_0900_ai_ci;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82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3825" y="128492"/>
            <a:ext cx="70634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-- ------------------------------------------------------- </a:t>
            </a:r>
            <a:r>
              <a:rPr lang="ko-KR" altLang="en-US" dirty="0" err="1" smtClean="0"/>
              <a:t>Table</a:t>
            </a:r>
            <a:r>
              <a:rPr lang="ko-KR" altLang="en-US" dirty="0" smtClean="0"/>
              <a:t>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friend</a:t>
            </a:r>
            <a:r>
              <a:rPr lang="ko-KR" altLang="en-US" dirty="0" smtClean="0"/>
              <a:t>`-- -----------------------------------------------------CREATE TABLE IF NOT EXISTS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friend</a:t>
            </a:r>
            <a:r>
              <a:rPr lang="ko-KR" altLang="en-US" dirty="0" smtClean="0"/>
              <a:t>` (  `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` BIGINT NOT NULL AUTO_INCREMENT,  `</a:t>
            </a:r>
            <a:r>
              <a:rPr lang="ko-KR" altLang="en-US" dirty="0" err="1" smtClean="0"/>
              <a:t>create_at</a:t>
            </a:r>
            <a:r>
              <a:rPr lang="ko-KR" altLang="en-US" dirty="0" smtClean="0"/>
              <a:t>` DATETIME(6) NULL DEFAULT NULL,  `</a:t>
            </a:r>
            <a:r>
              <a:rPr lang="ko-KR" altLang="en-US" dirty="0" err="1" smtClean="0"/>
              <a:t>is_friend</a:t>
            </a:r>
            <a:r>
              <a:rPr lang="ko-KR" altLang="en-US" dirty="0" smtClean="0"/>
              <a:t>` BIT(1) NOT NULL,  `</a:t>
            </a:r>
            <a:r>
              <a:rPr lang="ko-KR" altLang="en-US" dirty="0" err="1" smtClean="0"/>
              <a:t>from_user_user_pk</a:t>
            </a:r>
            <a:r>
              <a:rPr lang="ko-KR" altLang="en-US" dirty="0" smtClean="0"/>
              <a:t>` VARCHAR(255) NULL DEFAULT NULL,  `</a:t>
            </a:r>
            <a:r>
              <a:rPr lang="ko-KR" altLang="en-US" dirty="0" err="1" smtClean="0"/>
              <a:t>to_user_user_pk</a:t>
            </a:r>
            <a:r>
              <a:rPr lang="ko-KR" altLang="en-US" dirty="0" smtClean="0"/>
              <a:t>` VARCHAR(255) NULL DEFAULT NULL,  PRIMARY KEY (`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`),  INDEX `FKd0mjilyneaw8lv0swqegf2snj` (`</a:t>
            </a:r>
            <a:r>
              <a:rPr lang="ko-KR" altLang="en-US" dirty="0" err="1" smtClean="0"/>
              <a:t>from_user_user_pk</a:t>
            </a:r>
            <a:r>
              <a:rPr lang="ko-KR" altLang="en-US" dirty="0" smtClean="0"/>
              <a:t>` ASC) VISIBLE,  INDEX `FK6dek31e76g4dss0iv98kmsutt` (`</a:t>
            </a:r>
            <a:r>
              <a:rPr lang="ko-KR" altLang="en-US" dirty="0" err="1" smtClean="0"/>
              <a:t>to_user_user_pk</a:t>
            </a:r>
            <a:r>
              <a:rPr lang="ko-KR" altLang="en-US" dirty="0" smtClean="0"/>
              <a:t>` ASC) VISIBLE,  CONSTRAINT `FK6dek31e76g4dss0iv98kmsutt`    FOREIGN KEY (`</a:t>
            </a:r>
            <a:r>
              <a:rPr lang="ko-KR" altLang="en-US" dirty="0" err="1" smtClean="0"/>
              <a:t>to_user_user_pk</a:t>
            </a:r>
            <a:r>
              <a:rPr lang="ko-KR" altLang="en-US" dirty="0" smtClean="0"/>
              <a:t>`)    REFERENCES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member</a:t>
            </a:r>
            <a:r>
              <a:rPr lang="ko-KR" altLang="en-US" dirty="0" smtClean="0"/>
              <a:t>` (`</a:t>
            </a:r>
            <a:r>
              <a:rPr lang="ko-KR" altLang="en-US" dirty="0" err="1" smtClean="0"/>
              <a:t>user_pk</a:t>
            </a:r>
            <a:r>
              <a:rPr lang="ko-KR" altLang="en-US" dirty="0" smtClean="0"/>
              <a:t>`),  CONSTRAINT `FKd0mjilyneaw8lv0swqegf2snj`    FOREIGN KEY (`</a:t>
            </a:r>
            <a:r>
              <a:rPr lang="ko-KR" altLang="en-US" dirty="0" err="1" smtClean="0"/>
              <a:t>from_user_user_pk</a:t>
            </a:r>
            <a:r>
              <a:rPr lang="ko-KR" altLang="en-US" dirty="0" smtClean="0"/>
              <a:t>`)    REFERENCES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member</a:t>
            </a:r>
            <a:r>
              <a:rPr lang="ko-KR" altLang="en-US" dirty="0" smtClean="0"/>
              <a:t>` (`</a:t>
            </a:r>
            <a:r>
              <a:rPr lang="ko-KR" altLang="en-US" dirty="0" err="1" smtClean="0"/>
              <a:t>user_pk</a:t>
            </a:r>
            <a:r>
              <a:rPr lang="ko-KR" altLang="en-US" dirty="0" smtClean="0"/>
              <a:t>`))ENGINE = </a:t>
            </a:r>
            <a:r>
              <a:rPr lang="ko-KR" altLang="en-US" dirty="0" err="1" smtClean="0"/>
              <a:t>InnoDBDEFAULT</a:t>
            </a:r>
            <a:r>
              <a:rPr lang="ko-KR" altLang="en-US" dirty="0" smtClean="0"/>
              <a:t> CHARACTER SET = utf8mb4COLLATE = utf8mb4_0900_ai_ci;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62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8052" y="0"/>
            <a:ext cx="115426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-- ------------------------------------------------------- </a:t>
            </a:r>
            <a:r>
              <a:rPr lang="ko-KR" altLang="en-US" dirty="0" err="1" smtClean="0"/>
              <a:t>Table</a:t>
            </a:r>
            <a:r>
              <a:rPr lang="ko-KR" altLang="en-US" dirty="0" smtClean="0"/>
              <a:t>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hash_tag</a:t>
            </a:r>
            <a:r>
              <a:rPr lang="ko-KR" altLang="en-US" dirty="0" smtClean="0"/>
              <a:t>`-- -----------------------------------------------------CREATE TABLE IF NOT EXISTS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hash_tag</a:t>
            </a:r>
            <a:r>
              <a:rPr lang="ko-KR" altLang="en-US" dirty="0" smtClean="0"/>
              <a:t>` (  `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` INT NOT NULL AUTO_INCREMENT,  `</a:t>
            </a:r>
            <a:r>
              <a:rPr lang="ko-KR" altLang="en-US" dirty="0" err="1" smtClean="0"/>
              <a:t>created_at</a:t>
            </a:r>
            <a:r>
              <a:rPr lang="ko-KR" altLang="en-US" dirty="0" smtClean="0"/>
              <a:t>` DATETIME(6) NULL DEFAULT NULL,  `</a:t>
            </a:r>
            <a:r>
              <a:rPr lang="ko-KR" altLang="en-US" dirty="0" err="1" smtClean="0"/>
              <a:t>last_used_at</a:t>
            </a:r>
            <a:r>
              <a:rPr lang="ko-KR" altLang="en-US" dirty="0" smtClean="0"/>
              <a:t>` DATETIME(6) NULL DEFAULT NULL,  `</a:t>
            </a:r>
            <a:r>
              <a:rPr lang="ko-KR" altLang="en-US" dirty="0" err="1" smtClean="0"/>
              <a:t>score</a:t>
            </a:r>
            <a:r>
              <a:rPr lang="ko-KR" altLang="en-US" dirty="0" smtClean="0"/>
              <a:t>` BIGINT NULL DEFAULT NULL,  `</a:t>
            </a:r>
            <a:r>
              <a:rPr lang="ko-KR" altLang="en-US" dirty="0" err="1" smtClean="0"/>
              <a:t>tag_name</a:t>
            </a:r>
            <a:r>
              <a:rPr lang="ko-KR" altLang="en-US" dirty="0" smtClean="0"/>
              <a:t>` VARCHAR(50) NULL DEFAULT NULL,  PRIMARY KEY (`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`))ENGINE = </a:t>
            </a:r>
            <a:r>
              <a:rPr lang="ko-KR" altLang="en-US" dirty="0" err="1" smtClean="0"/>
              <a:t>InnoDBDEFAULT</a:t>
            </a:r>
            <a:r>
              <a:rPr lang="ko-KR" altLang="en-US" dirty="0" smtClean="0"/>
              <a:t> CHARACTER SET = utf8mb4COLLATE = utf8mb4_0900_ai_ci;-- ------------------------------------------------------- </a:t>
            </a:r>
            <a:r>
              <a:rPr lang="ko-KR" altLang="en-US" dirty="0" err="1" smtClean="0"/>
              <a:t>Table</a:t>
            </a:r>
            <a:r>
              <a:rPr lang="ko-KR" altLang="en-US" dirty="0" smtClean="0"/>
              <a:t>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hash_tag_stat</a:t>
            </a:r>
            <a:r>
              <a:rPr lang="ko-KR" altLang="en-US" dirty="0" smtClean="0"/>
              <a:t>`-- -----------------------------------------------------CREATE TABLE IF NOT EXISTS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hash_tag_stat</a:t>
            </a:r>
            <a:r>
              <a:rPr lang="ko-KR" altLang="en-US" dirty="0" smtClean="0"/>
              <a:t>` (  `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` INT NOT NULL AUTO_INCREMENT,  `</a:t>
            </a:r>
            <a:r>
              <a:rPr lang="ko-KR" altLang="en-US" dirty="0" err="1" smtClean="0"/>
              <a:t>create_at</a:t>
            </a:r>
            <a:r>
              <a:rPr lang="ko-KR" altLang="en-US" dirty="0" smtClean="0"/>
              <a:t>` DATETIME(6) NULL DEFAULT NULL,  `</a:t>
            </a:r>
            <a:r>
              <a:rPr lang="ko-KR" altLang="en-US" dirty="0" err="1" smtClean="0"/>
              <a:t>score</a:t>
            </a:r>
            <a:r>
              <a:rPr lang="ko-KR" altLang="en-US" dirty="0" smtClean="0"/>
              <a:t>` INT NULL DEFAULT NULL,  `</a:t>
            </a:r>
            <a:r>
              <a:rPr lang="ko-KR" altLang="en-US" dirty="0" err="1" smtClean="0"/>
              <a:t>tag_name</a:t>
            </a:r>
            <a:r>
              <a:rPr lang="ko-KR" altLang="en-US" dirty="0" smtClean="0"/>
              <a:t>` VARCHAR(50) NULL DEFAULT NULL,  PRIMARY KEY (`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`))ENGINE = </a:t>
            </a:r>
            <a:r>
              <a:rPr lang="ko-KR" altLang="en-US" dirty="0" err="1" smtClean="0"/>
              <a:t>InnoDBDEFAULT</a:t>
            </a:r>
            <a:r>
              <a:rPr lang="ko-KR" altLang="en-US" dirty="0" smtClean="0"/>
              <a:t> CHARACTER SET = utf8mb4COLLATE = utf8mb4_0900_ai_ci;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55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5216" y="342329"/>
            <a:ext cx="903798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-- ------------------------------------------------------- </a:t>
            </a:r>
            <a:r>
              <a:rPr lang="ko-KR" altLang="en-US" dirty="0" err="1" smtClean="0"/>
              <a:t>Table</a:t>
            </a:r>
            <a:r>
              <a:rPr lang="ko-KR" altLang="en-US" dirty="0" smtClean="0"/>
              <a:t>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member_badge</a:t>
            </a:r>
            <a:r>
              <a:rPr lang="ko-KR" altLang="en-US" dirty="0" smtClean="0"/>
              <a:t>`-- -----------------------------------------------------CREATE TABLE IF NOT EXISTS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member_badge</a:t>
            </a:r>
            <a:r>
              <a:rPr lang="ko-KR" altLang="en-US" dirty="0" smtClean="0"/>
              <a:t>` (  `</a:t>
            </a:r>
            <a:r>
              <a:rPr lang="ko-KR" altLang="en-US" dirty="0" err="1" smtClean="0"/>
              <a:t>user_pk</a:t>
            </a:r>
            <a:r>
              <a:rPr lang="ko-KR" altLang="en-US" dirty="0" smtClean="0"/>
              <a:t>` VARCHAR(255) NOT NULL,  `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` INT NOT NULL,  INDEX `FKptqfixvhmyjnj2n4swxygk2b5` (`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` ASC) VISIBLE,  INDEX `FKngty7psweorywxteogik80yne` (`</a:t>
            </a:r>
            <a:r>
              <a:rPr lang="ko-KR" altLang="en-US" dirty="0" err="1" smtClean="0"/>
              <a:t>user_pk</a:t>
            </a:r>
            <a:r>
              <a:rPr lang="ko-KR" altLang="en-US" dirty="0" smtClean="0"/>
              <a:t>` ASC) VISIBLE,  CONSTRAINT `FKngty7psweorywxteogik80yne`    FOREIGN KEY (`</a:t>
            </a:r>
            <a:r>
              <a:rPr lang="ko-KR" altLang="en-US" dirty="0" err="1" smtClean="0"/>
              <a:t>user_pk</a:t>
            </a:r>
            <a:r>
              <a:rPr lang="ko-KR" altLang="en-US" dirty="0" smtClean="0"/>
              <a:t>`)    REFERENCES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member</a:t>
            </a:r>
            <a:r>
              <a:rPr lang="ko-KR" altLang="en-US" dirty="0" smtClean="0"/>
              <a:t>` (`</a:t>
            </a:r>
            <a:r>
              <a:rPr lang="ko-KR" altLang="en-US" dirty="0" err="1" smtClean="0"/>
              <a:t>user_pk</a:t>
            </a:r>
            <a:r>
              <a:rPr lang="ko-KR" altLang="en-US" dirty="0" smtClean="0"/>
              <a:t>`),  CONSTRAINT `FKptqfixvhmyjnj2n4swxygk2b5`    FOREIGN KEY (`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`)    REFERENCES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badge</a:t>
            </a:r>
            <a:r>
              <a:rPr lang="ko-KR" altLang="en-US" dirty="0" smtClean="0"/>
              <a:t>` (`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`))ENGINE = </a:t>
            </a:r>
            <a:r>
              <a:rPr lang="ko-KR" altLang="en-US" dirty="0" err="1" smtClean="0"/>
              <a:t>InnoDBDEFAULT</a:t>
            </a:r>
            <a:r>
              <a:rPr lang="ko-KR" altLang="en-US" dirty="0" smtClean="0"/>
              <a:t> CHARACTER SET = utf8mb4COLLATE = utf8mb4_0900_ai_ci;-- ------------------------------------------------------- </a:t>
            </a:r>
            <a:r>
              <a:rPr lang="ko-KR" altLang="en-US" dirty="0" err="1" smtClean="0"/>
              <a:t>Table</a:t>
            </a:r>
            <a:r>
              <a:rPr lang="ko-KR" altLang="en-US" dirty="0" smtClean="0"/>
              <a:t>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message</a:t>
            </a:r>
            <a:r>
              <a:rPr lang="ko-KR" altLang="en-US" dirty="0" smtClean="0"/>
              <a:t>`-- -----------------------------------------------------CREATE TABLE IF NOT EXISTS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message</a:t>
            </a:r>
            <a:r>
              <a:rPr lang="ko-KR" altLang="en-US" dirty="0" smtClean="0"/>
              <a:t>` (  `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` BIGINT NOT NULL AUTO_INCREMENT,  `</a:t>
            </a:r>
            <a:r>
              <a:rPr lang="ko-KR" altLang="en-US" dirty="0" err="1" smtClean="0"/>
              <a:t>content</a:t>
            </a:r>
            <a:r>
              <a:rPr lang="ko-KR" altLang="en-US" dirty="0" smtClean="0"/>
              <a:t>` VARCHAR(255) NULL DEFAULT NULL,  `</a:t>
            </a:r>
            <a:r>
              <a:rPr lang="ko-KR" altLang="en-US" dirty="0" err="1" smtClean="0"/>
              <a:t>create_at</a:t>
            </a:r>
            <a:r>
              <a:rPr lang="ko-KR" altLang="en-US" dirty="0" smtClean="0"/>
              <a:t>` DATETIME(6) NULL DEFAULT NULL,  `</a:t>
            </a:r>
            <a:r>
              <a:rPr lang="ko-KR" altLang="en-US" dirty="0" err="1" smtClean="0"/>
              <a:t>from_user_user_pk</a:t>
            </a:r>
            <a:r>
              <a:rPr lang="ko-KR" altLang="en-US" dirty="0" smtClean="0"/>
              <a:t>` VARCHAR(255) NULL DEFAULT NULL,  `</a:t>
            </a:r>
            <a:r>
              <a:rPr lang="ko-KR" altLang="en-US" dirty="0" err="1" smtClean="0"/>
              <a:t>to_user_user_pk</a:t>
            </a:r>
            <a:r>
              <a:rPr lang="ko-KR" altLang="en-US" dirty="0" smtClean="0"/>
              <a:t>` VARCHAR(255) NULL DEFAULT NULL,  PRIMARY KEY (`</a:t>
            </a:r>
            <a:r>
              <a:rPr lang="ko-KR" altLang="en-US" dirty="0" err="1" smtClean="0"/>
              <a:t>idx</a:t>
            </a:r>
            <a:r>
              <a:rPr lang="ko-KR" altLang="en-US" dirty="0" smtClean="0"/>
              <a:t>`),  INDEX `FK7h2nnnwixvevrto43pxoe1oj0` (`</a:t>
            </a:r>
            <a:r>
              <a:rPr lang="ko-KR" altLang="en-US" dirty="0" err="1" smtClean="0"/>
              <a:t>from_user_user_pk</a:t>
            </a:r>
            <a:r>
              <a:rPr lang="ko-KR" altLang="en-US" dirty="0" smtClean="0"/>
              <a:t>` ASC) VISIBLE,  INDEX `FKsrfdyrq65e18y4we0wdmkskqi` (`</a:t>
            </a:r>
            <a:r>
              <a:rPr lang="ko-KR" altLang="en-US" dirty="0" err="1" smtClean="0"/>
              <a:t>to_user_user_pk</a:t>
            </a:r>
            <a:r>
              <a:rPr lang="ko-KR" altLang="en-US" dirty="0" smtClean="0"/>
              <a:t>` ASC) VISIBLE,  CONSTRAINT `FK7h2nnnwixvevrto43pxoe1oj0`    FOREIGN KEY (`</a:t>
            </a:r>
            <a:r>
              <a:rPr lang="ko-KR" altLang="en-US" dirty="0" err="1" smtClean="0"/>
              <a:t>from_user_user_pk</a:t>
            </a:r>
            <a:r>
              <a:rPr lang="ko-KR" altLang="en-US" dirty="0" smtClean="0"/>
              <a:t>`)    REFERENCES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member</a:t>
            </a:r>
            <a:r>
              <a:rPr lang="ko-KR" altLang="en-US" dirty="0" smtClean="0"/>
              <a:t>` (`</a:t>
            </a:r>
            <a:r>
              <a:rPr lang="ko-KR" altLang="en-US" dirty="0" err="1" smtClean="0"/>
              <a:t>user_pk</a:t>
            </a:r>
            <a:r>
              <a:rPr lang="ko-KR" altLang="en-US" dirty="0" smtClean="0"/>
              <a:t>`),  CONSTRAINT `FKsrfdyrq65e18y4we0wdmkskqi`    FOREIGN KEY (`</a:t>
            </a:r>
            <a:r>
              <a:rPr lang="ko-KR" altLang="en-US" dirty="0" err="1" smtClean="0"/>
              <a:t>to_user_user_pk</a:t>
            </a:r>
            <a:r>
              <a:rPr lang="ko-KR" altLang="en-US" dirty="0" smtClean="0"/>
              <a:t>`)    REFERENCES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member</a:t>
            </a:r>
            <a:r>
              <a:rPr lang="ko-KR" altLang="en-US" dirty="0" smtClean="0"/>
              <a:t>` (`</a:t>
            </a:r>
            <a:r>
              <a:rPr lang="ko-KR" altLang="en-US" dirty="0" err="1" smtClean="0"/>
              <a:t>user_pk</a:t>
            </a:r>
            <a:r>
              <a:rPr lang="ko-KR" altLang="en-US" dirty="0" smtClean="0"/>
              <a:t>`))ENGINE = </a:t>
            </a:r>
            <a:r>
              <a:rPr lang="ko-KR" altLang="en-US" dirty="0" err="1" smtClean="0"/>
              <a:t>InnoDBDEFAULT</a:t>
            </a:r>
            <a:r>
              <a:rPr lang="ko-KR" altLang="en-US" dirty="0" smtClean="0"/>
              <a:t> CHARACTER SET = utf8mb4COLLATE = utf8mb4_0900_ai_ci;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158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5774" y="340242"/>
            <a:ext cx="120462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-- ------------------------------------------------------- </a:t>
            </a:r>
            <a:r>
              <a:rPr lang="ko-KR" altLang="en-US" dirty="0" err="1" smtClean="0"/>
              <a:t>Table</a:t>
            </a:r>
            <a:r>
              <a:rPr lang="ko-KR" altLang="en-US" dirty="0" smtClean="0"/>
              <a:t>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room</a:t>
            </a:r>
            <a:r>
              <a:rPr lang="ko-KR" altLang="en-US" dirty="0" smtClean="0"/>
              <a:t>`-- -----------------------------------------------------CREATE TABLE IF NOT EXISTS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room</a:t>
            </a:r>
            <a:r>
              <a:rPr lang="ko-KR" altLang="en-US" dirty="0" smtClean="0"/>
              <a:t>` (  `</a:t>
            </a:r>
            <a:r>
              <a:rPr lang="ko-KR" altLang="en-US" dirty="0" err="1" smtClean="0"/>
              <a:t>room_pk</a:t>
            </a:r>
            <a:r>
              <a:rPr lang="ko-KR" altLang="en-US" dirty="0" smtClean="0"/>
              <a:t>` VARCHAR(255) NOT NULL,  `</a:t>
            </a:r>
            <a:r>
              <a:rPr lang="ko-KR" altLang="en-US" dirty="0" err="1" smtClean="0"/>
              <a:t>is_private</a:t>
            </a:r>
            <a:r>
              <a:rPr lang="ko-KR" altLang="en-US" dirty="0" smtClean="0"/>
              <a:t>` BIT(1) NOT NULL,  `</a:t>
            </a:r>
            <a:r>
              <a:rPr lang="ko-KR" altLang="en-US" dirty="0" err="1" smtClean="0"/>
              <a:t>password</a:t>
            </a:r>
            <a:r>
              <a:rPr lang="ko-KR" altLang="en-US" dirty="0" smtClean="0"/>
              <a:t>` VARCHAR(255) NULL DEFAULT NULL,  `</a:t>
            </a:r>
            <a:r>
              <a:rPr lang="ko-KR" altLang="en-US" dirty="0" err="1" smtClean="0"/>
              <a:t>session_id</a:t>
            </a:r>
            <a:r>
              <a:rPr lang="ko-KR" altLang="en-US" dirty="0" smtClean="0"/>
              <a:t>` VARCHAR(255) NULL DEFAULT NULL,  `</a:t>
            </a:r>
            <a:r>
              <a:rPr lang="ko-KR" altLang="en-US" dirty="0" err="1" smtClean="0"/>
              <a:t>title</a:t>
            </a:r>
            <a:r>
              <a:rPr lang="ko-KR" altLang="en-US" dirty="0" smtClean="0"/>
              <a:t>` VARCHAR(255) NOT NULL,  `</a:t>
            </a:r>
            <a:r>
              <a:rPr lang="ko-KR" altLang="en-US" dirty="0" err="1" smtClean="0"/>
              <a:t>category_category_pk</a:t>
            </a:r>
            <a:r>
              <a:rPr lang="ko-KR" altLang="en-US" dirty="0" smtClean="0"/>
              <a:t>` INT NULL DEFAULT NULL,  `</a:t>
            </a:r>
            <a:r>
              <a:rPr lang="ko-KR" altLang="en-US" dirty="0" err="1" smtClean="0"/>
              <a:t>parent_room_pk</a:t>
            </a:r>
            <a:r>
              <a:rPr lang="ko-KR" altLang="en-US" dirty="0" smtClean="0"/>
              <a:t>` VARCHAR(255) NULL DEFAULT NULL,  `</a:t>
            </a:r>
            <a:r>
              <a:rPr lang="ko-KR" altLang="en-US" dirty="0" err="1" smtClean="0"/>
              <a:t>category_pk</a:t>
            </a:r>
            <a:r>
              <a:rPr lang="ko-KR" altLang="en-US" dirty="0" smtClean="0"/>
              <a:t>` INT NULL DEFAULT NULL,  PRIMARY KEY (`</a:t>
            </a:r>
            <a:r>
              <a:rPr lang="ko-KR" altLang="en-US" dirty="0" err="1" smtClean="0"/>
              <a:t>room_pk</a:t>
            </a:r>
            <a:r>
              <a:rPr lang="ko-KR" altLang="en-US" dirty="0" smtClean="0"/>
              <a:t>`),  UNIQUE INDEX `UK_1fdc2dh41yeduf2j0kqbjdu5k` (`</a:t>
            </a:r>
            <a:r>
              <a:rPr lang="ko-KR" altLang="en-US" dirty="0" err="1" smtClean="0"/>
              <a:t>category_category_pk</a:t>
            </a:r>
            <a:r>
              <a:rPr lang="ko-KR" altLang="en-US" dirty="0" smtClean="0"/>
              <a:t>` ASC) VISIBLE,  INDEX `FK35uk52md689f0ljjsve7iv55q` (`</a:t>
            </a:r>
            <a:r>
              <a:rPr lang="ko-KR" altLang="en-US" dirty="0" err="1" smtClean="0"/>
              <a:t>parent_room_pk</a:t>
            </a:r>
            <a:r>
              <a:rPr lang="ko-KR" altLang="en-US" dirty="0" smtClean="0"/>
              <a:t>` ASC) VISIBLE,  INDEX `FK6j546d8ciw9lfewjdu51vrlc` (`</a:t>
            </a:r>
            <a:r>
              <a:rPr lang="ko-KR" altLang="en-US" dirty="0" err="1" smtClean="0"/>
              <a:t>category_pk</a:t>
            </a:r>
            <a:r>
              <a:rPr lang="ko-KR" altLang="en-US" dirty="0" smtClean="0"/>
              <a:t>` ASC) VISIBLE,  CONSTRAINT `FK35uk52md689f0ljjsve7iv55q`    FOREIGN KEY (`</a:t>
            </a:r>
            <a:r>
              <a:rPr lang="ko-KR" altLang="en-US" dirty="0" err="1" smtClean="0"/>
              <a:t>parent_room_pk</a:t>
            </a:r>
            <a:r>
              <a:rPr lang="ko-KR" altLang="en-US" dirty="0" smtClean="0"/>
              <a:t>`)    REFERENCES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room</a:t>
            </a:r>
            <a:r>
              <a:rPr lang="ko-KR" altLang="en-US" dirty="0" smtClean="0"/>
              <a:t>` (`</a:t>
            </a:r>
            <a:r>
              <a:rPr lang="ko-KR" altLang="en-US" dirty="0" err="1" smtClean="0"/>
              <a:t>room_pk</a:t>
            </a:r>
            <a:r>
              <a:rPr lang="ko-KR" altLang="en-US" dirty="0" smtClean="0"/>
              <a:t>`),  CONSTRAINT `FK6j546d8ciw9lfewjdu51vrlc`    FOREIGN KEY (`</a:t>
            </a:r>
            <a:r>
              <a:rPr lang="ko-KR" altLang="en-US" dirty="0" err="1" smtClean="0"/>
              <a:t>category_pk</a:t>
            </a:r>
            <a:r>
              <a:rPr lang="ko-KR" altLang="en-US" dirty="0" smtClean="0"/>
              <a:t>`)    REFERENCES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category</a:t>
            </a:r>
            <a:r>
              <a:rPr lang="ko-KR" altLang="en-US" dirty="0" smtClean="0"/>
              <a:t>` (`</a:t>
            </a:r>
            <a:r>
              <a:rPr lang="ko-KR" altLang="en-US" dirty="0" err="1" smtClean="0"/>
              <a:t>category_pk</a:t>
            </a:r>
            <a:r>
              <a:rPr lang="ko-KR" altLang="en-US" dirty="0" smtClean="0"/>
              <a:t>`),  CONSTRAINT `FKjd8gtwph94mtwt1100x2ypqnj`    FOREIGN KEY (`</a:t>
            </a:r>
            <a:r>
              <a:rPr lang="ko-KR" altLang="en-US" dirty="0" err="1" smtClean="0"/>
              <a:t>category_category_pk</a:t>
            </a:r>
            <a:r>
              <a:rPr lang="ko-KR" altLang="en-US" dirty="0" smtClean="0"/>
              <a:t>`)    REFERENCES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category</a:t>
            </a:r>
            <a:r>
              <a:rPr lang="ko-KR" altLang="en-US" dirty="0" smtClean="0"/>
              <a:t>` (`</a:t>
            </a:r>
            <a:r>
              <a:rPr lang="ko-KR" altLang="en-US" dirty="0" err="1" smtClean="0"/>
              <a:t>category_pk</a:t>
            </a:r>
            <a:r>
              <a:rPr lang="ko-KR" altLang="en-US" dirty="0" smtClean="0"/>
              <a:t>`))ENGINE = </a:t>
            </a:r>
            <a:r>
              <a:rPr lang="ko-KR" altLang="en-US" dirty="0" err="1" smtClean="0"/>
              <a:t>InnoDBDEFAULT</a:t>
            </a:r>
            <a:r>
              <a:rPr lang="ko-KR" altLang="en-US" dirty="0" smtClean="0"/>
              <a:t> CHARACTER SET = utf8mb4COLLATE = utf8mb4_0900_ai_ci;-- ------------------------------------------------------- </a:t>
            </a:r>
            <a:r>
              <a:rPr lang="ko-KR" altLang="en-US" dirty="0" err="1" smtClean="0"/>
              <a:t>Table</a:t>
            </a:r>
            <a:r>
              <a:rPr lang="ko-KR" altLang="en-US" dirty="0" smtClean="0"/>
              <a:t>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room_caht_log</a:t>
            </a:r>
            <a:r>
              <a:rPr lang="ko-KR" altLang="en-US" dirty="0" smtClean="0"/>
              <a:t>`-- -----------------------------------------------------CREATE TABLE IF NOT EXISTS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`.`</a:t>
            </a:r>
            <a:r>
              <a:rPr lang="ko-KR" altLang="en-US" dirty="0" err="1" smtClean="0"/>
              <a:t>room_caht_log</a:t>
            </a:r>
            <a:r>
              <a:rPr lang="ko-KR" altLang="en-US" dirty="0" smtClean="0"/>
              <a:t>` (  `</a:t>
            </a:r>
            <a:r>
              <a:rPr lang="ko-KR" altLang="en-US" dirty="0" err="1" smtClean="0"/>
              <a:t>room_chat_log_idx</a:t>
            </a:r>
            <a:r>
              <a:rPr lang="ko-KR" altLang="en-US" dirty="0" smtClean="0"/>
              <a:t>` BIGINT NOT NULL AUTO_INCREMENT,  `</a:t>
            </a:r>
            <a:r>
              <a:rPr lang="ko-KR" altLang="en-US" dirty="0" err="1" smtClean="0"/>
              <a:t>create_at</a:t>
            </a:r>
            <a:r>
              <a:rPr lang="ko-KR" altLang="en-US" dirty="0" smtClean="0"/>
              <a:t>` DATETIME(6) NULL DEFAULT NULL,  `</a:t>
            </a:r>
            <a:r>
              <a:rPr lang="ko-KR" altLang="en-US" dirty="0" err="1" smtClean="0"/>
              <a:t>room_chat_log_content</a:t>
            </a:r>
            <a:r>
              <a:rPr lang="ko-KR" altLang="en-US" dirty="0" smtClean="0"/>
              <a:t>` MEDIUMTEXT NULL DEFAULT NULL,  `</a:t>
            </a:r>
            <a:r>
              <a:rPr lang="ko-KR" altLang="en-US" dirty="0" err="1" smtClean="0"/>
              <a:t>room_chat_pk</a:t>
            </a:r>
            <a:r>
              <a:rPr lang="ko-KR" altLang="en-US" dirty="0" smtClean="0"/>
              <a:t>` VARCHAR(255) NULL DEFAULT NULL,  `</a:t>
            </a:r>
            <a:r>
              <a:rPr lang="ko-KR" altLang="en-US" dirty="0" err="1" smtClean="0"/>
              <a:t>room_chat_session_number</a:t>
            </a:r>
            <a:r>
              <a:rPr lang="ko-KR" altLang="en-US" dirty="0" smtClean="0"/>
              <a:t>` INT NULL DEFAULT NULL,  `</a:t>
            </a:r>
            <a:r>
              <a:rPr lang="ko-KR" altLang="en-US" dirty="0" err="1" smtClean="0"/>
              <a:t>room_title</a:t>
            </a:r>
            <a:r>
              <a:rPr lang="ko-KR" altLang="en-US" dirty="0" smtClean="0"/>
              <a:t>` VARCHAR(255) NULL DEFAULT NULL,  PRIMARY KEY (`</a:t>
            </a:r>
            <a:r>
              <a:rPr lang="ko-KR" altLang="en-US" dirty="0" err="1" smtClean="0"/>
              <a:t>room_chat_log_idx</a:t>
            </a:r>
            <a:r>
              <a:rPr lang="ko-KR" altLang="en-US" dirty="0" smtClean="0"/>
              <a:t>`))ENGINE = </a:t>
            </a:r>
            <a:r>
              <a:rPr lang="ko-KR" altLang="en-US" dirty="0" err="1" smtClean="0"/>
              <a:t>InnoDBDEFAULT</a:t>
            </a:r>
            <a:r>
              <a:rPr lang="ko-KR" altLang="en-US" dirty="0" smtClean="0"/>
              <a:t> CHARACTER SET = utf8mb4COLLATE = utf8mb4_0900_ai_ci;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86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3182" y="99405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 startAt="2"/>
            </a:pPr>
            <a:r>
              <a:rPr lang="ko-KR" altLang="en-US" dirty="0" err="1" smtClean="0"/>
              <a:t>백엔드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WAS </a:t>
            </a:r>
            <a:r>
              <a:rPr lang="ko-KR" altLang="en-US" dirty="0" smtClean="0"/>
              <a:t>개발환경 </a:t>
            </a:r>
          </a:p>
          <a:p>
            <a:pPr marL="742950" lvl="1" indent="-285750">
              <a:buFont typeface="+mj-lt"/>
              <a:buAutoNum type="arabicPeriod" startAt="2"/>
            </a:pPr>
            <a:r>
              <a:rPr lang="en-US" altLang="ko-KR" dirty="0" smtClean="0"/>
              <a:t>IDE </a:t>
            </a:r>
            <a:r>
              <a:rPr lang="ko-KR" altLang="en-US" dirty="0" smtClean="0"/>
              <a:t>환경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InteliJ</a:t>
            </a:r>
            <a:r>
              <a:rPr lang="en-US" altLang="ko-KR" dirty="0" smtClean="0"/>
              <a:t> 2023.3</a:t>
            </a:r>
          </a:p>
          <a:p>
            <a:pPr marL="742950" lvl="1" indent="-285750">
              <a:buFont typeface="+mj-lt"/>
              <a:buAutoNum type="arabicPeriod" startAt="2"/>
            </a:pPr>
            <a:r>
              <a:rPr lang="ko-KR" altLang="en-US" dirty="0" smtClean="0"/>
              <a:t>사용 </a:t>
            </a:r>
            <a:r>
              <a:rPr lang="en-US" altLang="ko-KR" dirty="0" smtClean="0"/>
              <a:t>JDK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- </a:t>
            </a:r>
            <a:r>
              <a:rPr lang="en-US" altLang="ko-KR" b="1" dirty="0" smtClean="0"/>
              <a:t>Azul Zulu</a:t>
            </a:r>
            <a:r>
              <a:rPr lang="ko-KR" altLang="en-US" dirty="0" smtClean="0"/>
              <a:t> </a:t>
            </a:r>
            <a:r>
              <a:rPr lang="en-US" altLang="ko-KR" dirty="0" smtClean="0"/>
              <a:t>17.0.9</a:t>
            </a:r>
          </a:p>
          <a:p>
            <a:pPr marL="742950" lvl="1" indent="-285750">
              <a:buFont typeface="+mj-lt"/>
              <a:buAutoNum type="arabicPeriod" startAt="2"/>
            </a:pPr>
            <a:r>
              <a:rPr lang="ko-KR" altLang="en-US" dirty="0" smtClean="0"/>
              <a:t>사용 프레임워크 </a:t>
            </a:r>
            <a:r>
              <a:rPr lang="en-US" altLang="ko-KR" dirty="0" smtClean="0"/>
              <a:t>- Spring boot </a:t>
            </a:r>
            <a:r>
              <a:rPr lang="en-US" altLang="ko-KR" dirty="0" err="1" smtClean="0"/>
              <a:t>framewok</a:t>
            </a:r>
            <a:r>
              <a:rPr lang="en-US" altLang="ko-KR" dirty="0" smtClean="0"/>
              <a:t> 3.2.1</a:t>
            </a:r>
          </a:p>
          <a:p>
            <a:pPr marL="742950" lvl="1" indent="-285750">
              <a:buFont typeface="+mj-lt"/>
              <a:buAutoNum type="arabicPeriod" startAt="2"/>
            </a:pPr>
            <a:r>
              <a:rPr lang="ko-KR" altLang="en-US" dirty="0" smtClean="0"/>
              <a:t>설치 라이브러리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build.gradle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3617844" y="994058"/>
            <a:ext cx="88126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implementation '</a:t>
            </a:r>
            <a:r>
              <a:rPr lang="en-US" altLang="ko-KR" dirty="0" err="1" smtClean="0"/>
              <a:t>org.springframework.boot:spring-boot-starter-data-jpa</a:t>
            </a:r>
            <a:r>
              <a:rPr lang="en-US" altLang="ko-KR" dirty="0" smtClean="0"/>
              <a:t>' implementation '</a:t>
            </a:r>
            <a:r>
              <a:rPr lang="en-US" altLang="ko-KR" dirty="0" err="1" smtClean="0"/>
              <a:t>org.springframework.boot:spring-boot-starter-data-redis</a:t>
            </a:r>
            <a:r>
              <a:rPr lang="en-US" altLang="ko-KR" dirty="0" smtClean="0"/>
              <a:t>' implementation '</a:t>
            </a:r>
            <a:r>
              <a:rPr lang="en-US" altLang="ko-KR" dirty="0" err="1" smtClean="0"/>
              <a:t>org.springframework.boot:spring-boot-starter-jdbc</a:t>
            </a:r>
            <a:r>
              <a:rPr lang="en-US" altLang="ko-KR" dirty="0" smtClean="0"/>
              <a:t>' implementation 'org.springframework.boot:spring-boot-starter-oauth2-client' implementation '</a:t>
            </a:r>
            <a:r>
              <a:rPr lang="en-US" altLang="ko-KR" dirty="0" err="1" smtClean="0"/>
              <a:t>org.springframework.boot:spring-boot-starter-security</a:t>
            </a:r>
            <a:r>
              <a:rPr lang="en-US" altLang="ko-KR" dirty="0" smtClean="0"/>
              <a:t>' implementation '</a:t>
            </a:r>
            <a:r>
              <a:rPr lang="en-US" altLang="ko-KR" dirty="0" err="1" smtClean="0"/>
              <a:t>org.springframework.boot:spring-boot-starter-web</a:t>
            </a:r>
            <a:r>
              <a:rPr lang="en-US" altLang="ko-KR" dirty="0" smtClean="0"/>
              <a:t>' implementation '</a:t>
            </a:r>
            <a:r>
              <a:rPr lang="en-US" altLang="ko-KR" dirty="0" err="1" smtClean="0"/>
              <a:t>org.springframework.boot:spring-boot-starter-logging</a:t>
            </a:r>
            <a:r>
              <a:rPr lang="en-US" altLang="ko-KR" dirty="0" smtClean="0"/>
              <a:t>' implementation '</a:t>
            </a:r>
            <a:r>
              <a:rPr lang="en-US" altLang="ko-KR" dirty="0" err="1" smtClean="0"/>
              <a:t>org.springframework.boot:spring-boot-starter-validation</a:t>
            </a:r>
            <a:r>
              <a:rPr lang="en-US" altLang="ko-KR" dirty="0" smtClean="0"/>
              <a:t>' implementation 'com.github.ulisesbocchio:jasypt-spring-boot-starter:3.0.5' implementation 'io.jsonwebtoken:jjwt:0.12.3' // </a:t>
            </a:r>
            <a:r>
              <a:rPr lang="en-US" altLang="ko-KR" dirty="0" err="1" smtClean="0"/>
              <a:t>Kurento</a:t>
            </a:r>
            <a:r>
              <a:rPr lang="en-US" altLang="ko-KR" dirty="0" smtClean="0"/>
              <a:t> implementation 'org.kurento:kurento-client:7.0.0' implementation 'org.kurento:kurento-utils-js:7.0.0' implementation '</a:t>
            </a:r>
            <a:r>
              <a:rPr lang="en-US" altLang="ko-KR" dirty="0" err="1" smtClean="0"/>
              <a:t>org.springframework.boot:spring-boot-starter-websocket</a:t>
            </a:r>
            <a:r>
              <a:rPr lang="en-US" altLang="ko-KR" dirty="0" smtClean="0"/>
              <a:t>' implementation 'org.webjars.bower:webrtc-adapter:7.4.0' // </a:t>
            </a:r>
            <a:r>
              <a:rPr lang="en-US" altLang="ko-KR" dirty="0" err="1" smtClean="0"/>
              <a:t>gson</a:t>
            </a:r>
            <a:r>
              <a:rPr lang="en-US" altLang="ko-KR" dirty="0" smtClean="0"/>
              <a:t> implementation 'com.google.code.gson:gson:2.10.1' </a:t>
            </a:r>
            <a:r>
              <a:rPr lang="en-US" altLang="ko-KR" dirty="0" err="1" smtClean="0"/>
              <a:t>compileOnly</a:t>
            </a:r>
            <a:r>
              <a:rPr lang="en-US" altLang="ko-KR" dirty="0" smtClean="0"/>
              <a:t> '</a:t>
            </a:r>
            <a:r>
              <a:rPr lang="en-US" altLang="ko-KR" dirty="0" err="1" smtClean="0"/>
              <a:t>org.projectlombok:lombok</a:t>
            </a:r>
            <a:r>
              <a:rPr lang="en-US" altLang="ko-KR" dirty="0" smtClean="0"/>
              <a:t>' </a:t>
            </a:r>
            <a:r>
              <a:rPr lang="en-US" altLang="ko-KR" dirty="0" err="1" smtClean="0"/>
              <a:t>developmentOnly</a:t>
            </a:r>
            <a:r>
              <a:rPr lang="en-US" altLang="ko-KR" dirty="0" smtClean="0"/>
              <a:t> '</a:t>
            </a:r>
            <a:r>
              <a:rPr lang="en-US" altLang="ko-KR" dirty="0" err="1" smtClean="0"/>
              <a:t>org.springframework.boot:spring-boot-devtools</a:t>
            </a:r>
            <a:r>
              <a:rPr lang="en-US" altLang="ko-KR" dirty="0" smtClean="0"/>
              <a:t>' </a:t>
            </a:r>
            <a:r>
              <a:rPr lang="en-US" altLang="ko-KR" dirty="0" err="1" smtClean="0"/>
              <a:t>runtimeOnly</a:t>
            </a:r>
            <a:r>
              <a:rPr lang="en-US" altLang="ko-KR" dirty="0" smtClean="0"/>
              <a:t> 'com.h2database:h2' </a:t>
            </a:r>
            <a:r>
              <a:rPr lang="en-US" altLang="ko-KR" dirty="0" err="1" smtClean="0"/>
              <a:t>runtimeOnly</a:t>
            </a:r>
            <a:r>
              <a:rPr lang="en-US" altLang="ko-KR" dirty="0" smtClean="0"/>
              <a:t> '</a:t>
            </a:r>
            <a:r>
              <a:rPr lang="en-US" altLang="ko-KR" dirty="0" err="1" smtClean="0"/>
              <a:t>com.mysql:mysql-connector-j</a:t>
            </a:r>
            <a:r>
              <a:rPr lang="en-US" altLang="ko-KR" dirty="0" smtClean="0"/>
              <a:t>' </a:t>
            </a:r>
            <a:r>
              <a:rPr lang="en-US" altLang="ko-KR" dirty="0" err="1" smtClean="0"/>
              <a:t>annotationProcessor</a:t>
            </a:r>
            <a:r>
              <a:rPr lang="en-US" altLang="ko-KR" dirty="0" smtClean="0"/>
              <a:t> '</a:t>
            </a:r>
            <a:r>
              <a:rPr lang="en-US" altLang="ko-KR" dirty="0" err="1" smtClean="0"/>
              <a:t>org.projectlombok:lombok</a:t>
            </a:r>
            <a:r>
              <a:rPr lang="en-US" altLang="ko-KR" dirty="0" smtClean="0"/>
              <a:t>' </a:t>
            </a:r>
            <a:r>
              <a:rPr lang="en-US" altLang="ko-KR" dirty="0" err="1" smtClean="0"/>
              <a:t>providedRuntime</a:t>
            </a:r>
            <a:r>
              <a:rPr lang="en-US" altLang="ko-KR" dirty="0" smtClean="0"/>
              <a:t> '</a:t>
            </a:r>
            <a:r>
              <a:rPr lang="en-US" altLang="ko-KR" dirty="0" err="1" smtClean="0"/>
              <a:t>org.springframework.boot:spring-boot-starter-tomcat</a:t>
            </a:r>
            <a:r>
              <a:rPr lang="en-US" altLang="ko-KR" dirty="0" smtClean="0"/>
              <a:t>' </a:t>
            </a:r>
            <a:r>
              <a:rPr lang="en-US" altLang="ko-KR" dirty="0" err="1" smtClean="0"/>
              <a:t>testImplementation</a:t>
            </a:r>
            <a:r>
              <a:rPr lang="en-US" altLang="ko-KR" dirty="0" smtClean="0"/>
              <a:t> '</a:t>
            </a:r>
            <a:r>
              <a:rPr lang="en-US" altLang="ko-KR" dirty="0" err="1" smtClean="0"/>
              <a:t>org.springframework.boot:spring-boot-starter-test</a:t>
            </a:r>
            <a:r>
              <a:rPr lang="en-US" altLang="ko-KR" dirty="0" smtClean="0"/>
              <a:t>' </a:t>
            </a:r>
            <a:r>
              <a:rPr lang="en-US" altLang="ko-KR" dirty="0" err="1" smtClean="0"/>
              <a:t>testImplementation</a:t>
            </a:r>
            <a:r>
              <a:rPr lang="en-US" altLang="ko-KR" dirty="0" smtClean="0"/>
              <a:t> '</a:t>
            </a:r>
            <a:r>
              <a:rPr lang="en-US" altLang="ko-KR" dirty="0" err="1" smtClean="0"/>
              <a:t>org.springframework.security:spring-security-test</a:t>
            </a:r>
            <a:r>
              <a:rPr lang="en-US" altLang="ko-KR" dirty="0" smtClean="0"/>
              <a:t>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37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56521" y="1103682"/>
            <a:ext cx="913074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implementation '</a:t>
            </a:r>
            <a:r>
              <a:rPr lang="en-US" altLang="ko-KR" dirty="0" err="1" smtClean="0"/>
              <a:t>org.springframework.boot:spring-boot-starter-data-jpa</a:t>
            </a:r>
            <a:r>
              <a:rPr lang="en-US" altLang="ko-KR" dirty="0" smtClean="0"/>
              <a:t>' implementation '</a:t>
            </a:r>
            <a:r>
              <a:rPr lang="en-US" altLang="ko-KR" dirty="0" err="1" smtClean="0"/>
              <a:t>org.springframework.boot:spring-boot-starter-data-redis</a:t>
            </a:r>
            <a:r>
              <a:rPr lang="en-US" altLang="ko-KR" dirty="0" smtClean="0"/>
              <a:t>' implementation '</a:t>
            </a:r>
            <a:r>
              <a:rPr lang="en-US" altLang="ko-KR" dirty="0" err="1" smtClean="0"/>
              <a:t>org.springframework.boot:spring-boot-starter-jdbc</a:t>
            </a:r>
            <a:r>
              <a:rPr lang="en-US" altLang="ko-KR" dirty="0" smtClean="0"/>
              <a:t>' implementation 'org.springframework.boot:spring-boot-starter-oauth2-client' implementation '</a:t>
            </a:r>
            <a:r>
              <a:rPr lang="en-US" altLang="ko-KR" dirty="0" err="1" smtClean="0"/>
              <a:t>org.springframework.boot:spring-boot-starter-security</a:t>
            </a:r>
            <a:r>
              <a:rPr lang="en-US" altLang="ko-KR" dirty="0" smtClean="0"/>
              <a:t>' implementation '</a:t>
            </a:r>
            <a:r>
              <a:rPr lang="en-US" altLang="ko-KR" dirty="0" err="1" smtClean="0"/>
              <a:t>org.springframework.boot:spring-boot-starter-web</a:t>
            </a:r>
            <a:r>
              <a:rPr lang="en-US" altLang="ko-KR" dirty="0" smtClean="0"/>
              <a:t>' implementation '</a:t>
            </a:r>
            <a:r>
              <a:rPr lang="en-US" altLang="ko-KR" dirty="0" err="1" smtClean="0"/>
              <a:t>org.springframework.boot:spring-boot-starter-logging</a:t>
            </a:r>
            <a:r>
              <a:rPr lang="en-US" altLang="ko-KR" dirty="0" smtClean="0"/>
              <a:t>' implementation '</a:t>
            </a:r>
            <a:r>
              <a:rPr lang="en-US" altLang="ko-KR" dirty="0" err="1" smtClean="0"/>
              <a:t>org.springframework.boot:spring-boot-starter-validation</a:t>
            </a:r>
            <a:r>
              <a:rPr lang="en-US" altLang="ko-KR" dirty="0" smtClean="0"/>
              <a:t>' implementation 'com.github.ulisesbocchio:jasypt-spring-boot-starter:3.0.5' implementation 'io.jsonwebtoken:jjwt:0.12.3' // </a:t>
            </a:r>
            <a:r>
              <a:rPr lang="en-US" altLang="ko-KR" dirty="0" err="1" smtClean="0"/>
              <a:t>Kurento</a:t>
            </a:r>
            <a:r>
              <a:rPr lang="en-US" altLang="ko-KR" dirty="0" smtClean="0"/>
              <a:t> implementation 'org.kurento:kurento-client:7.0.0' implementation 'org.kurento:kurento-utils-js:7.0.0' implementation '</a:t>
            </a:r>
            <a:r>
              <a:rPr lang="en-US" altLang="ko-KR" dirty="0" err="1" smtClean="0"/>
              <a:t>org.springframework.boot:spring-boot-starter-websocket</a:t>
            </a:r>
            <a:r>
              <a:rPr lang="en-US" altLang="ko-KR" dirty="0" smtClean="0"/>
              <a:t>' implementation 'org.webjars.bower:webrtc-adapter:7.4.0' // </a:t>
            </a:r>
            <a:r>
              <a:rPr lang="en-US" altLang="ko-KR" dirty="0" err="1" smtClean="0"/>
              <a:t>gson</a:t>
            </a:r>
            <a:r>
              <a:rPr lang="en-US" altLang="ko-KR" dirty="0" smtClean="0"/>
              <a:t> implementation 'com.google.code.gson:gson:2.10.1' </a:t>
            </a:r>
            <a:r>
              <a:rPr lang="en-US" altLang="ko-KR" dirty="0" err="1" smtClean="0"/>
              <a:t>compileOnly</a:t>
            </a:r>
            <a:r>
              <a:rPr lang="en-US" altLang="ko-KR" dirty="0" smtClean="0"/>
              <a:t> '</a:t>
            </a:r>
            <a:r>
              <a:rPr lang="en-US" altLang="ko-KR" dirty="0" err="1" smtClean="0"/>
              <a:t>org.projectlombok:lombok</a:t>
            </a:r>
            <a:r>
              <a:rPr lang="en-US" altLang="ko-KR" dirty="0" smtClean="0"/>
              <a:t>' </a:t>
            </a:r>
            <a:r>
              <a:rPr lang="en-US" altLang="ko-KR" dirty="0" err="1" smtClean="0"/>
              <a:t>developmentOnly</a:t>
            </a:r>
            <a:r>
              <a:rPr lang="en-US" altLang="ko-KR" dirty="0" smtClean="0"/>
              <a:t> '</a:t>
            </a:r>
            <a:r>
              <a:rPr lang="en-US" altLang="ko-KR" dirty="0" err="1" smtClean="0"/>
              <a:t>org.springframework.boot:spring-boot-devtools</a:t>
            </a:r>
            <a:r>
              <a:rPr lang="en-US" altLang="ko-KR" dirty="0" smtClean="0"/>
              <a:t>' </a:t>
            </a:r>
            <a:r>
              <a:rPr lang="en-US" altLang="ko-KR" dirty="0" err="1" smtClean="0"/>
              <a:t>runtimeOnly</a:t>
            </a:r>
            <a:r>
              <a:rPr lang="en-US" altLang="ko-KR" dirty="0" smtClean="0"/>
              <a:t> 'com.h2database:h2' </a:t>
            </a:r>
            <a:r>
              <a:rPr lang="en-US" altLang="ko-KR" dirty="0" err="1" smtClean="0"/>
              <a:t>runtimeOnly</a:t>
            </a:r>
            <a:r>
              <a:rPr lang="en-US" altLang="ko-KR" dirty="0" smtClean="0"/>
              <a:t> '</a:t>
            </a:r>
            <a:r>
              <a:rPr lang="en-US" altLang="ko-KR" dirty="0" err="1" smtClean="0"/>
              <a:t>com.mysql:mysql-connector-j</a:t>
            </a:r>
            <a:r>
              <a:rPr lang="en-US" altLang="ko-KR" dirty="0" smtClean="0"/>
              <a:t>' </a:t>
            </a:r>
            <a:r>
              <a:rPr lang="en-US" altLang="ko-KR" dirty="0" err="1" smtClean="0"/>
              <a:t>annotationProcessor</a:t>
            </a:r>
            <a:r>
              <a:rPr lang="en-US" altLang="ko-KR" dirty="0" smtClean="0"/>
              <a:t> '</a:t>
            </a:r>
            <a:r>
              <a:rPr lang="en-US" altLang="ko-KR" dirty="0" err="1" smtClean="0"/>
              <a:t>org.projectlombok:lombok</a:t>
            </a:r>
            <a:r>
              <a:rPr lang="en-US" altLang="ko-KR" dirty="0" smtClean="0"/>
              <a:t>' </a:t>
            </a:r>
            <a:r>
              <a:rPr lang="en-US" altLang="ko-KR" dirty="0" err="1" smtClean="0"/>
              <a:t>providedRuntime</a:t>
            </a:r>
            <a:r>
              <a:rPr lang="en-US" altLang="ko-KR" dirty="0" smtClean="0"/>
              <a:t> '</a:t>
            </a:r>
            <a:r>
              <a:rPr lang="en-US" altLang="ko-KR" dirty="0" err="1" smtClean="0"/>
              <a:t>org.springframework.boot:spring-boot-starter-tomcat</a:t>
            </a:r>
            <a:r>
              <a:rPr lang="en-US" altLang="ko-KR" dirty="0" smtClean="0"/>
              <a:t>' </a:t>
            </a:r>
            <a:r>
              <a:rPr lang="en-US" altLang="ko-KR" dirty="0" err="1" smtClean="0"/>
              <a:t>testImplementation</a:t>
            </a:r>
            <a:r>
              <a:rPr lang="en-US" altLang="ko-KR" dirty="0" smtClean="0"/>
              <a:t> '</a:t>
            </a:r>
            <a:r>
              <a:rPr lang="en-US" altLang="ko-KR" dirty="0" err="1" smtClean="0"/>
              <a:t>org.springframework.boot:spring-boot-starter-test</a:t>
            </a:r>
            <a:r>
              <a:rPr lang="en-US" altLang="ko-KR" dirty="0" smtClean="0"/>
              <a:t>' </a:t>
            </a:r>
            <a:r>
              <a:rPr lang="en-US" altLang="ko-KR" dirty="0" err="1" smtClean="0"/>
              <a:t>testImplementation</a:t>
            </a:r>
            <a:r>
              <a:rPr lang="en-US" altLang="ko-KR" dirty="0" smtClean="0"/>
              <a:t> '</a:t>
            </a:r>
            <a:r>
              <a:rPr lang="en-US" altLang="ko-KR" dirty="0" err="1" smtClean="0"/>
              <a:t>org.springframework.security:spring-security-test</a:t>
            </a:r>
            <a:r>
              <a:rPr lang="en-US" altLang="ko-KR" dirty="0" smtClean="0"/>
              <a:t>'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6191" y="424070"/>
            <a:ext cx="397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37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5617" y="6541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백엔드</a:t>
            </a:r>
            <a:r>
              <a:rPr lang="ko-KR" altLang="en-US" dirty="0" smtClean="0"/>
              <a:t> 개발 환경설정 파일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application.yml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환경변수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application.yml</a:t>
            </a:r>
            <a:r>
              <a:rPr lang="en-US" altLang="ko-KR" dirty="0" smtClean="0"/>
              <a:t> (</a:t>
            </a:r>
            <a:r>
              <a:rPr lang="ko-KR" altLang="en-US" dirty="0" smtClean="0"/>
              <a:t>공통 환경설정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69844" y="130051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-</a:t>
            </a:r>
            <a:r>
              <a:rPr lang="en-US" altLang="ko-KR" dirty="0" err="1" smtClean="0"/>
              <a:t>Dspring.profiles.active</a:t>
            </a:r>
            <a:r>
              <a:rPr lang="en-US" altLang="ko-KR" dirty="0" smtClean="0"/>
              <a:t>= spring: profiles: group: local: local dev: dev prod: prod default: local active: ${</a:t>
            </a:r>
            <a:r>
              <a:rPr lang="en-US" altLang="ko-KR" dirty="0" err="1" smtClean="0"/>
              <a:t>TOKI-BACKEND-ACTIVE:local</a:t>
            </a:r>
            <a:r>
              <a:rPr lang="en-US" altLang="ko-KR" dirty="0" smtClean="0"/>
              <a:t>}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: import: "application-</a:t>
            </a:r>
            <a:r>
              <a:rPr lang="en-US" altLang="ko-KR" dirty="0" err="1" smtClean="0"/>
              <a:t>secret.yml</a:t>
            </a:r>
            <a:r>
              <a:rPr lang="en-US" altLang="ko-KR" dirty="0" smtClean="0"/>
              <a:t>" logging: level: root: info org: apache: debug </a:t>
            </a:r>
            <a:r>
              <a:rPr lang="en-US" altLang="ko-KR" dirty="0" err="1" smtClean="0"/>
              <a:t>kurento</a:t>
            </a:r>
            <a:r>
              <a:rPr lang="en-US" altLang="ko-KR" dirty="0" smtClean="0"/>
              <a:t>: debug </a:t>
            </a:r>
            <a:r>
              <a:rPr lang="en-US" altLang="ko-KR" dirty="0" err="1" smtClean="0"/>
              <a:t>springframework</a:t>
            </a:r>
            <a:r>
              <a:rPr lang="en-US" altLang="ko-KR" dirty="0" smtClean="0"/>
              <a:t>: info </a:t>
            </a:r>
            <a:r>
              <a:rPr lang="en-US" altLang="ko-KR" dirty="0" err="1" smtClean="0"/>
              <a:t>AbstractHandshakeHandler</a:t>
            </a:r>
            <a:r>
              <a:rPr lang="en-US" altLang="ko-KR" dirty="0" smtClean="0"/>
              <a:t>: trace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69844" y="3178073"/>
            <a:ext cx="456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application-</a:t>
            </a:r>
            <a:r>
              <a:rPr lang="en-US" altLang="ko-KR" dirty="0" err="1" smtClean="0"/>
              <a:t>local.yml</a:t>
            </a:r>
            <a:r>
              <a:rPr lang="en-US" altLang="ko-KR" dirty="0" smtClean="0"/>
              <a:t> (</a:t>
            </a:r>
            <a:r>
              <a:rPr lang="ko-KR" altLang="en-US" dirty="0" smtClean="0"/>
              <a:t>로컬 개발환경 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9844" y="3547405"/>
            <a:ext cx="92102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server: port: 8081 spring: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: activate: on-profile: local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: host: ${REDISDB-HOST-LOCAL} password: ${REDISDB-PASSWORD-LOCAL} port: ${REDISDB-PORT-LOCAL} # H2 Database </a:t>
            </a:r>
            <a:r>
              <a:rPr lang="ko-KR" altLang="en-US" dirty="0" smtClean="0"/>
              <a:t>설정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: driver-class-name: org.h2.Driver url: 'jdbc:h2:mem:testdb:MODE=MySQL' # H2 DB </a:t>
            </a:r>
            <a:r>
              <a:rPr lang="ko-KR" altLang="en-US" dirty="0" smtClean="0"/>
              <a:t>모드 설정 </a:t>
            </a:r>
            <a:r>
              <a:rPr lang="en-US" altLang="ko-KR" dirty="0" smtClean="0"/>
              <a:t>(In-Memory Mode) #url: 'jdbc:h2:~/test' # H2 DB (Embedded Mode) username: username password: "" # H2 Console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h2: console: # H2 DB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enabled: true # H2 Console </a:t>
            </a:r>
            <a:r>
              <a:rPr lang="ko-KR" altLang="en-US" dirty="0" err="1" smtClean="0"/>
              <a:t>활성화여부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path: /h2-console # H2 Console </a:t>
            </a:r>
            <a:r>
              <a:rPr lang="ko-KR" altLang="en-US" dirty="0" smtClean="0"/>
              <a:t>주소 </a:t>
            </a:r>
            <a:r>
              <a:rPr lang="en-US" altLang="ko-KR" dirty="0" err="1" smtClean="0"/>
              <a:t>toki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: allowed-origins: ${CORS-ALLOWED-ORIGINS-LOCAL} # JPA </a:t>
            </a:r>
            <a:r>
              <a:rPr lang="ko-KR" altLang="en-US" dirty="0" smtClean="0"/>
              <a:t>설정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: database-platform: org.hibernate.dialect.H2Dialect hibernate: </a:t>
            </a:r>
            <a:r>
              <a:rPr lang="en-US" altLang="ko-KR" dirty="0" err="1" smtClean="0"/>
              <a:t>ddl</a:t>
            </a:r>
            <a:r>
              <a:rPr lang="en-US" altLang="ko-KR" dirty="0" smtClean="0"/>
              <a:t>-auto: create # DB </a:t>
            </a:r>
            <a:r>
              <a:rPr lang="ko-KR" altLang="en-US" dirty="0" smtClean="0"/>
              <a:t>테이블 전략 </a:t>
            </a:r>
            <a:r>
              <a:rPr lang="en-US" altLang="ko-KR" dirty="0" smtClean="0"/>
              <a:t>(none, create, create-drop, update, validate) properties: hibernate: </a:t>
            </a:r>
            <a:r>
              <a:rPr lang="en-US" altLang="ko-KR" dirty="0" err="1" smtClean="0"/>
              <a:t>format_sql</a:t>
            </a:r>
            <a:r>
              <a:rPr lang="en-US" altLang="ko-KR" dirty="0" smtClean="0"/>
              <a:t>: true # </a:t>
            </a:r>
            <a:r>
              <a:rPr lang="en-US" altLang="ko-KR" dirty="0" err="1" smtClean="0"/>
              <a:t>show_sql</a:t>
            </a:r>
            <a:r>
              <a:rPr lang="en-US" altLang="ko-KR" dirty="0" smtClean="0"/>
              <a:t>: true # logging: level: root: debug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85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9031" y="421621"/>
            <a:ext cx="4984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application-dev.yml (</a:t>
            </a:r>
            <a:r>
              <a:rPr lang="ko-KR" altLang="en-US" smtClean="0"/>
              <a:t>개발서버 배포 환경 설정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4643" y="106212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server: port: ${PORT} #</a:t>
            </a:r>
            <a:r>
              <a:rPr lang="en-US" altLang="ko-KR" dirty="0" err="1" smtClean="0"/>
              <a:t>ssl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ssl</a:t>
            </a:r>
            <a:r>
              <a:rPr lang="en-US" altLang="ko-KR" dirty="0" smtClean="0"/>
              <a:t>: enabled: true key-store: </a:t>
            </a:r>
            <a:r>
              <a:rPr lang="en-US" altLang="ko-KR" dirty="0" err="1" smtClean="0"/>
              <a:t>classpath</a:t>
            </a:r>
            <a:r>
              <a:rPr lang="en-US" altLang="ko-KR" dirty="0" smtClean="0"/>
              <a:t>:${KEY-PATH} key-store-password: ${KEY-PASS} key-store-type: PKCS12 key-alias: ${KEY-ALIAS} spring: cache: type: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: activate: on-profile: prod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: host: ${REDISDB-HOST-PROD} password: ${REDISDB-PASSWORD-PROD} port: ${REDISDB-PORT-PROD} #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Database </a:t>
            </a:r>
            <a:r>
              <a:rPr lang="ko-KR" altLang="en-US" dirty="0" smtClean="0"/>
              <a:t>설정 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: driver-class-name: </a:t>
            </a:r>
            <a:r>
              <a:rPr lang="en-US" altLang="ko-KR" dirty="0" err="1" smtClean="0"/>
              <a:t>com.mysql.cj.jdbc.Driver</a:t>
            </a:r>
            <a:r>
              <a:rPr lang="en-US" altLang="ko-KR" dirty="0" smtClean="0"/>
              <a:t> url: '</a:t>
            </a:r>
            <a:r>
              <a:rPr lang="en-US" altLang="ko-KR" dirty="0" err="1" smtClean="0"/>
              <a:t>jdbc:mysql</a:t>
            </a:r>
            <a:r>
              <a:rPr lang="en-US" altLang="ko-KR" dirty="0" smtClean="0"/>
              <a:t>://${MYSQLDB-URL}/${MYSQLDB-NAME-PROD}?</a:t>
            </a:r>
            <a:r>
              <a:rPr lang="en-US" altLang="ko-KR" dirty="0" err="1" smtClean="0"/>
              <a:t>useUnicode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true&amp;serverTimezone</a:t>
            </a:r>
            <a:r>
              <a:rPr lang="en-US" altLang="ko-KR" dirty="0" smtClean="0"/>
              <a:t>=Asia/Seoul' username: ${MYSQLDB-USERNAME-PROD} password: ${MYSQLDB-PASSWORD-PROD} # JPA </a:t>
            </a:r>
            <a:r>
              <a:rPr lang="ko-KR" altLang="en-US" dirty="0" smtClean="0"/>
              <a:t>설정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: database-platform: org.hibernate.dialect.MySQL8Dialect hibernate: </a:t>
            </a:r>
            <a:r>
              <a:rPr lang="en-US" altLang="ko-KR" dirty="0" err="1" smtClean="0"/>
              <a:t>ddl</a:t>
            </a:r>
            <a:r>
              <a:rPr lang="en-US" altLang="ko-KR" dirty="0" smtClean="0"/>
              <a:t>-auto: none # DB </a:t>
            </a:r>
            <a:r>
              <a:rPr lang="ko-KR" altLang="en-US" dirty="0" smtClean="0"/>
              <a:t>테이블 전략 </a:t>
            </a:r>
            <a:r>
              <a:rPr lang="en-US" altLang="ko-KR" dirty="0" smtClean="0"/>
              <a:t>(none, create, create-drop, update, validate) properties: hibernate: </a:t>
            </a:r>
            <a:r>
              <a:rPr lang="en-US" altLang="ko-KR" dirty="0" err="1" smtClean="0"/>
              <a:t>format_sql</a:t>
            </a:r>
            <a:r>
              <a:rPr lang="en-US" altLang="ko-KR" dirty="0" smtClean="0"/>
              <a:t>: true # </a:t>
            </a:r>
            <a:r>
              <a:rPr lang="en-US" altLang="ko-KR" dirty="0" err="1" smtClean="0"/>
              <a:t>show_sql</a:t>
            </a:r>
            <a:r>
              <a:rPr lang="en-US" altLang="ko-KR" dirty="0" smtClean="0"/>
              <a:t>: true # </a:t>
            </a:r>
            <a:r>
              <a:rPr lang="en-US" altLang="ko-KR" dirty="0" err="1" smtClean="0"/>
              <a:t>toki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: allowed-origins: ${CORS-ALLOWED-ORIGINS-PROD} logging: level: web: error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: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86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7428" y="408368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백엔드</a:t>
            </a:r>
            <a:r>
              <a:rPr lang="ko-KR" altLang="en-US" dirty="0" smtClean="0"/>
              <a:t> 환경변수 목록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7428" y="1014300"/>
            <a:ext cx="844163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JWT-SECRET-KEY= #JWT </a:t>
            </a:r>
            <a:r>
              <a:rPr lang="ko-KR" altLang="en-US" dirty="0" smtClean="0"/>
              <a:t>비밀키 </a:t>
            </a:r>
            <a:r>
              <a:rPr lang="en-US" altLang="ko-KR" dirty="0" smtClean="0"/>
              <a:t>FRONTEND-BASEURL= #</a:t>
            </a:r>
            <a:r>
              <a:rPr lang="ko-KR" altLang="en-US" dirty="0" smtClean="0"/>
              <a:t>프론트 쪽 베이스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로그인시 이동될 프론트 사이트 주소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포트포함</a:t>
            </a:r>
            <a:r>
              <a:rPr lang="en-US" altLang="ko-KR" dirty="0" smtClean="0"/>
              <a:t>) ex) localhost:5173 BACKEND-BASEURL= #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쪽 베이스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백엔드에서</a:t>
            </a:r>
            <a:r>
              <a:rPr lang="ko-KR" altLang="en-US" dirty="0" smtClean="0"/>
              <a:t> 자신의 주소로 사용하는 주소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포트포함</a:t>
            </a:r>
            <a:r>
              <a:rPr lang="en-US" altLang="ko-KR" dirty="0" smtClean="0"/>
              <a:t>) ex) localhost:8081 NAVER-CLIENT-ID= # </a:t>
            </a:r>
            <a:r>
              <a:rPr lang="ko-KR" altLang="en-US" dirty="0" smtClean="0"/>
              <a:t>네이버 클라이언트 아이디 </a:t>
            </a:r>
            <a:r>
              <a:rPr lang="en-US" altLang="ko-KR" dirty="0" smtClean="0"/>
              <a:t>NAVER-CLIENT-SECRET= # </a:t>
            </a:r>
            <a:r>
              <a:rPr lang="ko-KR" altLang="en-US" dirty="0" smtClean="0"/>
              <a:t>네이버 클라이언트 비밀키 </a:t>
            </a:r>
            <a:r>
              <a:rPr lang="en-US" altLang="ko-KR" dirty="0" smtClean="0"/>
              <a:t>KAKAO-CLIENT-ID= # </a:t>
            </a:r>
            <a:r>
              <a:rPr lang="ko-KR" altLang="en-US" dirty="0" smtClean="0"/>
              <a:t>카카오 클라이언트 아이디 </a:t>
            </a:r>
            <a:r>
              <a:rPr lang="en-US" altLang="ko-KR" dirty="0" smtClean="0"/>
              <a:t>KAKAO-CLIENT-SECRET= # </a:t>
            </a:r>
            <a:r>
              <a:rPr lang="ko-KR" altLang="en-US" dirty="0" smtClean="0"/>
              <a:t>카카오 클라이언트 비밀키 </a:t>
            </a:r>
            <a:r>
              <a:rPr lang="en-US" altLang="ko-KR" dirty="0" smtClean="0"/>
              <a:t>#DEV, LOCAL, PROD </a:t>
            </a:r>
            <a:r>
              <a:rPr lang="ko-KR" altLang="en-US" dirty="0" smtClean="0"/>
              <a:t>환경 설정 파일 값은 분리되어 있음 </a:t>
            </a:r>
            <a:r>
              <a:rPr lang="en-US" altLang="ko-KR" dirty="0" smtClean="0"/>
              <a:t>#ex) MYSQL-NAME-DEV, -LOCAL, -PROD MYSQLDB-URL= #MYSQL </a:t>
            </a:r>
            <a:r>
              <a:rPr lang="ko-KR" altLang="en-US" dirty="0" smtClean="0"/>
              <a:t>연결할 </a:t>
            </a:r>
            <a:r>
              <a:rPr lang="en-US" altLang="ko-KR" dirty="0" smtClean="0"/>
              <a:t>URL(DEV, PROD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 MYSQLDB-NAME-{DEV|LOCAL|PROD}= #MYSQL </a:t>
            </a:r>
            <a:r>
              <a:rPr lang="ko-KR" altLang="en-US" dirty="0" smtClean="0"/>
              <a:t>에서 연결할 데이터베이스 이름 </a:t>
            </a:r>
            <a:r>
              <a:rPr lang="en-US" altLang="ko-KR" dirty="0" smtClean="0"/>
              <a:t>MYSQLDB-USERNAME-{DEV|LOCAL|PROD}= #MYSQL </a:t>
            </a:r>
            <a:r>
              <a:rPr lang="ko-KR" altLang="en-US" dirty="0" smtClean="0"/>
              <a:t>연결 시 사용할 사용자 </a:t>
            </a:r>
            <a:r>
              <a:rPr lang="ko-KR" altLang="en-US" dirty="0" err="1" smtClean="0"/>
              <a:t>계정이름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MYSQLDB-PASSWORD-{DEV|LOCAL|PROD}= # MYSQL </a:t>
            </a:r>
            <a:r>
              <a:rPr lang="ko-KR" altLang="en-US" dirty="0" err="1" smtClean="0"/>
              <a:t>연결시</a:t>
            </a:r>
            <a:r>
              <a:rPr lang="ko-KR" altLang="en-US" dirty="0" smtClean="0"/>
              <a:t> 사용할 사용자 패스워드 </a:t>
            </a:r>
            <a:r>
              <a:rPr lang="en-US" altLang="ko-KR" dirty="0" smtClean="0"/>
              <a:t>REDISDB-HOST-{DEV|LOCAL|PROD}= #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연결주소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외부 </a:t>
            </a:r>
            <a:r>
              <a:rPr lang="ko-KR" altLang="en-US" dirty="0" err="1" smtClean="0"/>
              <a:t>접속시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http~~~) REDISDB-PASSWORD-{DEV|LOCAL|PROD}= #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패스워드 </a:t>
            </a:r>
            <a:r>
              <a:rPr lang="en-US" altLang="ko-KR" dirty="0" smtClean="0"/>
              <a:t>REDISDB-PORT-{DEV|LOCAL|PROD}= #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포트</a:t>
            </a:r>
            <a:r>
              <a:rPr lang="en-US" altLang="ko-KR" dirty="0" smtClean="0"/>
              <a:t>( </a:t>
            </a:r>
            <a:r>
              <a:rPr lang="ko-KR" altLang="en-US" dirty="0" smtClean="0"/>
              <a:t>외부 </a:t>
            </a:r>
            <a:r>
              <a:rPr lang="ko-KR" altLang="en-US" dirty="0" err="1" smtClean="0"/>
              <a:t>접속시</a:t>
            </a:r>
            <a:r>
              <a:rPr lang="ko-KR" altLang="en-US" dirty="0" smtClean="0"/>
              <a:t> 변경</a:t>
            </a:r>
            <a:r>
              <a:rPr lang="en-US" altLang="ko-KR" dirty="0" smtClean="0"/>
              <a:t>) #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설정할 </a:t>
            </a:r>
            <a:r>
              <a:rPr lang="en-US" altLang="ko-KR" dirty="0" smtClean="0"/>
              <a:t>origin </a:t>
            </a:r>
            <a:r>
              <a:rPr lang="ko-KR" altLang="en-US" dirty="0" smtClean="0"/>
              <a:t>주소들 쉼표</a:t>
            </a:r>
            <a:r>
              <a:rPr lang="en-US" altLang="ko-KR" dirty="0" smtClean="0"/>
              <a:t>(,)</a:t>
            </a:r>
            <a:r>
              <a:rPr lang="ko-KR" altLang="en-US" dirty="0" smtClean="0"/>
              <a:t>로 구분하여 배열로 들어감 </a:t>
            </a:r>
            <a:r>
              <a:rPr lang="en-US" altLang="ko-KR" dirty="0" smtClean="0"/>
              <a:t>CORS-ALLOWED-ORIGINS-{DEV|LOCAL|PROD}= </a:t>
            </a:r>
            <a:r>
              <a:rPr lang="ko-KR" altLang="en-US" dirty="0" smtClean="0"/>
              <a:t>허용할 </a:t>
            </a:r>
            <a:r>
              <a:rPr lang="en-US" altLang="ko-KR" dirty="0" smtClean="0"/>
              <a:t>origin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# web1:3333,web2:3336,localhost:3333,localhost:3336 TOKI-BACKEND-ACTIVE={DEV|LOCAL|PROD} #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환경설정 활성 프로필 </a:t>
            </a:r>
            <a:r>
              <a:rPr lang="en-US" altLang="ko-KR" dirty="0" smtClean="0"/>
              <a:t>PORT= #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실행 포트 </a:t>
            </a:r>
            <a:r>
              <a:rPr lang="en-US" altLang="ko-KR" dirty="0" smtClean="0"/>
              <a:t>ex) 8081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28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1061" y="27375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env</a:t>
            </a:r>
            <a:endParaRPr lang="en-US" altLang="ko-KR" dirty="0" smtClean="0"/>
          </a:p>
          <a:p>
            <a:r>
              <a:rPr lang="en-US" altLang="ko-KR" dirty="0" smtClean="0"/>
              <a:t>VITE_NAVER_CLIENT_ID=z7CaxU1VGSmE1pDMw_4I VITE_NAVER_REDIRECT_URI=</a:t>
            </a:r>
          </a:p>
          <a:p>
            <a:r>
              <a:rPr lang="en-US" altLang="ko-KR" dirty="0" smtClean="0">
                <a:hlinkClick r:id="rId2"/>
              </a:rPr>
              <a:t>http://localhost:5173</a:t>
            </a:r>
            <a:endParaRPr lang="en-US" altLang="ko-KR" dirty="0" smtClean="0"/>
          </a:p>
          <a:p>
            <a:r>
              <a:rPr lang="en-US" altLang="ko-KR" dirty="0" smtClean="0"/>
              <a:t>VITE_BASE_URL=</a:t>
            </a:r>
          </a:p>
          <a:p>
            <a:r>
              <a:rPr lang="en-US" altLang="ko-KR" dirty="0" smtClean="0">
                <a:hlinkClick r:id="rId3"/>
              </a:rPr>
              <a:t>https://i10b205.p.ssafy.io</a:t>
            </a:r>
            <a:endParaRPr lang="en-US" altLang="ko-KR" dirty="0" smtClean="0"/>
          </a:p>
          <a:p>
            <a:r>
              <a:rPr lang="en-US" altLang="ko-KR" dirty="0" smtClean="0"/>
              <a:t>VITE_NETWORK_URL=</a:t>
            </a:r>
          </a:p>
          <a:p>
            <a:r>
              <a:rPr lang="en-US" altLang="ko-KR" dirty="0" smtClean="0">
                <a:hlinkClick r:id="rId3"/>
              </a:rPr>
              <a:t>https://i10b205.p.ssafy.io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010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1061" y="3228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application-</a:t>
            </a:r>
            <a:r>
              <a:rPr lang="en-US" altLang="ko-KR" dirty="0" err="1" smtClean="0"/>
              <a:t>secret.yml</a:t>
            </a:r>
            <a:r>
              <a:rPr lang="en-US" altLang="ko-KR" dirty="0" smtClean="0"/>
              <a:t> (Oauth2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위한 설정 및 비밀키 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1061" y="1158777"/>
            <a:ext cx="82826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toki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baseurl</a:t>
            </a:r>
            <a:r>
              <a:rPr lang="en-US" altLang="ko-KR" dirty="0" smtClean="0"/>
              <a:t>: backend: ${BACKEND-BASEURL} frontend: ${FRONTEND-BASEURL} spring: security: oauth2: client: registration: </a:t>
            </a:r>
            <a:r>
              <a:rPr lang="en-US" altLang="ko-KR" dirty="0" err="1" smtClean="0"/>
              <a:t>kakao</a:t>
            </a:r>
            <a:r>
              <a:rPr lang="en-US" altLang="ko-KR" dirty="0" smtClean="0"/>
              <a:t>: client-id: ${KAKAO-CLIENT-ID} # client-secret: ${KAKAO-CLIENT-SECRET} # # scope: name # </a:t>
            </a:r>
            <a:r>
              <a:rPr lang="ko-KR" altLang="en-US" dirty="0" smtClean="0"/>
              <a:t>필요한 권한 </a:t>
            </a:r>
            <a:r>
              <a:rPr lang="en-US" altLang="ko-KR" dirty="0" smtClean="0"/>
              <a:t># redirect-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: ${</a:t>
            </a:r>
            <a:r>
              <a:rPr lang="en-US" altLang="ko-KR" dirty="0" err="1" smtClean="0"/>
              <a:t>toki.baseurl.backend</a:t>
            </a:r>
            <a:r>
              <a:rPr lang="en-US" altLang="ko-KR" dirty="0" smtClean="0"/>
              <a:t>}/login/oauth2/code/</a:t>
            </a:r>
            <a:r>
              <a:rPr lang="en-US" altLang="ko-KR" dirty="0" err="1" smtClean="0"/>
              <a:t>kakao</a:t>
            </a:r>
            <a:r>
              <a:rPr lang="en-US" altLang="ko-KR" dirty="0" smtClean="0"/>
              <a:t> authorization-grant-type: </a:t>
            </a:r>
            <a:r>
              <a:rPr lang="en-US" altLang="ko-KR" dirty="0" err="1" smtClean="0"/>
              <a:t>authorization_code</a:t>
            </a:r>
            <a:r>
              <a:rPr lang="en-US" altLang="ko-KR" dirty="0" smtClean="0"/>
              <a:t> client-name: </a:t>
            </a:r>
            <a:r>
              <a:rPr lang="en-US" altLang="ko-KR" dirty="0" err="1" smtClean="0"/>
              <a:t>kakao</a:t>
            </a:r>
            <a:r>
              <a:rPr lang="en-US" altLang="ko-KR" dirty="0" smtClean="0"/>
              <a:t> client-authentication-method: </a:t>
            </a:r>
            <a:r>
              <a:rPr lang="en-US" altLang="ko-KR" dirty="0" err="1" smtClean="0"/>
              <a:t>client_secret_post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: client-id: ${NAVER-CLIENT-ID} # REST API </a:t>
            </a:r>
            <a:r>
              <a:rPr lang="ko-KR" altLang="en-US" dirty="0" smtClean="0"/>
              <a:t>키 </a:t>
            </a:r>
            <a:r>
              <a:rPr lang="en-US" altLang="ko-KR" dirty="0" smtClean="0"/>
              <a:t>client-secret: ${NAVER-CLIENT-SECRET} redirect-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: ${</a:t>
            </a:r>
            <a:r>
              <a:rPr lang="en-US" altLang="ko-KR" dirty="0" err="1" smtClean="0"/>
              <a:t>toki.baseurl.backend</a:t>
            </a:r>
            <a:r>
              <a:rPr lang="en-US" altLang="ko-KR" dirty="0" smtClean="0"/>
              <a:t>}/login/oauth2/code/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 authorization-grant-type: </a:t>
            </a:r>
            <a:r>
              <a:rPr lang="en-US" altLang="ko-KR" dirty="0" err="1" smtClean="0"/>
              <a:t>authorization_code</a:t>
            </a:r>
            <a:r>
              <a:rPr lang="en-US" altLang="ko-KR" dirty="0" smtClean="0"/>
              <a:t> client-name: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, scope: - name, - email - </a:t>
            </a:r>
            <a:r>
              <a:rPr lang="en-US" altLang="ko-KR" dirty="0" err="1" smtClean="0"/>
              <a:t>profile_image</a:t>
            </a:r>
            <a:r>
              <a:rPr lang="en-US" altLang="ko-KR" dirty="0" smtClean="0"/>
              <a:t> - gender - age provider: </a:t>
            </a:r>
            <a:r>
              <a:rPr lang="en-US" altLang="ko-KR" dirty="0" err="1" smtClean="0"/>
              <a:t>kakao</a:t>
            </a:r>
            <a:r>
              <a:rPr lang="en-US" altLang="ko-KR" dirty="0" smtClean="0"/>
              <a:t>: authorization-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: https://kauth.kakao.com/oauth/authorize token-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: https://kauth.kakao.com/oauth/token user-info-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: https://kapi.kakao.com/v2/user/me user-name-attribute: id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authorization_uri</a:t>
            </a:r>
            <a:r>
              <a:rPr lang="en-US" altLang="ko-KR" dirty="0" smtClean="0"/>
              <a:t>: https://nid.naver.com/oauth2.0/authorize </a:t>
            </a:r>
            <a:r>
              <a:rPr lang="en-US" altLang="ko-KR" dirty="0" err="1" smtClean="0"/>
              <a:t>token_uri</a:t>
            </a:r>
            <a:r>
              <a:rPr lang="en-US" altLang="ko-KR" dirty="0" smtClean="0"/>
              <a:t>: https://nid.naver.com/oauth2.0/token user-info-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: https://openapi.naver.com/v1/nid/me </a:t>
            </a:r>
            <a:r>
              <a:rPr lang="en-US" altLang="ko-KR" dirty="0" err="1" smtClean="0"/>
              <a:t>user_name_attribute</a:t>
            </a:r>
            <a:r>
              <a:rPr lang="en-US" altLang="ko-KR" dirty="0" smtClean="0"/>
              <a:t>: response </a:t>
            </a:r>
            <a:r>
              <a:rPr lang="en-US" altLang="ko-KR" dirty="0" err="1" smtClean="0"/>
              <a:t>jwt-config</a:t>
            </a:r>
            <a:r>
              <a:rPr lang="en-US" altLang="ko-KR" dirty="0" smtClean="0"/>
              <a:t>: secret: ${JWT-SECRET-KEY}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8052" y="13576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-- </a:t>
            </a:r>
            <a:r>
              <a:rPr lang="ko-KR" altLang="en-US" dirty="0" err="1" smtClean="0"/>
              <a:t>MySQL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Script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generated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MySQL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Workbench</a:t>
            </a:r>
            <a:r>
              <a:rPr lang="ko-KR" altLang="en-US" dirty="0" smtClean="0"/>
              <a:t>-- </a:t>
            </a:r>
            <a:r>
              <a:rPr lang="ko-KR" altLang="en-US" dirty="0" err="1" smtClean="0"/>
              <a:t>Fri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Feb</a:t>
            </a:r>
            <a:r>
              <a:rPr lang="ko-KR" altLang="en-US" dirty="0" smtClean="0"/>
              <a:t> 16 09:43:57 2024-- </a:t>
            </a:r>
            <a:r>
              <a:rPr lang="ko-KR" altLang="en-US" dirty="0" err="1" smtClean="0"/>
              <a:t>Model</a:t>
            </a:r>
            <a:r>
              <a:rPr lang="ko-KR" altLang="en-US" dirty="0" smtClean="0"/>
              <a:t>: New </a:t>
            </a:r>
            <a:r>
              <a:rPr lang="ko-KR" altLang="en-US" dirty="0" err="1" smtClean="0"/>
              <a:t>Model</a:t>
            </a:r>
            <a:r>
              <a:rPr lang="ko-KR" altLang="en-US" dirty="0" smtClean="0"/>
              <a:t>    </a:t>
            </a:r>
            <a:r>
              <a:rPr lang="ko-KR" altLang="en-US" dirty="0" err="1" smtClean="0"/>
              <a:t>Version</a:t>
            </a:r>
            <a:r>
              <a:rPr lang="ko-KR" altLang="en-US" dirty="0" smtClean="0"/>
              <a:t>: 1.0-- </a:t>
            </a:r>
            <a:r>
              <a:rPr lang="ko-KR" altLang="en-US" dirty="0" err="1" smtClean="0"/>
              <a:t>MySQL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Workbench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Forward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EngineeringSET</a:t>
            </a:r>
            <a:r>
              <a:rPr lang="ko-KR" altLang="en-US" dirty="0" smtClean="0"/>
              <a:t> @OLD_UNIQUE_CHECKS=@@UNIQUE_CHECKS, UNIQUE_CHECKS=0;SET @OLD_FOREIGN_KEY_CHECKS=@@FOREIGN_KEY_CHECKS, FOREIGN_KEY_CHECKS=0;SET @OLD_SQL_MODE=@@SQL_MODE, SQL_MODE='ONLY_FULL_GROUP_BY,STRICT_TRANS_TABLES,NO_ZERO_IN_DATE,NO_ZERO_DATE,ERROR_FOR_DIVISION_BY_ZERO,NO_ENGINE_SUBSTITUTION';-- ------------------------------------------------------- </a:t>
            </a:r>
            <a:r>
              <a:rPr lang="ko-KR" altLang="en-US" dirty="0" err="1" smtClean="0"/>
              <a:t>Schema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mydb</a:t>
            </a:r>
            <a:r>
              <a:rPr lang="ko-KR" altLang="en-US" dirty="0" smtClean="0"/>
              <a:t>-- ------------------------------------------------------- ------------------------------------------------------- </a:t>
            </a:r>
            <a:r>
              <a:rPr lang="ko-KR" altLang="en-US" dirty="0" err="1" smtClean="0"/>
              <a:t>Schema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-- ------------------------------------------------------- ------------------------------------------------------- </a:t>
            </a:r>
            <a:r>
              <a:rPr lang="ko-KR" altLang="en-US" dirty="0" err="1" smtClean="0"/>
              <a:t>Schema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-- -----------------------------------------------------CREATE SCHEMA IF NOT EXISTS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 DEFAULT CHARACTER SET utf8mb4 COLLATE utf8mb4_0900_ai_ci ;USE `</a:t>
            </a:r>
            <a:r>
              <a:rPr lang="ko-KR" altLang="en-US" dirty="0" err="1" smtClean="0"/>
              <a:t>tokidb</a:t>
            </a:r>
            <a:r>
              <a:rPr lang="ko-KR" altLang="en-US" dirty="0" smtClean="0"/>
              <a:t>` 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51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2550</Words>
  <Application>Microsoft Office PowerPoint</Application>
  <PresentationFormat>와이드스크린</PresentationFormat>
  <Paragraphs>49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3</cp:revision>
  <dcterms:created xsi:type="dcterms:W3CDTF">2024-02-16T00:54:22Z</dcterms:created>
  <dcterms:modified xsi:type="dcterms:W3CDTF">2024-02-16T01:06:11Z</dcterms:modified>
</cp:coreProperties>
</file>