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s" userId="c237979d49e1e006" providerId="LiveId" clId="{47754E14-C669-4EC5-BE40-068438D2388B}"/>
    <pc:docChg chg="custSel addSld modSld">
      <pc:chgData name="Luis Rodrigues" userId="c237979d49e1e006" providerId="LiveId" clId="{47754E14-C669-4EC5-BE40-068438D2388B}" dt="2024-04-11T14:22:57.611" v="19" actId="11529"/>
      <pc:docMkLst>
        <pc:docMk/>
      </pc:docMkLst>
      <pc:sldChg chg="addSp modSp new mod">
        <pc:chgData name="Luis Rodrigues" userId="c237979d49e1e006" providerId="LiveId" clId="{47754E14-C669-4EC5-BE40-068438D2388B}" dt="2024-04-11T14:22:57.611" v="19" actId="11529"/>
        <pc:sldMkLst>
          <pc:docMk/>
          <pc:sldMk cId="2305303704" sldId="256"/>
        </pc:sldMkLst>
        <pc:spChg chg="mod">
          <ac:chgData name="Luis Rodrigues" userId="c237979d49e1e006" providerId="LiveId" clId="{47754E14-C669-4EC5-BE40-068438D2388B}" dt="2024-04-11T14:22:48.147" v="1" actId="20577"/>
          <ac:spMkLst>
            <pc:docMk/>
            <pc:sldMk cId="2305303704" sldId="256"/>
            <ac:spMk id="2" creationId="{A2B8B0AC-D886-0AAD-A34D-6C7AE409BB5B}"/>
          </ac:spMkLst>
        </pc:spChg>
        <pc:spChg chg="mod">
          <ac:chgData name="Luis Rodrigues" userId="c237979d49e1e006" providerId="LiveId" clId="{47754E14-C669-4EC5-BE40-068438D2388B}" dt="2024-04-11T14:22:53.985" v="18" actId="5793"/>
          <ac:spMkLst>
            <pc:docMk/>
            <pc:sldMk cId="2305303704" sldId="256"/>
            <ac:spMk id="3" creationId="{CEFC37EB-8E1A-7529-D491-CDC1BA7E1377}"/>
          </ac:spMkLst>
        </pc:spChg>
        <pc:spChg chg="add">
          <ac:chgData name="Luis Rodrigues" userId="c237979d49e1e006" providerId="LiveId" clId="{47754E14-C669-4EC5-BE40-068438D2388B}" dt="2024-04-11T14:22:57.611" v="19" actId="11529"/>
          <ac:spMkLst>
            <pc:docMk/>
            <pc:sldMk cId="2305303704" sldId="256"/>
            <ac:spMk id="4" creationId="{EAAD4DF1-D808-351F-FE71-C205946B80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DF48F-1861-CDCE-993B-B1C01DE3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2078B-2148-FD64-0F0B-3C77586E5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12C6F-FA3A-051E-4DC0-FA4428C9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A129A-24D0-E2F8-34C8-98BABED3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91CFA-1EFA-B74E-2082-7E8309A4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AFCC0-D6D1-9E9F-AED3-FC79F72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51B6B5-EBFC-FC2C-0522-AB58B400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77649-3699-7C0E-BC6B-D8D2F703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B552B-C9C7-90EA-4C42-9CD258CD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F552E-1D37-0C80-8D8C-99C7EB6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5EDBD3-F798-C195-BFEF-2290B9C05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F796F-AE35-5A35-1495-3325892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72D67-0506-6344-0934-E0555177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C4652C-1450-A986-1CDF-C972F3B6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1FF9C-E049-30D3-2AB9-25F318FB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5A02-431E-AAD9-9AF3-F779DEFE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50C05-F6E9-05C2-2C92-1DF71A90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BE382-236A-002E-9E72-56C4556A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79AA-DEAB-C7DD-833A-3E759768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D9419-D0D2-0029-14F6-CC01F4D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390E-FCF0-8445-B722-22CDD241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52624-2048-2561-25EA-1EA5ADEB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83DEC-C279-BA6A-1FEF-AE28A282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40ECA-BE71-1981-D182-3679898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23CB9-6073-70CE-4D3B-FF559370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43DF2-22A5-EE66-AE7B-8503E4EF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67EFB-D52C-FC14-5954-08EBF8DF7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78A3CE-41A4-75C2-08A2-FA262E14F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F93A21-5E03-6CF9-EEC3-DBF87673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B4373-9EC9-48F9-4C4C-13842A4E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92E8A-7984-BD61-89B0-2BE13BFE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51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C4B0F-E5E4-AE4D-FB03-945257C9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A044FB-B085-4F9C-B75F-CB88A0E9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96F3-6027-54AE-2627-2F0E1E97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1A3E80-A520-61DE-AD02-02E8EC0D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D7CB11-5CE5-9B86-1D1E-2399D637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22BEE-5CBE-0DD0-1437-6295FBA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5806A-1299-F27E-972C-02C6F042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E47627-4AC5-87EA-C60A-DBCCD54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4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3F96-921F-4968-DBAB-192CDD8E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4D53E7-289F-09A5-F990-6943D363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022A5D-759E-939F-E836-B4AA27D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29EB5-1316-AA53-98C3-AF745F0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B0582-BE0E-5065-F03B-87732DF5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F62A1-68F6-E1AC-102E-3F85A9B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CFBF6-566C-8BE4-A99B-96B5E981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F03A0-9FFA-8879-2151-0191FCF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74B6-714D-C587-621B-C7679C70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884CCC-2026-355F-94FE-DD86C8F7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6F0C0D-0948-716E-1CF7-BF2A0A7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A531A-8B85-89D8-E3FE-FE56E269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7B7ACC-15D9-5295-6229-84A531E8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0DAF-A43D-4A5F-97E2-6859EBAA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6A47B-CFFE-6AB8-845E-A6C4B950F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1D8257-02B3-677C-EECF-BB9CC4E0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091822-1062-9F18-9583-EDA284E9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DF2905-94B0-6957-3669-A442CE96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6EEFB-2EBD-60F6-C609-964B3236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34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717AA5-9F13-15EC-9242-60FB51C0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AD99C-B025-667C-09C7-C8BD419F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61659-1C55-DD27-2968-203BA88B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2D9AF-93E0-4017-8AF1-2987DF8A31E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67313-D64C-AB5A-F585-DED721A1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BA8D3-2144-6BF7-3087-61DE270C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7D9E-7B19-4D51-9076-074871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8B0AC-D886-0AAD-A34D-6C7AE409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C37EB-8E1A-7529-D491-CDC1BA7E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  <a:p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D4DF1-D808-351F-FE71-C205946B80EB}"/>
              </a:ext>
            </a:extLst>
          </p:cNvPr>
          <p:cNvSpPr/>
          <p:nvPr/>
        </p:nvSpPr>
        <p:spPr>
          <a:xfrm>
            <a:off x="8407153" y="816746"/>
            <a:ext cx="1899822" cy="1553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03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Luis Rodrigues</dc:creator>
  <cp:lastModifiedBy>Luis Rodrigues</cp:lastModifiedBy>
  <cp:revision>1</cp:revision>
  <dcterms:created xsi:type="dcterms:W3CDTF">2024-04-11T14:22:41Z</dcterms:created>
  <dcterms:modified xsi:type="dcterms:W3CDTF">2024-04-11T14:22:59Z</dcterms:modified>
</cp:coreProperties>
</file>