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DA64A-4D02-4D22-B07D-781992A318B2}" v="90" dt="2024-04-11T14:15:2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B577F-D2A2-DBE9-B710-21D684B62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56580-2690-6711-714B-51B03900E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D6B50-9976-90B8-B8EB-18E77AC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26094-BC6E-F2BD-3FAC-DAE71068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E0464-90B1-D455-E350-100E80BD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5A4FB-CD12-A853-8F7C-8EF8A15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A11BF4-F128-3CC5-BCC6-D8A5EBD1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DF162-7F3F-FCF4-08E9-780A46A8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FDC21-1001-5522-12F9-33FEFB2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A8A6F-D569-27A0-B85C-04369237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83FB9F-D81D-8909-4E3A-38D0BC56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FD99A-57F1-8072-81D9-A9263CF3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8FAE84-3D4D-DF6F-8E59-0BF65273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ED9E8-CCAA-554F-E034-22C323A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E6210-D179-348C-52E4-25C01AD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3E43C-F952-967E-50F2-08AFB598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26B0-9169-1639-A02B-DB41F0FA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100D1-364E-ECD0-46C9-FE145F73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41451-7B6C-46E6-B8C5-8BFF5F55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F7A9E-BDAC-37ED-DBBC-2255FD29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4760-9751-C96B-CFF1-ED24D637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9EE7E-2F77-EF61-40D1-675813BE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9C82D-31B1-EE47-4AC8-BFFFB7BE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B9E0A-FA5F-EFF4-3DAA-CDB9202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DFD52-8A84-E728-5692-047BACE9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F2CC-8C50-4750-A4A3-7FEAF76C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EDC9A-4114-C1C6-6CAA-5914D262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F46A0-827B-DC59-5B7E-2BBF0D6E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0B18D-1AF8-A662-59C4-2EA2DF90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66A0E-1187-8530-EFC1-31B52F4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FDE014-67D9-AD34-C779-23ADF84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0F16-9DEF-CA4E-EAA0-54C7D51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3CF8D-A892-96BB-E793-6AA5FDAA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D6E68D-288D-8A02-9ED8-EB6FADF4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6A5DB1-BE68-EB81-0AC7-2106E87A0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D5CCB1-765C-62E5-FDC7-CFF76685F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672022-C60E-862F-3F3C-ECDA7636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52C18F-1C7E-716A-E976-ECB233DD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FF2B7-C9DF-D6F1-0202-AD8BFCD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8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7720B-EE94-11B1-3F25-956FCE9F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7513BF-5796-D7F9-95CB-D7F6DBFE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96147E-1F2B-C2C3-D31E-1A528B0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44D90-5B14-E270-AC5C-711F288D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7EEF-7478-6FCC-E3B8-C8F3A894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9C324F-4BE5-3550-F0D2-EE25AFEC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5DCD30-6E47-5B61-4E8B-9DC8FF7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1CDD-CA8A-8E40-1657-8C62EB60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31354-90CB-E293-5C71-21E43426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C4BF8-8A1E-1605-2BD8-267BB5F6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4B2B0-B190-3E6C-B91F-2A186D2C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E2B9BA-0095-7C27-6560-FA55468E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DBABB-3320-6B23-C64E-098B12B2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7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86D0-8650-C2F3-85B0-386F3E3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006E4-BBF6-640A-3248-7BB9BC1E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C3FC9A-0582-CD71-1446-3D849301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86370-3C1D-9A96-8967-43D31E2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30164-7D83-DB69-A894-C6E9AF01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C7D94-26D5-9588-4AF2-2CECA4D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582A5-B329-783C-1C25-468A8B18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276009-EA10-4252-9332-4024B157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6DD3B-55B6-27EC-0033-3A52DF2F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A54D4-A6DC-6FAF-8D1C-0DBC0BAAB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F6794-BFCE-4919-F1E8-6B77213C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7FC7-1923-7B19-6D48-3D0FA941A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	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F70A8-071A-BBD7-F808-71FDA02E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AULA</a:t>
            </a:r>
          </a:p>
        </p:txBody>
      </p:sp>
    </p:spTree>
    <p:extLst>
      <p:ext uri="{BB962C8B-B14F-4D97-AF65-F5344CB8AC3E}">
        <p14:creationId xmlns:p14="http://schemas.microsoft.com/office/powerpoint/2010/main" val="324455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Luis Rodrigues</dc:creator>
  <cp:lastModifiedBy>Luis Rodrigues</cp:lastModifiedBy>
  <cp:revision>2</cp:revision>
  <dcterms:created xsi:type="dcterms:W3CDTF">2024-04-11T14:09:53Z</dcterms:created>
  <dcterms:modified xsi:type="dcterms:W3CDTF">2024-04-11T14:15:46Z</dcterms:modified>
</cp:coreProperties>
</file>