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714702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3714702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714702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3714702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37147023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3714702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3714702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3714702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8fbfe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38fbfe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8fbfe2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8fbfe2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38fbfe2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38fbfe2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3b9d2a8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3b9d2a8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b9d2a8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b9d2a8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bfe2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8fbfe2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714702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714702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8fbfe2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38fbfe2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b9d2a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b9d2a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371470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371470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38fbfe2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38fbfe2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37147023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3714702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DineSmart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de facilitar a sua vida com menos filas.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570175"/>
            <a:ext cx="2384250" cy="426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861" y="536875"/>
            <a:ext cx="2432788" cy="4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7650" y="71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Planos de Teste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01" y="1518400"/>
            <a:ext cx="7229401" cy="34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68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cadastro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62025"/>
            <a:ext cx="2040727" cy="3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02" y="1262025"/>
            <a:ext cx="5681983" cy="3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68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cadastro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62025"/>
            <a:ext cx="2040727" cy="3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700" y="574600"/>
            <a:ext cx="5246250" cy="430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7650" y="58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que deu erro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1895475"/>
            <a:ext cx="82391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75" y="996788"/>
            <a:ext cx="62484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após correção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00" y="2184800"/>
            <a:ext cx="7125000" cy="1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Obrigado pelo tempo.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3172900"/>
            <a:ext cx="76881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320"/>
              <a:t>Carlos Pereira - 822157798</a:t>
            </a:r>
            <a:endParaRPr sz="13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320"/>
              <a:t>Felipe Schmitz - 822157942</a:t>
            </a:r>
            <a:endParaRPr sz="13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320"/>
              <a:t>Guilherme de Miranda Calou - 821147284</a:t>
            </a:r>
            <a:endParaRPr sz="13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320"/>
              <a:t>Gabriel Nunes Castro - 821116785</a:t>
            </a:r>
            <a:endParaRPr sz="13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i="1" lang="pt-BR" sz="12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Redução de fila</a:t>
            </a:r>
            <a:endParaRPr i="1" sz="12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i="1" lang="pt-BR" sz="12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Pandemia / </a:t>
            </a:r>
            <a:r>
              <a:rPr i="1" lang="pt-BR" sz="12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Aglomeração</a:t>
            </a:r>
            <a:endParaRPr i="1" sz="12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i="1" lang="pt-BR" sz="12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Acessibilidade</a:t>
            </a:r>
            <a:endParaRPr i="1" sz="12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i="1" lang="pt-BR" sz="12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Conforto</a:t>
            </a:r>
            <a:endParaRPr i="1" sz="12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013" y="13186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88" y="1955812"/>
            <a:ext cx="7485224" cy="26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Envolvidos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975" y="1952338"/>
            <a:ext cx="55816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utilizada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522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Ágil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Reuniões </a:t>
            </a:r>
            <a:r>
              <a:rPr lang="pt-BR"/>
              <a:t>diárias</a:t>
            </a:r>
            <a:r>
              <a:rPr lang="pt-BR"/>
              <a:t> de duração de uns 15 minutos, para darmos andamento do projeto, sempre conversando sobre o que cada um fez no dia anterior e o que iria fazer no dia.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24206" r="23148" t="0"/>
          <a:stretch/>
        </p:blipFill>
        <p:spPr>
          <a:xfrm>
            <a:off x="5952750" y="1318638"/>
            <a:ext cx="2730600" cy="2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151" y="619501"/>
            <a:ext cx="5831926" cy="42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dos Casos de Uso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2202500"/>
            <a:ext cx="61055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50" y="581175"/>
            <a:ext cx="2384250" cy="4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275" y="581175"/>
            <a:ext cx="2384250" cy="4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