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92bb9e0_6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892bb9e0_6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aa50ba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aa50ba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hello{2,3,4}.py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positional, named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hello5.py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hello6.py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strip, capitalize,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bed7358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bed7358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a50ba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a50ba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math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bed7358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bed7358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bed7358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3bed7358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ed7358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ed7358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bed7358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bed7358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bed7358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bed7358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calculator{8,9,10}.py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bed7358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3bed7358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hello7.py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hello8.py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aa50b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aa50ba50_0_16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hello{9,10}.py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bed7358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bed7358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calculator11.py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2b7eb80c_4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2b7eb80c_4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aa50ba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aa50ba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a50ba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a50ba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functions.html#pr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stdtypes.html#string-method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3/library/functions.html#roun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print(*objects, sep=' ', end='\n'</a:t>
            </a:r>
            <a:r>
              <a:rPr lang="en" sz="184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file=sys.stdout, flush=False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docs.python.org/3/library/functions.html#round</a:t>
            </a:r>
            <a:r>
              <a:rPr lang="en" sz="3140"/>
              <a:t> </a:t>
            </a:r>
            <a:endParaRPr sz="31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round(number[, ndigits])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