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A1D75D-F1AF-4E86-B460-84A724A5DF22}">
  <a:tblStyle styleId="{3CA1D75D-F1AF-4E86-B460-84A724A5DF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ed7358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bed7358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e6e92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e6e92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cat{8,9}.py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cat{10,11}.py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2b7eb80c_4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2b7eb80c_4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cat{8,9,10,11}.py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aa50ba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aa50ba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aa50ba5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aaa50ba5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hogwarts{0,1}.py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aa50ba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aa50ba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hogwarts2.py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a50ba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a50ba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115157a22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115157a2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hogwarts{3,4}.py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15157a22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15157a22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hogwarts5.py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d669c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d669c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bed7358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bed7358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D["#quot;meow#quot;"]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E([stop])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699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bed7358d_0_703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bed7358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bed7358d_0_874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bed7358d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mario{0,1,2,3}.py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bed7358d_0_885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bed7358d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bed7358d_0_756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bed7358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mario4.py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bed7358d_0_809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bed7358d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bed7358d_0_866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bed7358d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mario{5,6,7}.py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bed7358d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bed7358d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cat1.py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cat2.py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!= 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= i - 1]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cat3.py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&lt;= 3}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= i + 1]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bed7358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bed7358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cat4.py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&lt; 3}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+=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aa50ba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aa50ba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cat5.py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ed7358d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bed7358d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cat{6,7}.py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9"/>
          <p:cNvGraphicFramePr/>
          <p:nvPr/>
        </p:nvGraphicFramePr>
        <p:xfrm>
          <a:off x="457200" y="13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{3CA1D75D-F1AF-4E86-B460-84A724A5DF22}</a:tableStyleId>
              </a:tblPr>
              <a:tblGrid>
                <a:gridCol w="427800"/>
                <a:gridCol w="1463475"/>
                <a:gridCol w="1459100"/>
                <a:gridCol w="2371775"/>
                <a:gridCol w="1215600"/>
              </a:tblGrid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Hermione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Harry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Ron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Draco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Slytherin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0"/>
          <p:cNvGraphicFramePr/>
          <p:nvPr/>
        </p:nvGraphicFramePr>
        <p:xfrm>
          <a:off x="457200" y="13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{3CA1D75D-F1AF-4E86-B460-84A724A5DF22}</a:tableStyleId>
              </a:tblPr>
              <a:tblGrid>
                <a:gridCol w="427800"/>
                <a:gridCol w="1463475"/>
                <a:gridCol w="1459100"/>
                <a:gridCol w="2371775"/>
                <a:gridCol w="1215600"/>
              </a:tblGrid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house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patronus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Hermione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Otter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Harry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Stag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Ron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Jack Russell terrier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Draco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Slytherin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678425"/>
            <a:ext cx="7905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00" y="0"/>
            <a:ext cx="1028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251125"/>
            <a:ext cx="3086800" cy="38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150" y="0"/>
            <a:ext cx="56668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02100"/>
            <a:ext cx="4320999" cy="7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1397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30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775" y="3417425"/>
            <a:ext cx="3004225" cy="17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/>
          <p:nvPr/>
        </p:nvSpPr>
        <p:spPr>
          <a:xfrm>
            <a:off x="0" y="-29850"/>
            <a:ext cx="9144000" cy="322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8"/>
          <p:cNvSpPr/>
          <p:nvPr/>
        </p:nvSpPr>
        <p:spPr>
          <a:xfrm flipH="1" rot="10800000">
            <a:off x="0" y="3179325"/>
            <a:ext cx="5549100" cy="194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8"/>
          <p:cNvSpPr/>
          <p:nvPr/>
        </p:nvSpPr>
        <p:spPr>
          <a:xfrm flipH="1" rot="10800000">
            <a:off x="6753625" y="2502225"/>
            <a:ext cx="2390400" cy="222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8"/>
          <p:cNvSpPr/>
          <p:nvPr/>
        </p:nvSpPr>
        <p:spPr>
          <a:xfrm flipH="1" rot="10800000">
            <a:off x="0" y="4378875"/>
            <a:ext cx="9140100" cy="75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196" name="Google Shape;196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57175"/>
            <a:ext cx="21240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42875"/>
            <a:ext cx="21240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85750"/>
            <a:ext cx="21240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