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7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4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82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6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3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0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4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F0B5-EFC1-458D-93B0-285B7CC0D02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52A5D9-8C50-4E40-81D8-80AC919D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2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Mohammed S Shurrab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devmsh</a:t>
            </a:r>
            <a:endParaRPr lang="en-US" dirty="0" smtClean="0"/>
          </a:p>
          <a:p>
            <a:r>
              <a:rPr lang="en-US" dirty="0" smtClean="0"/>
              <a:t>CTO @ Unit One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</a:t>
            </a:r>
            <a:endParaRPr lang="en-US" dirty="0"/>
          </a:p>
        </p:txBody>
      </p:sp>
      <p:pic>
        <p:nvPicPr>
          <p:cNvPr id="1028" name="Picture 4" descr="https://s3-eu-west-1.amazonaws.com/cdx-website-wp-media/wp-content/uploads/20160513164751/radar-cloud-comparis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84797"/>
            <a:ext cx="8337877" cy="429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0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4" y="1758461"/>
            <a:ext cx="8086838" cy="4403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2050" name="Picture 2" descr="https://farm6.staticflickr.com/5344/17241956003_af55fd23d8_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9" y="1898072"/>
            <a:ext cx="7833081" cy="41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3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file vs. external scripts and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Separation </a:t>
            </a:r>
            <a:r>
              <a:rPr lang="en-US" sz="2400" dirty="0"/>
              <a:t>of concerns </a:t>
            </a:r>
            <a:r>
              <a:rPr lang="en-US" sz="2400" dirty="0" smtClean="0"/>
              <a:t>vs. Separation </a:t>
            </a:r>
            <a:r>
              <a:rPr lang="en-US" sz="2400" dirty="0"/>
              <a:t>of </a:t>
            </a:r>
            <a:r>
              <a:rPr lang="en-US" sz="2400" dirty="0" smtClean="0"/>
              <a:t>types</a:t>
            </a:r>
          </a:p>
          <a:p>
            <a:r>
              <a:rPr lang="en-US" sz="2400" dirty="0" smtClean="0"/>
              <a:t>You still able to separate the files if you like!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Component become more </a:t>
            </a:r>
            <a:r>
              <a:rPr lang="en-US" sz="2400" dirty="0"/>
              <a:t>cohesive and maintainable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34" y="3328622"/>
            <a:ext cx="56769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6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Store Management vs. Global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94998" cy="3880773"/>
          </a:xfrm>
        </p:spPr>
        <p:txBody>
          <a:bodyPr/>
          <a:lstStyle/>
          <a:p>
            <a:r>
              <a:rPr lang="en-US" dirty="0" smtClean="0"/>
              <a:t>Global Events is simple and can be used for little cross component communication.</a:t>
            </a:r>
          </a:p>
          <a:p>
            <a:endParaRPr lang="en-US" dirty="0"/>
          </a:p>
          <a:p>
            <a:r>
              <a:rPr lang="en-US" dirty="0" smtClean="0"/>
              <a:t>State Store is complex </a:t>
            </a:r>
            <a:r>
              <a:rPr lang="en-US" dirty="0"/>
              <a:t>but reliable for </a:t>
            </a:r>
            <a:r>
              <a:rPr lang="en-US" dirty="0" smtClean="0"/>
              <a:t>big projects and allow for easier debugging, </a:t>
            </a:r>
            <a:r>
              <a:rPr lang="en-US" dirty="0"/>
              <a:t>persistent </a:t>
            </a:r>
            <a:r>
              <a:rPr lang="en-US" dirty="0" smtClean="0"/>
              <a:t>store, and many other features.</a:t>
            </a:r>
            <a:endParaRPr lang="en-US" dirty="0"/>
          </a:p>
        </p:txBody>
      </p:sp>
      <p:pic>
        <p:nvPicPr>
          <p:cNvPr id="3074" name="Picture 2" descr="https://raw.githubusercontent.com/vuejs/vuex/dev/docs/en/images/vu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48" y="1270000"/>
            <a:ext cx="6029913" cy="52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478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89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Mohammed S Shurrab</vt:lpstr>
      <vt:lpstr>CDN</vt:lpstr>
      <vt:lpstr>Virtual DOM</vt:lpstr>
      <vt:lpstr>Single file vs. external scripts and styles</vt:lpstr>
      <vt:lpstr>State Store Management vs. Global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Shurrab</dc:creator>
  <cp:lastModifiedBy>Mohammed Shurrab</cp:lastModifiedBy>
  <cp:revision>8</cp:revision>
  <dcterms:created xsi:type="dcterms:W3CDTF">2017-04-19T08:21:43Z</dcterms:created>
  <dcterms:modified xsi:type="dcterms:W3CDTF">2017-04-19T09:10:43Z</dcterms:modified>
</cp:coreProperties>
</file>