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7" r:id="rId18"/>
    <p:sldId id="274" r:id="rId19"/>
    <p:sldId id="275" r:id="rId20"/>
    <p:sldId id="276" r:id="rId21"/>
    <p:sldId id="278" r:id="rId22"/>
    <p:sldId id="279" r:id="rId23"/>
    <p:sldId id="27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B040-4D67-44B1-8A73-168627796B6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EF94-3723-41A5-8195-FF198B202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2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B040-4D67-44B1-8A73-168627796B6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EF94-3723-41A5-8195-FF198B202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2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B040-4D67-44B1-8A73-168627796B6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EF94-3723-41A5-8195-FF198B202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9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B040-4D67-44B1-8A73-168627796B6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EF94-3723-41A5-8195-FF198B202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04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B040-4D67-44B1-8A73-168627796B6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EF94-3723-41A5-8195-FF198B202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9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B040-4D67-44B1-8A73-168627796B6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EF94-3723-41A5-8195-FF198B202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B040-4D67-44B1-8A73-168627796B6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EF94-3723-41A5-8195-FF198B202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4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B040-4D67-44B1-8A73-168627796B6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EF94-3723-41A5-8195-FF198B202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0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B040-4D67-44B1-8A73-168627796B6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EF94-3723-41A5-8195-FF198B202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2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B040-4D67-44B1-8A73-168627796B6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EF94-3723-41A5-8195-FF198B202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4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B040-4D67-44B1-8A73-168627796B6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EF94-3723-41A5-8195-FF198B202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6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5B040-4D67-44B1-8A73-168627796B6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7EF94-3723-41A5-8195-FF198B202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base Connectivity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11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display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while 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While($row = </a:t>
            </a:r>
            <a:r>
              <a:rPr lang="en-US" dirty="0" err="1"/>
              <a:t>mysql_fetch_array</a:t>
            </a:r>
            <a:r>
              <a:rPr lang="en-US" dirty="0"/>
              <a:t>($result))</a:t>
            </a:r>
          </a:p>
          <a:p>
            <a:pPr>
              <a:buFontTx/>
              <a:buNone/>
            </a:pPr>
            <a:r>
              <a:rPr lang="en-US" dirty="0"/>
              <a:t>{</a:t>
            </a:r>
          </a:p>
          <a:p>
            <a:pPr>
              <a:buFontTx/>
              <a:buNone/>
            </a:pPr>
            <a:r>
              <a:rPr lang="en-US" dirty="0"/>
              <a:t>echo $row[‘cn1’],$row[cn2];</a:t>
            </a:r>
          </a:p>
          <a:p>
            <a:pPr>
              <a:buFontTx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016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&lt;?</a:t>
            </a:r>
            <a:r>
              <a:rPr lang="en-US" sz="2000" dirty="0" err="1"/>
              <a:t>php</a:t>
            </a: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$connection = mysql_connect("</a:t>
            </a:r>
            <a:r>
              <a:rPr lang="en-US" sz="2000" dirty="0" err="1"/>
              <a:t>localhost</a:t>
            </a:r>
            <a:r>
              <a:rPr lang="en-US" sz="2000" dirty="0"/>
              <a:t>"," ", " ")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$db = </a:t>
            </a:r>
            <a:r>
              <a:rPr lang="en-US" sz="2000" dirty="0" err="1"/>
              <a:t>mysql_select_db</a:t>
            </a:r>
            <a:r>
              <a:rPr lang="en-US" sz="2000" dirty="0"/>
              <a:t>("</a:t>
            </a:r>
            <a:r>
              <a:rPr lang="en-US" sz="2000" dirty="0" err="1"/>
              <a:t>IP",$connection</a:t>
            </a:r>
            <a:r>
              <a:rPr lang="en-US" sz="2000" dirty="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$query ="Select * from employee";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$ result =</a:t>
            </a:r>
            <a:r>
              <a:rPr lang="en-US" sz="2000" dirty="0" err="1"/>
              <a:t>mysql_query</a:t>
            </a:r>
            <a:r>
              <a:rPr lang="en-US" sz="2000" dirty="0"/>
              <a:t>($query)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While($row = </a:t>
            </a:r>
            <a:r>
              <a:rPr lang="en-US" sz="2000" dirty="0" err="1"/>
              <a:t>mysql_fetch_array</a:t>
            </a:r>
            <a:r>
              <a:rPr lang="en-US" sz="2000" dirty="0"/>
              <a:t>($result))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echo $row[‘cn1’],$row[cn2];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err="1"/>
              <a:t>mysql_close</a:t>
            </a:r>
            <a:r>
              <a:rPr lang="en-US" sz="2000" dirty="0"/>
              <a:t>($con); - for closing the connection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8982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update database from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two file </a:t>
            </a:r>
          </a:p>
          <a:p>
            <a:pPr lvl="1"/>
            <a:r>
              <a:rPr lang="en-US" dirty="0" smtClean="0"/>
              <a:t>Index file contain form data</a:t>
            </a:r>
          </a:p>
          <a:p>
            <a:pPr lvl="1"/>
            <a:r>
              <a:rPr lang="en-US" dirty="0" smtClean="0"/>
              <a:t>Database connection file contain </a:t>
            </a:r>
            <a:r>
              <a:rPr lang="en-US" dirty="0" err="1" smtClean="0"/>
              <a:t>db</a:t>
            </a:r>
            <a:r>
              <a:rPr lang="en-US" dirty="0" smtClean="0"/>
              <a:t>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90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&lt;title&gt;</a:t>
            </a:r>
          </a:p>
          <a:p>
            <a:pPr marL="0" indent="0">
              <a:buNone/>
            </a:pPr>
            <a:r>
              <a:rPr lang="en-US" dirty="0" smtClean="0"/>
              <a:t>MYSQL</a:t>
            </a:r>
          </a:p>
          <a:p>
            <a:pPr marL="0" indent="0">
              <a:buNone/>
            </a:pPr>
            <a:r>
              <a:rPr lang="en-US" dirty="0" smtClean="0"/>
              <a:t>&lt;/title&gt;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&lt;h1&gt;Enter your Information&lt;/h1&gt;</a:t>
            </a:r>
          </a:p>
          <a:p>
            <a:pPr marL="0" indent="0">
              <a:buNone/>
            </a:pPr>
            <a:r>
              <a:rPr lang="en-US" dirty="0" smtClean="0"/>
              <a:t>&lt;form method ="post" action ="</a:t>
            </a:r>
            <a:r>
              <a:rPr lang="en-US" dirty="0" err="1" smtClean="0"/>
              <a:t>sql.php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Name:&lt;input type ="text" name ="name"&gt;&lt;/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Age:&lt;input type ="text" name ="age"&gt;&lt;/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&lt;input type ="Submit" value = “update"&gt;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828800"/>
            <a:ext cx="34385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2485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$connection = </a:t>
            </a:r>
            <a:r>
              <a:rPr lang="en-US" dirty="0" err="1" smtClean="0"/>
              <a:t>mysql_connect</a:t>
            </a:r>
            <a:r>
              <a:rPr lang="en-US" dirty="0" smtClean="0"/>
              <a:t>("</a:t>
            </a:r>
            <a:r>
              <a:rPr lang="en-US" dirty="0" err="1" smtClean="0"/>
              <a:t>localhost</a:t>
            </a:r>
            <a:r>
              <a:rPr lang="en-US" dirty="0" smtClean="0"/>
              <a:t>"," ", " ")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$</a:t>
            </a:r>
            <a:r>
              <a:rPr lang="en-US" dirty="0" err="1" smtClean="0"/>
              <a:t>db</a:t>
            </a:r>
            <a:r>
              <a:rPr lang="en-US" dirty="0" smtClean="0"/>
              <a:t> = </a:t>
            </a:r>
            <a:r>
              <a:rPr lang="en-US" dirty="0" err="1" smtClean="0"/>
              <a:t>mysql_select_db</a:t>
            </a:r>
            <a:r>
              <a:rPr lang="en-US" dirty="0" smtClean="0"/>
              <a:t>("</a:t>
            </a:r>
            <a:r>
              <a:rPr lang="en-US" dirty="0" err="1" smtClean="0"/>
              <a:t>IP",$connection</a:t>
            </a:r>
            <a:r>
              <a:rPr lang="en-US" dirty="0" smtClean="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$Name = $_POST[“name"];//gets the name from index page</a:t>
            </a:r>
          </a:p>
          <a:p>
            <a:pPr>
              <a:lnSpc>
                <a:spcPct val="80000"/>
              </a:lnSpc>
              <a:buNone/>
            </a:pPr>
            <a:endParaRPr lang="en-US" dirty="0" smtClean="0"/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$age = $_POST</a:t>
            </a:r>
            <a:r>
              <a:rPr lang="en-US" smtClean="0"/>
              <a:t>[“</a:t>
            </a:r>
            <a:r>
              <a:rPr lang="en-US" smtClean="0"/>
              <a:t>age</a:t>
            </a:r>
            <a:r>
              <a:rPr lang="en-US" smtClean="0"/>
              <a:t>"];//</a:t>
            </a:r>
            <a:r>
              <a:rPr lang="en-US" dirty="0" smtClean="0"/>
              <a:t>gets the age from index page</a:t>
            </a:r>
          </a:p>
          <a:p>
            <a:pPr>
              <a:lnSpc>
                <a:spcPct val="80000"/>
              </a:lnSpc>
              <a:buNone/>
            </a:pP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$query =“insert into table  employee()";//update the information to database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$ result =</a:t>
            </a:r>
            <a:r>
              <a:rPr lang="en-US" dirty="0" err="1" smtClean="0"/>
              <a:t>mysql_query</a:t>
            </a:r>
            <a:r>
              <a:rPr lang="en-US" dirty="0" smtClean="0"/>
              <a:t>($query)// Querying updated information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$ result =</a:t>
            </a:r>
            <a:r>
              <a:rPr lang="en-US" dirty="0" err="1" smtClean="0"/>
              <a:t>mysql_query</a:t>
            </a:r>
            <a:r>
              <a:rPr lang="en-US" dirty="0" smtClean="0"/>
              <a:t>($query)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While($row = </a:t>
            </a:r>
            <a:r>
              <a:rPr lang="en-US" dirty="0" err="1" smtClean="0"/>
              <a:t>mysql_fetch_array</a:t>
            </a:r>
            <a:r>
              <a:rPr lang="en-US" dirty="0" smtClean="0"/>
              <a:t>($result))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echo $row[‘cn1’],$row[cn2];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err="1" smtClean="0"/>
              <a:t>mysql_close</a:t>
            </a:r>
            <a:r>
              <a:rPr lang="en-US" dirty="0" smtClean="0"/>
              <a:t>($con); - for closing the connection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?&gt;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876800"/>
            <a:ext cx="44577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407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display content in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echo "&lt;table border ='1'&gt;";</a:t>
            </a:r>
          </a:p>
          <a:p>
            <a:pPr marL="0" indent="0">
              <a:buNone/>
            </a:pPr>
            <a:r>
              <a:rPr lang="en-US" dirty="0" smtClean="0"/>
              <a:t>echo"&lt;</a:t>
            </a:r>
            <a:r>
              <a:rPr lang="en-US" dirty="0" err="1" smtClean="0"/>
              <a:t>tr</a:t>
            </a:r>
            <a:r>
              <a:rPr lang="en-US" dirty="0" smtClean="0"/>
              <a:t>&gt;";</a:t>
            </a:r>
          </a:p>
          <a:p>
            <a:pPr marL="0" indent="0">
              <a:buNone/>
            </a:pPr>
            <a:r>
              <a:rPr lang="en-US" dirty="0" smtClean="0"/>
              <a:t>echo"&lt;</a:t>
            </a:r>
            <a:r>
              <a:rPr lang="en-US" dirty="0" err="1" smtClean="0"/>
              <a:t>th</a:t>
            </a:r>
            <a:r>
              <a:rPr lang="en-US" dirty="0" smtClean="0"/>
              <a:t>&gt;name&lt;/</a:t>
            </a:r>
            <a:r>
              <a:rPr lang="en-US" dirty="0" err="1" smtClean="0"/>
              <a:t>th</a:t>
            </a:r>
            <a:r>
              <a:rPr lang="en-US" dirty="0" smtClean="0"/>
              <a:t>&gt;&lt;</a:t>
            </a:r>
            <a:r>
              <a:rPr lang="en-US" dirty="0" err="1" smtClean="0"/>
              <a:t>th</a:t>
            </a:r>
            <a:r>
              <a:rPr lang="en-US" dirty="0" smtClean="0"/>
              <a:t>&gt;age&lt;/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echo"&lt;/</a:t>
            </a:r>
            <a:r>
              <a:rPr lang="en-US" dirty="0" err="1" smtClean="0"/>
              <a:t>tr</a:t>
            </a:r>
            <a:r>
              <a:rPr lang="en-US" dirty="0" smtClean="0"/>
              <a:t>&gt;";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 ($row = </a:t>
            </a:r>
            <a:r>
              <a:rPr lang="en-US" dirty="0" err="1" smtClean="0"/>
              <a:t>mysql_fetch_array</a:t>
            </a:r>
            <a:r>
              <a:rPr lang="en-US" dirty="0" smtClean="0"/>
              <a:t>($result))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echo"&lt;</a:t>
            </a:r>
            <a:r>
              <a:rPr lang="en-US" dirty="0" err="1" smtClean="0"/>
              <a:t>tr</a:t>
            </a:r>
            <a:r>
              <a:rPr lang="en-US" dirty="0" smtClean="0"/>
              <a:t>&gt;";</a:t>
            </a:r>
          </a:p>
          <a:p>
            <a:pPr marL="0" indent="0">
              <a:buNone/>
            </a:pPr>
            <a:r>
              <a:rPr lang="en-US" dirty="0" smtClean="0"/>
              <a:t>	echo"&lt;td&gt;",$row['name'],"&lt;/td&gt;&lt;td&gt;",$row['age'],"&lt;/td;</a:t>
            </a:r>
          </a:p>
          <a:p>
            <a:pPr marL="0" indent="0">
              <a:buNone/>
            </a:pPr>
            <a:r>
              <a:rPr lang="en-US" dirty="0" smtClean="0"/>
              <a:t>	echo"&lt;/</a:t>
            </a:r>
            <a:r>
              <a:rPr lang="en-US" dirty="0" err="1" smtClean="0"/>
              <a:t>tr</a:t>
            </a:r>
            <a:r>
              <a:rPr lang="en-US" dirty="0" smtClean="0"/>
              <a:t>&gt;";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echo"&lt;/table&gt;";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11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5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opening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file</a:t>
            </a:r>
          </a:p>
          <a:p>
            <a:r>
              <a:rPr lang="en-US" dirty="0" smtClean="0"/>
              <a:t>Read/write the content </a:t>
            </a:r>
          </a:p>
          <a:p>
            <a:r>
              <a:rPr lang="en-US" dirty="0" smtClean="0"/>
              <a:t>Close the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01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Opening a File</a:t>
            </a:r>
          </a:p>
          <a:p>
            <a:pPr lvl="1"/>
            <a:r>
              <a:rPr lang="en-US" dirty="0" smtClean="0"/>
              <a:t>$file=</a:t>
            </a:r>
            <a:r>
              <a:rPr lang="en-US" dirty="0" err="1" smtClean="0"/>
              <a:t>fopen</a:t>
            </a:r>
            <a:r>
              <a:rPr lang="en-US" dirty="0" smtClean="0"/>
              <a:t>("</a:t>
            </a:r>
            <a:r>
              <a:rPr lang="en-US" dirty="0" err="1" smtClean="0"/>
              <a:t>welcome.txt","r</a:t>
            </a:r>
            <a:r>
              <a:rPr lang="en-US" dirty="0" smtClean="0"/>
              <a:t>");</a:t>
            </a:r>
          </a:p>
          <a:p>
            <a:pPr lvl="1"/>
            <a:r>
              <a:rPr lang="en-US" dirty="0" smtClean="0"/>
              <a:t>If the </a:t>
            </a:r>
            <a:r>
              <a:rPr lang="en-US" dirty="0" err="1" smtClean="0"/>
              <a:t>fopen</a:t>
            </a:r>
            <a:r>
              <a:rPr lang="en-US" dirty="0" smtClean="0"/>
              <a:t>() function is unable to open the specified file, it returns 0 (false).</a:t>
            </a:r>
          </a:p>
          <a:p>
            <a:r>
              <a:rPr lang="en-US" b="1" dirty="0" smtClean="0"/>
              <a:t>Closing a File</a:t>
            </a:r>
          </a:p>
          <a:p>
            <a:pPr lvl="1"/>
            <a:r>
              <a:rPr lang="en-US" dirty="0" err="1" smtClean="0"/>
              <a:t>fclose</a:t>
            </a:r>
            <a:r>
              <a:rPr lang="en-US" dirty="0" smtClean="0"/>
              <a:t>($file);</a:t>
            </a:r>
          </a:p>
          <a:p>
            <a:r>
              <a:rPr lang="en-US" b="1" dirty="0" smtClean="0"/>
              <a:t>Check End-of-file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feof</a:t>
            </a:r>
            <a:r>
              <a:rPr lang="en-US" dirty="0" smtClean="0"/>
              <a:t>() function is useful for looping through data of unknown length.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9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Reading a File Line by Line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fgets</a:t>
            </a:r>
            <a:r>
              <a:rPr lang="en-US" dirty="0" smtClean="0"/>
              <a:t>() function is used to read a single line from a file.</a:t>
            </a:r>
          </a:p>
          <a:p>
            <a:pPr lvl="1"/>
            <a:r>
              <a:rPr lang="en-US" dirty="0" smtClean="0"/>
              <a:t>while(!</a:t>
            </a:r>
            <a:r>
              <a:rPr lang="en-US" dirty="0" err="1" smtClean="0"/>
              <a:t>feof</a:t>
            </a:r>
            <a:r>
              <a:rPr lang="en-US" dirty="0" smtClean="0"/>
              <a:t>($file))</a:t>
            </a:r>
            <a:br>
              <a:rPr lang="en-US" dirty="0" smtClean="0"/>
            </a:br>
            <a:r>
              <a:rPr lang="en-US" dirty="0" smtClean="0"/>
              <a:t>  {</a:t>
            </a:r>
            <a:br>
              <a:rPr lang="en-US" dirty="0" smtClean="0"/>
            </a:br>
            <a:r>
              <a:rPr lang="en-US" dirty="0" smtClean="0"/>
              <a:t>  echo </a:t>
            </a:r>
            <a:r>
              <a:rPr lang="en-US" dirty="0" err="1" smtClean="0"/>
              <a:t>fgets</a:t>
            </a:r>
            <a:r>
              <a:rPr lang="en-US" dirty="0" smtClean="0"/>
              <a:t>($file). "&lt;</a:t>
            </a:r>
            <a:r>
              <a:rPr lang="en-US" dirty="0" err="1" smtClean="0"/>
              <a:t>br</a:t>
            </a:r>
            <a:r>
              <a:rPr lang="en-US" dirty="0" smtClean="0"/>
              <a:t> /&gt;";</a:t>
            </a:r>
            <a:br>
              <a:rPr lang="en-US" dirty="0" smtClean="0"/>
            </a:br>
            <a:r>
              <a:rPr lang="en-US" dirty="0" smtClean="0"/>
              <a:t>  }</a:t>
            </a:r>
            <a:endParaRPr lang="en-US" b="1" dirty="0" smtClean="0"/>
          </a:p>
          <a:p>
            <a:r>
              <a:rPr lang="en-US" b="1" dirty="0" smtClean="0"/>
              <a:t>Reading a File Character by Character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fgetc</a:t>
            </a:r>
            <a:r>
              <a:rPr lang="en-US" dirty="0" smtClean="0"/>
              <a:t>() function is used to read a single character from</a:t>
            </a:r>
          </a:p>
          <a:p>
            <a:pPr lvl="1"/>
            <a:r>
              <a:rPr lang="en-US" dirty="0" smtClean="0"/>
              <a:t>while (!</a:t>
            </a:r>
            <a:r>
              <a:rPr lang="en-US" dirty="0" err="1" smtClean="0"/>
              <a:t>feof</a:t>
            </a:r>
            <a:r>
              <a:rPr lang="en-US" dirty="0" smtClean="0"/>
              <a:t>($file))</a:t>
            </a:r>
            <a:br>
              <a:rPr lang="en-US" dirty="0" smtClean="0"/>
            </a:br>
            <a:r>
              <a:rPr lang="en-US" dirty="0" smtClean="0"/>
              <a:t>  {</a:t>
            </a:r>
            <a:br>
              <a:rPr lang="en-US" dirty="0" smtClean="0"/>
            </a:br>
            <a:r>
              <a:rPr lang="en-US" dirty="0" smtClean="0"/>
              <a:t>  echo </a:t>
            </a:r>
            <a:r>
              <a:rPr lang="en-US" dirty="0" err="1" smtClean="0"/>
              <a:t>fgetc</a:t>
            </a:r>
            <a:r>
              <a:rPr lang="en-US" dirty="0" smtClean="0"/>
              <a:t>($file);</a:t>
            </a:r>
            <a:br>
              <a:rPr lang="en-US" dirty="0" smtClean="0"/>
            </a:br>
            <a:r>
              <a:rPr lang="en-US" dirty="0" smtClean="0"/>
              <a:t>  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5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mysql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MySQL is the most popular open-source database system.</a:t>
            </a:r>
          </a:p>
          <a:p>
            <a:pPr>
              <a:lnSpc>
                <a:spcPct val="90000"/>
              </a:lnSpc>
            </a:pPr>
            <a:r>
              <a:rPr lang="en-US"/>
              <a:t>The data in MySQL is stored in database objects called tables.</a:t>
            </a:r>
          </a:p>
          <a:p>
            <a:pPr>
              <a:lnSpc>
                <a:spcPct val="90000"/>
              </a:lnSpc>
            </a:pPr>
            <a:r>
              <a:rPr lang="en-US"/>
              <a:t>A table is a collections of related data entries and it consists of columns and rows.</a:t>
            </a:r>
          </a:p>
          <a:p>
            <a:pPr>
              <a:lnSpc>
                <a:spcPct val="90000"/>
              </a:lnSpc>
            </a:pPr>
            <a:r>
              <a:rPr lang="en-US"/>
              <a:t>Databases are useful when storing information categorically.</a:t>
            </a:r>
          </a:p>
        </p:txBody>
      </p:sp>
    </p:spTree>
    <p:extLst>
      <p:ext uri="{BB962C8B-B14F-4D97-AF65-F5344CB8AC3E}">
        <p14:creationId xmlns:p14="http://schemas.microsoft.com/office/powerpoint/2010/main" val="50306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$handle = </a:t>
            </a:r>
            <a:r>
              <a:rPr lang="en-US" dirty="0" err="1" smtClean="0"/>
              <a:t>fopen</a:t>
            </a:r>
            <a:r>
              <a:rPr lang="en-US" dirty="0" smtClean="0"/>
              <a:t>($_FILES['</a:t>
            </a:r>
            <a:r>
              <a:rPr lang="en-US" dirty="0" err="1" smtClean="0"/>
              <a:t>userfile</a:t>
            </a:r>
            <a:r>
              <a:rPr lang="en-US" dirty="0" smtClean="0"/>
              <a:t>']['</a:t>
            </a:r>
            <a:r>
              <a:rPr lang="en-US" dirty="0" err="1" smtClean="0"/>
              <a:t>tmp_name</a:t>
            </a:r>
            <a:r>
              <a:rPr lang="en-US" dirty="0" smtClean="0"/>
              <a:t>'],"r");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while (!</a:t>
            </a:r>
            <a:r>
              <a:rPr lang="en-US" dirty="0" err="1" smtClean="0"/>
              <a:t>feof</a:t>
            </a:r>
            <a:r>
              <a:rPr lang="en-US" dirty="0" smtClean="0"/>
              <a:t>($handle))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$text = </a:t>
            </a:r>
            <a:r>
              <a:rPr lang="en-US" dirty="0" err="1" smtClean="0"/>
              <a:t>fgets</a:t>
            </a:r>
            <a:r>
              <a:rPr lang="en-US" dirty="0" smtClean="0"/>
              <a:t>($handle);</a:t>
            </a:r>
          </a:p>
          <a:p>
            <a:pPr>
              <a:buNone/>
            </a:pPr>
            <a:r>
              <a:rPr lang="en-US" dirty="0" smtClean="0"/>
              <a:t>	echo $text,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fclose</a:t>
            </a:r>
            <a:r>
              <a:rPr lang="en-US" dirty="0" smtClean="0"/>
              <a:t>($handle);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73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PHP - File Open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Read: 'r'</a:t>
            </a:r>
            <a:endParaRPr lang="en-US" dirty="0" smtClean="0"/>
          </a:p>
          <a:p>
            <a:pPr lvl="1"/>
            <a:r>
              <a:rPr lang="en-US" dirty="0" smtClean="0"/>
              <a:t>The file pointer begins at the front of the file.</a:t>
            </a:r>
          </a:p>
          <a:p>
            <a:r>
              <a:rPr lang="en-US" b="1" dirty="0" smtClean="0"/>
              <a:t>Write: 'w'</a:t>
            </a:r>
            <a:endParaRPr lang="en-US" dirty="0" smtClean="0"/>
          </a:p>
          <a:p>
            <a:pPr lvl="1"/>
            <a:r>
              <a:rPr lang="en-US" dirty="0" smtClean="0"/>
              <a:t>In addition, the data in the file is erased and you will begin writing data at the </a:t>
            </a:r>
            <a:r>
              <a:rPr lang="en-US" b="1" dirty="0" smtClean="0"/>
              <a:t>beginning</a:t>
            </a:r>
            <a:r>
              <a:rPr lang="en-US" dirty="0" smtClean="0"/>
              <a:t> of the file. This is also called truncating a file.</a:t>
            </a:r>
          </a:p>
          <a:p>
            <a:r>
              <a:rPr lang="en-US" b="1" dirty="0" smtClean="0"/>
              <a:t>Append: 'a'</a:t>
            </a:r>
            <a:endParaRPr lang="en-US" dirty="0" smtClean="0"/>
          </a:p>
          <a:p>
            <a:pPr lvl="1"/>
            <a:r>
              <a:rPr lang="en-US" dirty="0" smtClean="0"/>
              <a:t>Open a file for write only use. However, the data in the file is preserved and you begin will writing data at the </a:t>
            </a:r>
            <a:r>
              <a:rPr lang="en-US" b="1" dirty="0" smtClean="0"/>
              <a:t>end</a:t>
            </a:r>
            <a:r>
              <a:rPr lang="en-US" dirty="0" smtClean="0"/>
              <a:t> of the file. The file pointer begins at the end of the file.</a:t>
            </a:r>
          </a:p>
          <a:p>
            <a:r>
              <a:rPr lang="en-US" b="1" dirty="0" smtClean="0"/>
              <a:t>Read/Write: 'r+'</a:t>
            </a:r>
            <a:endParaRPr lang="en-US" dirty="0" smtClean="0"/>
          </a:p>
          <a:p>
            <a:pPr lvl="1"/>
            <a:r>
              <a:rPr lang="en-US" dirty="0" smtClean="0"/>
              <a:t>Opens a file so that it can be read from and written to. The file pointer is at the beginning of the file.</a:t>
            </a:r>
          </a:p>
          <a:p>
            <a:r>
              <a:rPr lang="en-US" b="1" dirty="0" smtClean="0"/>
              <a:t>Write/Read: 'w+'</a:t>
            </a:r>
            <a:endParaRPr lang="en-US" dirty="0" smtClean="0"/>
          </a:p>
          <a:p>
            <a:pPr lvl="1"/>
            <a:r>
              <a:rPr lang="en-US" dirty="0" smtClean="0"/>
              <a:t>This is exactly the same as r+, </a:t>
            </a:r>
            <a:r>
              <a:rPr lang="en-US" b="1" dirty="0" smtClean="0"/>
              <a:t>except</a:t>
            </a:r>
            <a:r>
              <a:rPr lang="en-US" dirty="0" smtClean="0"/>
              <a:t> that it deletes all information in the file when the file is opened.</a:t>
            </a:r>
          </a:p>
          <a:p>
            <a:r>
              <a:rPr lang="en-US" b="1" dirty="0" smtClean="0"/>
              <a:t>Append: 'a+'</a:t>
            </a:r>
            <a:endParaRPr lang="en-US" dirty="0" smtClean="0"/>
          </a:p>
          <a:p>
            <a:pPr lvl="1"/>
            <a:r>
              <a:rPr lang="en-US" dirty="0" smtClean="0"/>
              <a:t>This is exactly the same as r+, </a:t>
            </a:r>
            <a:r>
              <a:rPr lang="en-US" b="1" dirty="0" smtClean="0"/>
              <a:t>except</a:t>
            </a:r>
            <a:r>
              <a:rPr lang="en-US" dirty="0" smtClean="0"/>
              <a:t> that the file pointer is at the end of the file.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5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upload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/*</a:t>
            </a:r>
          </a:p>
          <a:p>
            <a:pPr marL="0" indent="0">
              <a:buNone/>
            </a:pPr>
            <a:r>
              <a:rPr lang="en-US" dirty="0" smtClean="0"/>
              <a:t> * Author : Antony</a:t>
            </a:r>
          </a:p>
          <a:p>
            <a:pPr marL="0" indent="0">
              <a:buNone/>
            </a:pPr>
            <a:r>
              <a:rPr lang="en-US" dirty="0" smtClean="0"/>
              <a:t> * Created on 13-Feb-08</a:t>
            </a:r>
          </a:p>
          <a:p>
            <a:pPr marL="0" indent="0">
              <a:buNone/>
            </a:pPr>
            <a:r>
              <a:rPr lang="en-US" dirty="0" smtClean="0"/>
              <a:t> * Program Name : </a:t>
            </a:r>
            <a:r>
              <a:rPr lang="en-US" dirty="0" err="1" smtClean="0"/>
              <a:t>upload.php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*/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uploaddir</a:t>
            </a:r>
            <a:r>
              <a:rPr lang="en-US" dirty="0" smtClean="0"/>
              <a:t> = 'upload/';</a:t>
            </a:r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uploadfile</a:t>
            </a:r>
            <a:r>
              <a:rPr lang="en-US" dirty="0" smtClean="0"/>
              <a:t> = $</a:t>
            </a:r>
            <a:r>
              <a:rPr lang="en-US" dirty="0" err="1" smtClean="0"/>
              <a:t>uploaddir</a:t>
            </a:r>
            <a:r>
              <a:rPr lang="en-US" dirty="0" smtClean="0"/>
              <a:t> . $_FILES['</a:t>
            </a:r>
            <a:r>
              <a:rPr lang="en-US" dirty="0" err="1" smtClean="0"/>
              <a:t>userfile</a:t>
            </a:r>
            <a:r>
              <a:rPr lang="en-US" dirty="0" smtClean="0"/>
              <a:t>']['name'];</a:t>
            </a:r>
          </a:p>
          <a:p>
            <a:pPr marL="0" indent="0">
              <a:buNone/>
            </a:pPr>
            <a:r>
              <a:rPr lang="en-US" dirty="0" smtClean="0"/>
              <a:t>$type = $_FILES['</a:t>
            </a:r>
            <a:r>
              <a:rPr lang="en-US" dirty="0" err="1" smtClean="0"/>
              <a:t>userfile</a:t>
            </a:r>
            <a:r>
              <a:rPr lang="en-US" dirty="0" smtClean="0"/>
              <a:t>']['type'];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 err="1" smtClean="0"/>
              <a:t>print_r</a:t>
            </a:r>
            <a:r>
              <a:rPr lang="en-US" dirty="0" smtClean="0"/>
              <a:t>($_FILES);</a:t>
            </a:r>
          </a:p>
          <a:p>
            <a:pPr marL="0" indent="0">
              <a:buNone/>
            </a:pPr>
            <a:r>
              <a:rPr lang="en-US" dirty="0" smtClean="0"/>
              <a:t>$size = $_FILES['</a:t>
            </a:r>
            <a:r>
              <a:rPr lang="en-US" dirty="0" err="1" smtClean="0"/>
              <a:t>userfile</a:t>
            </a:r>
            <a:r>
              <a:rPr lang="en-US" dirty="0" smtClean="0"/>
              <a:t>']['size'];</a:t>
            </a:r>
          </a:p>
          <a:p>
            <a:pPr marL="0" indent="0">
              <a:buNone/>
            </a:pPr>
            <a:r>
              <a:rPr lang="en-US" dirty="0" smtClean="0"/>
              <a:t>if (($type == "text/plain") || ($type == "application/</a:t>
            </a:r>
            <a:r>
              <a:rPr lang="en-US" dirty="0" err="1" smtClean="0"/>
              <a:t>pdf</a:t>
            </a:r>
            <a:r>
              <a:rPr lang="en-US" dirty="0" smtClean="0"/>
              <a:t>") || ($type=="image/jpeg") || ($type=="image/jpg") || ($type=="image/</a:t>
            </a:r>
            <a:r>
              <a:rPr lang="en-US" dirty="0" err="1" smtClean="0"/>
              <a:t>png</a:t>
            </a:r>
            <a:r>
              <a:rPr lang="en-US" dirty="0" smtClean="0"/>
              <a:t>")) {</a:t>
            </a:r>
          </a:p>
          <a:p>
            <a:pPr marL="0" indent="0">
              <a:buNone/>
            </a:pPr>
            <a:r>
              <a:rPr lang="en-US" dirty="0" smtClean="0"/>
              <a:t>    if ($size &lt;= 10485760) {</a:t>
            </a:r>
          </a:p>
          <a:p>
            <a:pPr marL="0" indent="0">
              <a:buNone/>
            </a:pPr>
            <a:r>
              <a:rPr lang="en-US" dirty="0" smtClean="0"/>
              <a:t>        if (</a:t>
            </a:r>
            <a:r>
              <a:rPr lang="en-US" dirty="0" err="1" smtClean="0"/>
              <a:t>move_uploaded_file</a:t>
            </a:r>
            <a:r>
              <a:rPr lang="en-US" dirty="0" smtClean="0"/>
              <a:t>($_FILES['</a:t>
            </a:r>
            <a:r>
              <a:rPr lang="en-US" dirty="0" err="1" smtClean="0"/>
              <a:t>userfile</a:t>
            </a:r>
            <a:r>
              <a:rPr lang="en-US" dirty="0" smtClean="0"/>
              <a:t>']['</a:t>
            </a:r>
            <a:r>
              <a:rPr lang="en-US" dirty="0" err="1" smtClean="0"/>
              <a:t>tmp_name</a:t>
            </a:r>
            <a:r>
              <a:rPr lang="en-US" dirty="0" smtClean="0"/>
              <a:t>'], $</a:t>
            </a:r>
            <a:r>
              <a:rPr lang="en-US" dirty="0" err="1" smtClean="0"/>
              <a:t>uploadfile</a:t>
            </a:r>
            <a:r>
              <a:rPr lang="en-US" dirty="0" smtClean="0"/>
              <a:t>)) {</a:t>
            </a:r>
          </a:p>
          <a:p>
            <a:pPr marL="0" indent="0">
              <a:buNone/>
            </a:pPr>
            <a:r>
              <a:rPr lang="en-US" dirty="0" smtClean="0"/>
              <a:t>            echo "File is valid, and was successfully uploaded.";</a:t>
            </a:r>
          </a:p>
          <a:p>
            <a:pPr marL="0" indent="0">
              <a:buNone/>
            </a:pPr>
            <a:r>
              <a:rPr lang="en-US" dirty="0" smtClean="0"/>
              <a:t>        } else {</a:t>
            </a:r>
          </a:p>
          <a:p>
            <a:pPr marL="0" indent="0">
              <a:buNone/>
            </a:pPr>
            <a:r>
              <a:rPr lang="en-US" dirty="0" smtClean="0"/>
              <a:t>            echo "File upload failed&lt;</a:t>
            </a:r>
            <a:r>
              <a:rPr lang="en-US" dirty="0" err="1" smtClean="0"/>
              <a:t>br</a:t>
            </a:r>
            <a:r>
              <a:rPr lang="en-US" dirty="0" smtClean="0"/>
              <a:t>&gt; ";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 else {</a:t>
            </a:r>
          </a:p>
          <a:p>
            <a:pPr marL="0" indent="0">
              <a:buNone/>
            </a:pPr>
            <a:r>
              <a:rPr lang="en-US" dirty="0" smtClean="0"/>
              <a:t>        echo "File Size Exceeded . Max :10 MB Only";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 else {</a:t>
            </a:r>
          </a:p>
          <a:p>
            <a:pPr marL="0" indent="0">
              <a:buNone/>
            </a:pPr>
            <a:r>
              <a:rPr lang="en-US" dirty="0" smtClean="0"/>
              <a:t>    echo "Only Text and </a:t>
            </a:r>
            <a:r>
              <a:rPr lang="en-US" dirty="0" err="1" smtClean="0"/>
              <a:t>pdf</a:t>
            </a:r>
            <a:r>
              <a:rPr lang="en-US" dirty="0" smtClean="0"/>
              <a:t> files are valid to upload";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 err="1" smtClean="0"/>
              <a:t>print_r</a:t>
            </a:r>
            <a:r>
              <a:rPr lang="en-US" dirty="0" smtClean="0"/>
              <a:t>($_FILES);</a:t>
            </a:r>
          </a:p>
          <a:p>
            <a:pPr marL="0" indent="0">
              <a:buNone/>
            </a:pPr>
            <a:r>
              <a:rPr lang="en-US" dirty="0" smtClean="0"/>
              <a:t>?&gt;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95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1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Tables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database most often contains one or more tables. Tables contain records (rows) with data.</a:t>
            </a:r>
          </a:p>
          <a:p>
            <a:r>
              <a:rPr lang="en-US"/>
              <a:t>Below is an example of a table called "Persons":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>
              <a:buFontTx/>
              <a:buNone/>
            </a:pPr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724400"/>
            <a:ext cx="8915400" cy="1609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963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mysql database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Display available databases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Show databases;</a:t>
            </a:r>
          </a:p>
          <a:p>
            <a:pPr>
              <a:lnSpc>
                <a:spcPct val="90000"/>
              </a:lnSpc>
            </a:pPr>
            <a:r>
              <a:rPr lang="en-US" sz="2800"/>
              <a:t>Create database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Create database &lt;dbname&gt;;</a:t>
            </a:r>
          </a:p>
          <a:p>
            <a:pPr>
              <a:lnSpc>
                <a:spcPct val="90000"/>
              </a:lnSpc>
            </a:pPr>
            <a:r>
              <a:rPr lang="en-US" sz="2800"/>
              <a:t>Giving permission to database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 &lt;dbname&gt;</a:t>
            </a:r>
          </a:p>
          <a:p>
            <a:pPr>
              <a:lnSpc>
                <a:spcPct val="90000"/>
              </a:lnSpc>
            </a:pPr>
            <a:r>
              <a:rPr lang="en-US" sz="2800"/>
              <a:t>Creating table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Create table &lt;tablename&gt;();</a:t>
            </a:r>
          </a:p>
          <a:p>
            <a:pPr>
              <a:lnSpc>
                <a:spcPct val="90000"/>
              </a:lnSpc>
            </a:pPr>
            <a:r>
              <a:rPr lang="en-US" sz="2800"/>
              <a:t>Show list of tables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Show tables;</a:t>
            </a:r>
          </a:p>
        </p:txBody>
      </p:sp>
    </p:spTree>
    <p:extLst>
      <p:ext uri="{BB962C8B-B14F-4D97-AF65-F5344CB8AC3E}">
        <p14:creationId xmlns:p14="http://schemas.microsoft.com/office/powerpoint/2010/main" val="51352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database in php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Mysql_connect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Mysql_close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err="1"/>
              <a:t>Mysql_create_db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err="1"/>
              <a:t>Mysql_db_query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err="1"/>
              <a:t>Mysql_error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err="1"/>
              <a:t>Mysql_fetch_array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err="1"/>
              <a:t>Mysql_fetch_assoc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err="1"/>
              <a:t>Mysql_query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err="1"/>
              <a:t>Mysql_result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err="1"/>
              <a:t>Mysql_select_db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err="1"/>
              <a:t>Mysql_tablename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438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connecting to data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the connection</a:t>
            </a:r>
          </a:p>
          <a:p>
            <a:pPr lvl="1"/>
            <a:r>
              <a:rPr lang="en-US" dirty="0" smtClean="0"/>
              <a:t>$connection = </a:t>
            </a:r>
            <a:r>
              <a:rPr lang="en-US" dirty="0" err="1" smtClean="0"/>
              <a:t>mysql_connect</a:t>
            </a:r>
            <a:r>
              <a:rPr lang="en-US" dirty="0"/>
              <a:t>( </a:t>
            </a:r>
            <a:r>
              <a:rPr lang="en-US" dirty="0" err="1"/>
              <a:t>servername</a:t>
            </a:r>
            <a:r>
              <a:rPr lang="en-US" dirty="0"/>
              <a:t>, username, password); </a:t>
            </a:r>
            <a:endParaRPr lang="en-US" dirty="0" smtClean="0"/>
          </a:p>
          <a:p>
            <a:r>
              <a:rPr lang="en-US" dirty="0" smtClean="0"/>
              <a:t>Select the data base</a:t>
            </a:r>
          </a:p>
          <a:p>
            <a:pPr lvl="1"/>
            <a:r>
              <a:rPr lang="en-US" dirty="0" err="1" smtClean="0"/>
              <a:t>Mysql_select_db</a:t>
            </a:r>
            <a:r>
              <a:rPr lang="en-US" dirty="0" smtClean="0"/>
              <a:t>(“database” , connection)</a:t>
            </a:r>
          </a:p>
          <a:p>
            <a:r>
              <a:rPr lang="en-US" dirty="0" smtClean="0"/>
              <a:t>Query from data base</a:t>
            </a:r>
          </a:p>
          <a:p>
            <a:pPr lvl="1"/>
            <a:r>
              <a:rPr lang="en-US" dirty="0" smtClean="0"/>
              <a:t>$result = </a:t>
            </a:r>
            <a:r>
              <a:rPr lang="en-US" dirty="0" err="1" smtClean="0"/>
              <a:t>mysql_query</a:t>
            </a:r>
            <a:r>
              <a:rPr lang="en-US" dirty="0" smtClean="0"/>
              <a:t>($query)</a:t>
            </a:r>
          </a:p>
          <a:p>
            <a:r>
              <a:rPr lang="en-US" dirty="0" smtClean="0"/>
              <a:t>Fletch the data from query and display</a:t>
            </a:r>
          </a:p>
          <a:p>
            <a:pPr lvl="1"/>
            <a:r>
              <a:rPr lang="en-US" dirty="0" err="1" smtClean="0"/>
              <a:t>mysql_fetch_array</a:t>
            </a:r>
            <a:r>
              <a:rPr lang="en-US" dirty="0" smtClean="0"/>
              <a:t>($result))</a:t>
            </a:r>
          </a:p>
          <a:p>
            <a:r>
              <a:rPr lang="en-US" dirty="0" smtClean="0"/>
              <a:t>Close the connection</a:t>
            </a:r>
          </a:p>
          <a:p>
            <a:pPr lvl="1"/>
            <a:r>
              <a:rPr lang="en-US" dirty="0" err="1" smtClean="0"/>
              <a:t>mysql_close</a:t>
            </a:r>
            <a:r>
              <a:rPr lang="en-US" dirty="0" smtClean="0"/>
              <a:t>($con);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59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Create a Connection to a MySQL Database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mysql_connect</a:t>
            </a:r>
            <a:r>
              <a:rPr lang="en-US" sz="2800" dirty="0" smtClean="0"/>
              <a:t>( servername, username, password</a:t>
            </a:r>
            <a:r>
              <a:rPr lang="en-US" sz="2800" dirty="0"/>
              <a:t>); </a:t>
            </a:r>
          </a:p>
          <a:p>
            <a:pPr lvl="1"/>
            <a:r>
              <a:rPr lang="en-US" sz="2400" b="1" dirty="0"/>
              <a:t>servernameOptional. -</a:t>
            </a:r>
            <a:r>
              <a:rPr lang="en-US" sz="2400" dirty="0"/>
              <a:t>  Specifies the server to connect to. Default value is "localhost:3306“</a:t>
            </a:r>
          </a:p>
          <a:p>
            <a:pPr lvl="1"/>
            <a:r>
              <a:rPr lang="en-US" sz="2400" b="1" dirty="0"/>
              <a:t>usernameOptional. -</a:t>
            </a:r>
            <a:r>
              <a:rPr lang="en-US" sz="2400" dirty="0"/>
              <a:t> Specifies the username to log in with. Default value is the name of the user that owns the server process</a:t>
            </a:r>
          </a:p>
          <a:p>
            <a:pPr lvl="1"/>
            <a:r>
              <a:rPr lang="en-US" sz="2400" b="1" dirty="0"/>
              <a:t>passwordOptional. -</a:t>
            </a:r>
            <a:r>
              <a:rPr lang="en-US" sz="2400" dirty="0"/>
              <a:t>  Specifies the password to log in with. Default is "“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725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Selecting database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Mysql_select_db</a:t>
            </a:r>
            <a:r>
              <a:rPr lang="en-US" dirty="0"/>
              <a:t>(“database” , connection)</a:t>
            </a:r>
          </a:p>
          <a:p>
            <a:pPr lvl="1"/>
            <a:r>
              <a:rPr lang="en-US" dirty="0"/>
              <a:t>Database – any database from </a:t>
            </a:r>
            <a:r>
              <a:rPr lang="en-US" dirty="0" err="1"/>
              <a:t>sql</a:t>
            </a:r>
            <a:r>
              <a:rPr lang="en-US" dirty="0"/>
              <a:t> that we </a:t>
            </a:r>
            <a:r>
              <a:rPr lang="en-US" dirty="0" smtClean="0"/>
              <a:t>created</a:t>
            </a:r>
            <a:endParaRPr lang="en-US" dirty="0"/>
          </a:p>
          <a:p>
            <a:pPr lvl="1"/>
            <a:r>
              <a:rPr lang="en-US" dirty="0"/>
              <a:t>Connection – created connection using mysql_connect(,,,)</a:t>
            </a:r>
          </a:p>
          <a:p>
            <a:pPr lvl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78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Selecting data from table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$query = “select * from </a:t>
            </a:r>
            <a:r>
              <a:rPr lang="en-US" dirty="0" err="1"/>
              <a:t>tablename</a:t>
            </a:r>
            <a:r>
              <a:rPr lang="en-US" dirty="0"/>
              <a:t>”;</a:t>
            </a:r>
          </a:p>
          <a:p>
            <a:r>
              <a:rPr lang="en-US" dirty="0"/>
              <a:t>Result = </a:t>
            </a:r>
            <a:r>
              <a:rPr lang="en-US" dirty="0" err="1"/>
              <a:t>mysql_query</a:t>
            </a:r>
            <a:r>
              <a:rPr lang="en-US" dirty="0"/>
              <a:t>($query)</a:t>
            </a:r>
          </a:p>
        </p:txBody>
      </p:sp>
    </p:spTree>
    <p:extLst>
      <p:ext uri="{BB962C8B-B14F-4D97-AF65-F5344CB8AC3E}">
        <p14:creationId xmlns:p14="http://schemas.microsoft.com/office/powerpoint/2010/main" val="166830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1128</Words>
  <Application>Microsoft Office PowerPoint</Application>
  <PresentationFormat>On-screen Show (4:3)</PresentationFormat>
  <Paragraphs>211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Data base Connectivity</vt:lpstr>
      <vt:lpstr>Introduction to mysql</vt:lpstr>
      <vt:lpstr>Database Tables</vt:lpstr>
      <vt:lpstr>Creating mysql database</vt:lpstr>
      <vt:lpstr>Accessing database in php</vt:lpstr>
      <vt:lpstr>Steps in connecting to data base</vt:lpstr>
      <vt:lpstr>Create a Connection to a MySQL Database</vt:lpstr>
      <vt:lpstr>Selecting database</vt:lpstr>
      <vt:lpstr>Selecting data from table</vt:lpstr>
      <vt:lpstr>How to display </vt:lpstr>
      <vt:lpstr>PowerPoint Presentation</vt:lpstr>
      <vt:lpstr>How to update database from form</vt:lpstr>
      <vt:lpstr>Index file</vt:lpstr>
      <vt:lpstr>Database file</vt:lpstr>
      <vt:lpstr>How to display content in table</vt:lpstr>
      <vt:lpstr>PHP files</vt:lpstr>
      <vt:lpstr>Steps In opening files</vt:lpstr>
      <vt:lpstr>PowerPoint Presentation</vt:lpstr>
      <vt:lpstr>PowerPoint Presentation</vt:lpstr>
      <vt:lpstr>PowerPoint Presentation</vt:lpstr>
      <vt:lpstr>PHP - File Open</vt:lpstr>
      <vt:lpstr>File upload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 Connectivity</dc:title>
  <dc:creator>Admin</dc:creator>
  <cp:lastModifiedBy>HP</cp:lastModifiedBy>
  <cp:revision>11</cp:revision>
  <dcterms:created xsi:type="dcterms:W3CDTF">2015-04-23T17:42:20Z</dcterms:created>
  <dcterms:modified xsi:type="dcterms:W3CDTF">2015-04-24T03:10:37Z</dcterms:modified>
</cp:coreProperties>
</file>