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4AD5-DBF9-423C-8FFF-8C4CEF0594EC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CA68-C440-43DE-831F-02CD88E0A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4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 1: Create Database for inserting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b="1" dirty="0" smtClean="0"/>
          </a:p>
          <a:p>
            <a:r>
              <a:rPr lang="en-IN" dirty="0" smtClean="0"/>
              <a:t>Go to MySQL,</a:t>
            </a:r>
          </a:p>
          <a:p>
            <a:r>
              <a:rPr lang="en-IN" dirty="0" smtClean="0"/>
              <a:t>Create database student; </a:t>
            </a:r>
          </a:p>
          <a:p>
            <a:r>
              <a:rPr lang="en-IN" dirty="0" err="1" smtClean="0"/>
              <a:t>Qurey</a:t>
            </a:r>
            <a:r>
              <a:rPr lang="en-IN" dirty="0" smtClean="0"/>
              <a:t> OK, 1 row affected (0.00 sec) </a:t>
            </a:r>
          </a:p>
          <a:p>
            <a:r>
              <a:rPr lang="en-IN" dirty="0" err="1" smtClean="0"/>
              <a:t>mysql</a:t>
            </a:r>
            <a:r>
              <a:rPr lang="en-IN" dirty="0" smtClean="0"/>
              <a:t>&gt; use student </a:t>
            </a:r>
          </a:p>
          <a:p>
            <a:r>
              <a:rPr lang="en-IN" dirty="0" smtClean="0"/>
              <a:t>Database changed </a:t>
            </a:r>
          </a:p>
          <a:p>
            <a:r>
              <a:rPr lang="en-IN" dirty="0" err="1" smtClean="0"/>
              <a:t>mysql</a:t>
            </a:r>
            <a:r>
              <a:rPr lang="en-IN" dirty="0" smtClean="0"/>
              <a:t>&gt; create table student(id </a:t>
            </a:r>
            <a:r>
              <a:rPr lang="en-IN" dirty="0" err="1" smtClean="0"/>
              <a:t>int,name</a:t>
            </a:r>
            <a:r>
              <a:rPr lang="en-IN" dirty="0" smtClean="0"/>
              <a:t> </a:t>
            </a:r>
            <a:r>
              <a:rPr lang="en-IN" dirty="0" err="1" smtClean="0"/>
              <a:t>varchar</a:t>
            </a:r>
            <a:r>
              <a:rPr lang="en-IN" dirty="0" smtClean="0"/>
              <a:t>(40),email </a:t>
            </a:r>
            <a:r>
              <a:rPr lang="en-IN" dirty="0" err="1" smtClean="0"/>
              <a:t>varchar</a:t>
            </a:r>
            <a:r>
              <a:rPr lang="en-IN" dirty="0" smtClean="0"/>
              <a:t>(80),password </a:t>
            </a:r>
            <a:r>
              <a:rPr lang="en-IN" dirty="0" err="1" smtClean="0"/>
              <a:t>varchar</a:t>
            </a:r>
            <a:r>
              <a:rPr lang="en-IN" dirty="0" smtClean="0"/>
              <a:t>(40)); </a:t>
            </a:r>
          </a:p>
          <a:p>
            <a:r>
              <a:rPr lang="en-IN" dirty="0" smtClean="0"/>
              <a:t>Query OK, 0 rows affected (0.05 sec)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94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 2: Front end code, Make HTML Structure of your registration form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Make a new file registration.html we will make it in PHP later, the structure would be:</a:t>
            </a:r>
          </a:p>
          <a:p>
            <a:r>
              <a:rPr lang="en-IN" dirty="0" smtClean="0"/>
              <a:t>&lt;html&gt; </a:t>
            </a:r>
          </a:p>
          <a:p>
            <a:r>
              <a:rPr lang="en-IN" dirty="0" smtClean="0"/>
              <a:t>&lt;head&gt; </a:t>
            </a:r>
          </a:p>
          <a:p>
            <a:r>
              <a:rPr lang="en-IN" dirty="0" smtClean="0"/>
              <a:t>&lt;title&gt;REGISTRATION FORM&lt;/title&gt; </a:t>
            </a:r>
            <a:r>
              <a:rPr lang="en-IN" dirty="0" smtClean="0"/>
              <a:t>&lt;/head&gt; </a:t>
            </a:r>
            <a:endParaRPr lang="en-IN" dirty="0" smtClean="0"/>
          </a:p>
          <a:p>
            <a:r>
              <a:rPr lang="en-IN" dirty="0" smtClean="0"/>
              <a:t>&lt;body&gt; </a:t>
            </a:r>
          </a:p>
          <a:p>
            <a:r>
              <a:rPr lang="en-IN" dirty="0" smtClean="0"/>
              <a:t>&lt;form name="registration" method="post" action="</a:t>
            </a:r>
            <a:r>
              <a:rPr lang="en-IN" dirty="0" err="1" smtClean="0"/>
              <a:t>registration.php</a:t>
            </a:r>
            <a:r>
              <a:rPr lang="en-IN" dirty="0" smtClean="0"/>
              <a:t>"&gt; </a:t>
            </a:r>
          </a:p>
          <a:p>
            <a:r>
              <a:rPr lang="en-IN" dirty="0" smtClean="0"/>
              <a:t>&lt;!-- we will create </a:t>
            </a:r>
            <a:r>
              <a:rPr lang="en-IN" dirty="0" err="1" smtClean="0"/>
              <a:t>registration.php</a:t>
            </a:r>
            <a:r>
              <a:rPr lang="en-IN" dirty="0" smtClean="0"/>
              <a:t> after registration.html --&gt; USERNAME:&lt;input type="text" name="name" value=""&gt;&lt;/</a:t>
            </a:r>
            <a:r>
              <a:rPr lang="en-IN" dirty="0" err="1" smtClean="0"/>
              <a:t>br</a:t>
            </a:r>
            <a:r>
              <a:rPr lang="en-IN" dirty="0" smtClean="0"/>
              <a:t>&gt; EMAIL-ID:&lt;input type="text" name="email" value=""&gt;&lt;/</a:t>
            </a:r>
            <a:r>
              <a:rPr lang="en-IN" dirty="0" err="1" smtClean="0"/>
              <a:t>br</a:t>
            </a:r>
            <a:r>
              <a:rPr lang="en-IN" dirty="0" smtClean="0"/>
              <a:t>&gt; PASSWORD:&lt;input type="text" name="password" value=""&gt;&lt;/</a:t>
            </a:r>
            <a:r>
              <a:rPr lang="en-IN" dirty="0" err="1" smtClean="0"/>
              <a:t>br</a:t>
            </a:r>
            <a:r>
              <a:rPr lang="en-IN" dirty="0" smtClean="0"/>
              <a:t>&gt; RE-PASSWORD:&lt;input type="text" name="</a:t>
            </a:r>
            <a:r>
              <a:rPr lang="en-IN" dirty="0" err="1" smtClean="0"/>
              <a:t>repassword</a:t>
            </a:r>
            <a:r>
              <a:rPr lang="en-IN" dirty="0" smtClean="0"/>
              <a:t>" value=""&gt;&lt;/</a:t>
            </a:r>
            <a:r>
              <a:rPr lang="en-IN" dirty="0" err="1" smtClean="0"/>
              <a:t>br</a:t>
            </a:r>
            <a:r>
              <a:rPr lang="en-IN" dirty="0" smtClean="0"/>
              <a:t>&gt; </a:t>
            </a:r>
          </a:p>
          <a:p>
            <a:r>
              <a:rPr lang="en-IN" dirty="0" smtClean="0"/>
              <a:t>&lt;input type="submit" name="submit" value="submit"&gt; </a:t>
            </a:r>
          </a:p>
          <a:p>
            <a:r>
              <a:rPr lang="en-IN" dirty="0" smtClean="0"/>
              <a:t>&lt;/form&gt; 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16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 3: For Database connectivity using MySQL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Create a </a:t>
            </a:r>
            <a:r>
              <a:rPr lang="en-IN" dirty="0" err="1" smtClean="0"/>
              <a:t>connect.php</a:t>
            </a:r>
            <a:r>
              <a:rPr lang="en-IN" dirty="0" smtClean="0"/>
              <a:t> file for basic database connection use that default code as below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 $hostname="</a:t>
            </a:r>
            <a:r>
              <a:rPr lang="en-IN" dirty="0" err="1" smtClean="0"/>
              <a:t>localhost</a:t>
            </a:r>
            <a:r>
              <a:rPr lang="en-IN" dirty="0" smtClean="0"/>
              <a:t>"; //local server name default </a:t>
            </a:r>
            <a:r>
              <a:rPr lang="en-IN" dirty="0" err="1" smtClean="0"/>
              <a:t>localhost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$username="root";  //</a:t>
            </a:r>
            <a:r>
              <a:rPr lang="en-IN" dirty="0" err="1" smtClean="0"/>
              <a:t>mysql</a:t>
            </a:r>
            <a:r>
              <a:rPr lang="en-IN" dirty="0" smtClean="0"/>
              <a:t> username default is root. $password="";       //blank if no password is set for </a:t>
            </a:r>
            <a:r>
              <a:rPr lang="en-IN" dirty="0" err="1" smtClean="0"/>
              <a:t>mysql</a:t>
            </a:r>
            <a:r>
              <a:rPr lang="en-IN" dirty="0" smtClean="0"/>
              <a:t>. $database="student";  //database name which you created $con=</a:t>
            </a:r>
            <a:r>
              <a:rPr lang="en-IN" dirty="0" err="1" smtClean="0"/>
              <a:t>mysql_connect</a:t>
            </a:r>
            <a:r>
              <a:rPr lang="en-IN" dirty="0" smtClean="0"/>
              <a:t>($</a:t>
            </a:r>
            <a:r>
              <a:rPr lang="en-IN" dirty="0" err="1" smtClean="0"/>
              <a:t>hostname,$username,$password</a:t>
            </a:r>
            <a:r>
              <a:rPr lang="en-IN" dirty="0" smtClean="0"/>
              <a:t>); </a:t>
            </a:r>
          </a:p>
          <a:p>
            <a:r>
              <a:rPr lang="en-IN" dirty="0" smtClean="0"/>
              <a:t>if(! $con) { die('Connection Failed'.</a:t>
            </a:r>
            <a:r>
              <a:rPr lang="en-IN" dirty="0" err="1" smtClean="0"/>
              <a:t>mysql_error</a:t>
            </a:r>
            <a:r>
              <a:rPr lang="en-IN" dirty="0" smtClean="0"/>
              <a:t>()); } </a:t>
            </a:r>
            <a:r>
              <a:rPr lang="en-IN" dirty="0" err="1" smtClean="0"/>
              <a:t>mysql_select_db</a:t>
            </a:r>
            <a:r>
              <a:rPr lang="en-IN" dirty="0" smtClean="0"/>
              <a:t>($</a:t>
            </a:r>
            <a:r>
              <a:rPr lang="en-IN" dirty="0" err="1" smtClean="0"/>
              <a:t>database,$con</a:t>
            </a:r>
            <a:r>
              <a:rPr lang="en-IN" dirty="0" smtClean="0"/>
              <a:t>); 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4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sz="3600" b="1" dirty="0" smtClean="0"/>
              <a:t>STEP 4: Finally create a </a:t>
            </a:r>
            <a:r>
              <a:rPr lang="en-IN" sz="3600" b="1" dirty="0" err="1" smtClean="0"/>
              <a:t>registration.php</a:t>
            </a:r>
            <a:r>
              <a:rPr lang="en-IN" sz="3600" b="1" dirty="0" smtClean="0"/>
              <a:t> page to get value of all fields shown in HTML page</a:t>
            </a:r>
            <a:br>
              <a:rPr lang="en-IN" sz="3600" b="1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Here a Front end developer can write some own code in PHP, Read the code and understand this basic structure line by line you will find it very easy.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    //start </a:t>
            </a:r>
            <a:r>
              <a:rPr lang="en-IN" dirty="0" err="1" smtClean="0"/>
              <a:t>php</a:t>
            </a:r>
            <a:r>
              <a:rPr lang="en-IN" dirty="0" smtClean="0"/>
              <a:t> tag </a:t>
            </a:r>
          </a:p>
          <a:p>
            <a:r>
              <a:rPr lang="en-IN" dirty="0" smtClean="0"/>
              <a:t>//include </a:t>
            </a:r>
            <a:r>
              <a:rPr lang="en-IN" dirty="0" err="1" smtClean="0"/>
              <a:t>connect.php</a:t>
            </a:r>
            <a:r>
              <a:rPr lang="en-IN" dirty="0" smtClean="0"/>
              <a:t> page for database connection</a:t>
            </a:r>
          </a:p>
          <a:p>
            <a:r>
              <a:rPr lang="en-IN" dirty="0" smtClean="0"/>
              <a:t> Include('</a:t>
            </a:r>
            <a:r>
              <a:rPr lang="en-IN" dirty="0" err="1" smtClean="0"/>
              <a:t>connect.php</a:t>
            </a:r>
            <a:r>
              <a:rPr lang="en-IN" dirty="0" smtClean="0"/>
              <a:t>') </a:t>
            </a:r>
          </a:p>
          <a:p>
            <a:r>
              <a:rPr lang="en-IN" dirty="0" smtClean="0"/>
              <a:t>//if submit is not blanked i.e. it is clicked. </a:t>
            </a:r>
          </a:p>
          <a:p>
            <a:r>
              <a:rPr lang="en-IN" dirty="0" smtClean="0"/>
              <a:t>If(</a:t>
            </a:r>
            <a:r>
              <a:rPr lang="en-IN" dirty="0" err="1" smtClean="0"/>
              <a:t>isset</a:t>
            </a:r>
            <a:r>
              <a:rPr lang="en-IN" dirty="0" smtClean="0"/>
              <a:t>($_REQUEST['submit'])!='') { If($_REQUEST['name']=='' || $_REQUEST['email']=='' || $_REQUEST['password']==''|| $_REQUEST['</a:t>
            </a:r>
            <a:r>
              <a:rPr lang="en-IN" dirty="0" err="1" smtClean="0"/>
              <a:t>repassword</a:t>
            </a:r>
            <a:r>
              <a:rPr lang="en-IN" dirty="0" smtClean="0"/>
              <a:t>']=='') </a:t>
            </a:r>
          </a:p>
          <a:p>
            <a:r>
              <a:rPr lang="en-IN" dirty="0" smtClean="0"/>
              <a:t>{ Echo "please fill the empty field."; } </a:t>
            </a:r>
          </a:p>
          <a:p>
            <a:r>
              <a:rPr lang="en-IN" dirty="0" smtClean="0"/>
              <a:t>Else { $</a:t>
            </a:r>
            <a:r>
              <a:rPr lang="en-IN" dirty="0" err="1" smtClean="0"/>
              <a:t>sql</a:t>
            </a:r>
            <a:r>
              <a:rPr lang="en-IN" dirty="0" smtClean="0"/>
              <a:t>="insert into student(</a:t>
            </a:r>
            <a:r>
              <a:rPr lang="en-IN" dirty="0" err="1" smtClean="0"/>
              <a:t>name,email,password,repassword</a:t>
            </a:r>
            <a:r>
              <a:rPr lang="en-IN" dirty="0" smtClean="0"/>
              <a:t>) values('".$_REQUEST['name']."', '".$_REQUEST['email']."', '".$_REQUEST['password']."', '".$_REQUEST['</a:t>
            </a:r>
            <a:r>
              <a:rPr lang="en-IN" dirty="0" err="1" smtClean="0"/>
              <a:t>repassword</a:t>
            </a:r>
            <a:r>
              <a:rPr lang="en-IN" dirty="0" smtClean="0"/>
              <a:t>']."')"; </a:t>
            </a:r>
          </a:p>
          <a:p>
            <a:r>
              <a:rPr lang="en-IN" dirty="0" smtClean="0"/>
              <a:t>$res=</a:t>
            </a:r>
            <a:r>
              <a:rPr lang="en-IN" dirty="0" err="1" smtClean="0"/>
              <a:t>mysql_query</a:t>
            </a:r>
            <a:r>
              <a:rPr lang="en-IN" dirty="0" smtClean="0"/>
              <a:t>($</a:t>
            </a:r>
            <a:r>
              <a:rPr lang="en-IN" dirty="0" err="1" smtClean="0"/>
              <a:t>sql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If($res) { Echo "Record successfully inserted"; } </a:t>
            </a:r>
          </a:p>
          <a:p>
            <a:r>
              <a:rPr lang="en-IN" dirty="0" smtClean="0"/>
              <a:t>Else { Echo "There is some problem in inserting record"; } } } 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8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STEP 1: Create Database for inserting values</vt:lpstr>
      <vt:lpstr>STEP 2: Front end code, Make HTML Structure of your registration form </vt:lpstr>
      <vt:lpstr>STEP 3: For Database connectivity using MySQL </vt:lpstr>
      <vt:lpstr>  STEP 4: Finally create a registration.php page to get value of all fields shown in HTML page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2015-04-22T04:58:55Z</dcterms:created>
  <dcterms:modified xsi:type="dcterms:W3CDTF">2015-04-22T05:16:30Z</dcterms:modified>
</cp:coreProperties>
</file>