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04F781B-73B3-40B0-BEE9-A2DB2094ACE9}" type="datetimeFigureOut">
              <a:rPr lang="en-IN" smtClean="0"/>
              <a:t>15-09-2014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2A4FD67-FE55-461F-AF82-F176C709225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781B-73B3-40B0-BEE9-A2DB2094ACE9}" type="datetimeFigureOut">
              <a:rPr lang="en-IN" smtClean="0"/>
              <a:t>15-09-2014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FD67-FE55-461F-AF82-F176C70922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781B-73B3-40B0-BEE9-A2DB2094ACE9}" type="datetimeFigureOut">
              <a:rPr lang="en-IN" smtClean="0"/>
              <a:t>15-09-2014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FD67-FE55-461F-AF82-F176C70922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4F781B-73B3-40B0-BEE9-A2DB2094ACE9}" type="datetimeFigureOut">
              <a:rPr lang="en-IN" smtClean="0"/>
              <a:t>15-09-2014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2A4FD67-FE55-461F-AF82-F176C709225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04F781B-73B3-40B0-BEE9-A2DB2094ACE9}" type="datetimeFigureOut">
              <a:rPr lang="en-IN" smtClean="0"/>
              <a:t>15-09-2014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2A4FD67-FE55-461F-AF82-F176C709225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781B-73B3-40B0-BEE9-A2DB2094ACE9}" type="datetimeFigureOut">
              <a:rPr lang="en-IN" smtClean="0"/>
              <a:t>15-09-2014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FD67-FE55-461F-AF82-F176C709225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781B-73B3-40B0-BEE9-A2DB2094ACE9}" type="datetimeFigureOut">
              <a:rPr lang="en-IN" smtClean="0"/>
              <a:t>15-09-2014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FD67-FE55-461F-AF82-F176C709225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4F781B-73B3-40B0-BEE9-A2DB2094ACE9}" type="datetimeFigureOut">
              <a:rPr lang="en-IN" smtClean="0"/>
              <a:t>15-09-2014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A4FD67-FE55-461F-AF82-F176C709225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781B-73B3-40B0-BEE9-A2DB2094ACE9}" type="datetimeFigureOut">
              <a:rPr lang="en-IN" smtClean="0"/>
              <a:t>15-09-2014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FD67-FE55-461F-AF82-F176C70922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4F781B-73B3-40B0-BEE9-A2DB2094ACE9}" type="datetimeFigureOut">
              <a:rPr lang="en-IN" smtClean="0"/>
              <a:t>15-09-2014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2A4FD67-FE55-461F-AF82-F176C709225D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4F781B-73B3-40B0-BEE9-A2DB2094ACE9}" type="datetimeFigureOut">
              <a:rPr lang="en-IN" smtClean="0"/>
              <a:t>15-09-2014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A4FD67-FE55-461F-AF82-F176C709225D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04F781B-73B3-40B0-BEE9-A2DB2094ACE9}" type="datetimeFigureOut">
              <a:rPr lang="en-IN" smtClean="0"/>
              <a:t>15-09-2014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2A4FD67-FE55-461F-AF82-F176C709225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Types of Database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Prof. </a:t>
            </a:r>
            <a:r>
              <a:rPr lang="en-IN" dirty="0" err="1" smtClean="0"/>
              <a:t>Dharmendra</a:t>
            </a:r>
            <a:r>
              <a:rPr lang="en-IN" dirty="0" smtClean="0"/>
              <a:t> Singh Rajput</a:t>
            </a:r>
          </a:p>
          <a:p>
            <a:r>
              <a:rPr lang="en-IN" dirty="0" smtClean="0"/>
              <a:t>VIT, Vellore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2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Embedded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These database consist of data developed by individual end users.</a:t>
            </a:r>
          </a:p>
          <a:p>
            <a:r>
              <a:rPr lang="en-IN" dirty="0" smtClean="0"/>
              <a:t>Example of these are collections of documents, spread sheets, presentations, multimedia and other 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51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Distributed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distributed database is a database in which storage  device are not all attached to common processing unit such as CPU. </a:t>
            </a:r>
          </a:p>
          <a:p>
            <a:pPr algn="just"/>
            <a:r>
              <a:rPr lang="en-IN" dirty="0" smtClean="0"/>
              <a:t>It may be stored inn multiple computer located inn the same  physical location or  may be dispersed over a network of interconnected computer.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76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40" y="1412776"/>
            <a:ext cx="6746512" cy="538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65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Document oriented database</a:t>
            </a:r>
          </a:p>
          <a:p>
            <a:r>
              <a:rPr lang="en-IN" dirty="0" smtClean="0"/>
              <a:t>Graph database</a:t>
            </a:r>
          </a:p>
          <a:p>
            <a:r>
              <a:rPr lang="en-IN" dirty="0" smtClean="0"/>
              <a:t>Hypertext database</a:t>
            </a:r>
          </a:p>
          <a:p>
            <a:r>
              <a:rPr lang="en-IN" dirty="0" smtClean="0"/>
              <a:t>Operational database</a:t>
            </a:r>
          </a:p>
          <a:p>
            <a:r>
              <a:rPr lang="en-IN" dirty="0" smtClean="0"/>
              <a:t>Embedded database</a:t>
            </a:r>
          </a:p>
          <a:p>
            <a:r>
              <a:rPr lang="en-IN" dirty="0" smtClean="0"/>
              <a:t>Distributed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91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Document oriented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document oriented database is a computer program designed storing, retrieving and managing document oriented or semi structured data information.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 row no columns but collection of JSON documents.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is also known as schema free database.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include XML, YAML, and JSON as well as Microsoft Office documents (MS Word, Excel, and so on).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42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1026" name="Picture 2" descr="http://docs.couchbase.com/couchbase-devguide-2.0/images/relating_do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221011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03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Graph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Graph database is a kind of SQL database that uses graph structures with nodes, edges and properties to represent and store information.</a:t>
            </a:r>
          </a:p>
          <a:p>
            <a:r>
              <a:rPr lang="en-IN" dirty="0"/>
              <a:t>Graph databases are based on graph theory. Graph databases employ nodes, properties, and edges.</a:t>
            </a:r>
            <a:r>
              <a:rPr lang="en-IN" dirty="0" smtClean="0"/>
              <a:t> </a:t>
            </a:r>
          </a:p>
          <a:p>
            <a:r>
              <a:rPr lang="en-IN" dirty="0" smtClean="0"/>
              <a:t>Example Social network, Internet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78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48789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47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dirty="0" smtClean="0"/>
              <a:t>Hypertext database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IN" dirty="0" smtClean="0"/>
              <a:t>Hypertext database are particularly useful for organizing large amount of disparate information. For example they are useful for maintaining online encyclopaedias.</a:t>
            </a:r>
          </a:p>
          <a:p>
            <a:endParaRPr lang="en-I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7632848" cy="347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48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Operational Database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4061048"/>
          </a:xfrm>
        </p:spPr>
        <p:txBody>
          <a:bodyPr/>
          <a:lstStyle/>
          <a:p>
            <a:r>
              <a:rPr lang="en-IN" dirty="0" smtClean="0"/>
              <a:t>These database store detailed data about the operations of an organization.</a:t>
            </a:r>
          </a:p>
          <a:p>
            <a:r>
              <a:rPr lang="en-IN" dirty="0" smtClean="0"/>
              <a:t>These </a:t>
            </a:r>
            <a:r>
              <a:rPr lang="en-IN" dirty="0"/>
              <a:t>types of databases allow you to do more than simply view archived </a:t>
            </a:r>
            <a:r>
              <a:rPr lang="en-IN" dirty="0" smtClean="0"/>
              <a:t>data.</a:t>
            </a:r>
          </a:p>
          <a:p>
            <a:r>
              <a:rPr lang="en-IN" dirty="0" smtClean="0"/>
              <a:t>Operational </a:t>
            </a:r>
            <a:r>
              <a:rPr lang="en-IN" dirty="0"/>
              <a:t>databases allow you to modify that data (add, change or delete data), doing it in </a:t>
            </a:r>
            <a:r>
              <a:rPr lang="en-IN" dirty="0" smtClean="0"/>
              <a:t>real-time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18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6447"/>
            <a:ext cx="6655359" cy="534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506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134</TotalTime>
  <Words>279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Types of Database</vt:lpstr>
      <vt:lpstr>PowerPoint Presentation</vt:lpstr>
      <vt:lpstr>Document oriented database</vt:lpstr>
      <vt:lpstr>Example</vt:lpstr>
      <vt:lpstr>Graph database</vt:lpstr>
      <vt:lpstr>Example</vt:lpstr>
      <vt:lpstr>Hypertext database </vt:lpstr>
      <vt:lpstr>Operational Database </vt:lpstr>
      <vt:lpstr>Example</vt:lpstr>
      <vt:lpstr>Embedded Database</vt:lpstr>
      <vt:lpstr>Distributed database</vt:lpstr>
      <vt:lpstr>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2014-09-15T04:43:20Z</dcterms:created>
  <dcterms:modified xsi:type="dcterms:W3CDTF">2014-09-15T06:57:49Z</dcterms:modified>
</cp:coreProperties>
</file>