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3F2C-EECB-42BB-9A3E-FAAB9B4BC99A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B72F-62EC-40EE-9C17-6E48C3948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Moore and Mealy Machines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525044"/>
            <a:ext cx="7162800" cy="104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Solution-Moore Machine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0074" y="1752600"/>
            <a:ext cx="6047526" cy="404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Solution- Mealy Machine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06467"/>
            <a:ext cx="3505200" cy="337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390" y="3200400"/>
            <a:ext cx="5876847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</a:t>
            </a:r>
            <a:r>
              <a:rPr lang="en-US" dirty="0"/>
              <a:t>n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834481"/>
            <a:ext cx="3276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Machine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14600"/>
            <a:ext cx="7162800" cy="173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579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81400"/>
            <a:ext cx="4724400" cy="318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920" y="2819400"/>
            <a:ext cx="849688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Mealy Machine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399"/>
            <a:ext cx="7391400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66800"/>
            <a:ext cx="3886200" cy="264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10000"/>
            <a:ext cx="5867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1333" y="2362200"/>
            <a:ext cx="7795467" cy="21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75" y="2286000"/>
            <a:ext cx="5810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581400" cy="283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267199"/>
            <a:ext cx="6248400" cy="200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1143000"/>
            <a:ext cx="4667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Moore and Mealy Machines</vt:lpstr>
      <vt:lpstr>Moore Machine</vt:lpstr>
      <vt:lpstr>Example</vt:lpstr>
      <vt:lpstr>Continued….</vt:lpstr>
      <vt:lpstr>Mealy Machine</vt:lpstr>
      <vt:lpstr>Example</vt:lpstr>
      <vt:lpstr>Continued….</vt:lpstr>
      <vt:lpstr>Example 1</vt:lpstr>
      <vt:lpstr>Solution</vt:lpstr>
      <vt:lpstr>Example-2</vt:lpstr>
      <vt:lpstr>Solution-Moore Machine</vt:lpstr>
      <vt:lpstr>Solution- Mealy Machine</vt:lpstr>
      <vt:lpstr>Example</vt:lpstr>
      <vt:lpstr>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Moore and Mealy Machines</dc:title>
  <dc:creator>Admin</dc:creator>
  <cp:lastModifiedBy>Admin</cp:lastModifiedBy>
  <cp:revision>4</cp:revision>
  <dcterms:created xsi:type="dcterms:W3CDTF">2012-07-26T04:44:25Z</dcterms:created>
  <dcterms:modified xsi:type="dcterms:W3CDTF">2012-07-30T05:39:07Z</dcterms:modified>
</cp:coreProperties>
</file>