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5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31D1-A7F2-45EB-8C0E-7D6A7280EBFA}" type="datetimeFigureOut">
              <a:rPr lang="en-IN" smtClean="0"/>
              <a:t>22-03-2015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8676-DD73-4F98-8B6C-AEF1FA065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Shift Registers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7365757" cy="5577483"/>
          </a:xfrm>
        </p:spPr>
      </p:pic>
    </p:spTree>
    <p:extLst>
      <p:ext uri="{BB962C8B-B14F-4D97-AF65-F5344CB8AC3E}">
        <p14:creationId xmlns:p14="http://schemas.microsoft.com/office/powerpoint/2010/main" val="3911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457328" cy="5649491"/>
          </a:xfrm>
        </p:spPr>
      </p:pic>
    </p:spTree>
    <p:extLst>
      <p:ext uri="{BB962C8B-B14F-4D97-AF65-F5344CB8AC3E}">
        <p14:creationId xmlns:p14="http://schemas.microsoft.com/office/powerpoint/2010/main" val="26614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486804" cy="5649491"/>
          </a:xfrm>
        </p:spPr>
      </p:pic>
    </p:spTree>
    <p:extLst>
      <p:ext uri="{BB962C8B-B14F-4D97-AF65-F5344CB8AC3E}">
        <p14:creationId xmlns:p14="http://schemas.microsoft.com/office/powerpoint/2010/main" val="3639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0688"/>
            <a:ext cx="7416824" cy="5601654"/>
          </a:xfrm>
        </p:spPr>
      </p:pic>
    </p:spTree>
    <p:extLst>
      <p:ext uri="{BB962C8B-B14F-4D97-AF65-F5344CB8AC3E}">
        <p14:creationId xmlns:p14="http://schemas.microsoft.com/office/powerpoint/2010/main" val="19161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191472" cy="5400600"/>
          </a:xfrm>
        </p:spPr>
      </p:pic>
    </p:spTree>
    <p:extLst>
      <p:ext uri="{BB962C8B-B14F-4D97-AF65-F5344CB8AC3E}">
        <p14:creationId xmlns:p14="http://schemas.microsoft.com/office/powerpoint/2010/main" val="40805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9" y="404664"/>
            <a:ext cx="7338179" cy="5544616"/>
          </a:xfrm>
        </p:spPr>
      </p:pic>
    </p:spTree>
    <p:extLst>
      <p:ext uri="{BB962C8B-B14F-4D97-AF65-F5344CB8AC3E}">
        <p14:creationId xmlns:p14="http://schemas.microsoft.com/office/powerpoint/2010/main" val="3863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7092471" cy="5361459"/>
          </a:xfrm>
        </p:spPr>
      </p:pic>
    </p:spTree>
    <p:extLst>
      <p:ext uri="{BB962C8B-B14F-4D97-AF65-F5344CB8AC3E}">
        <p14:creationId xmlns:p14="http://schemas.microsoft.com/office/powerpoint/2010/main" val="2481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446428" cy="5577483"/>
          </a:xfrm>
        </p:spPr>
      </p:pic>
    </p:spTree>
    <p:extLst>
      <p:ext uri="{BB962C8B-B14F-4D97-AF65-F5344CB8AC3E}">
        <p14:creationId xmlns:p14="http://schemas.microsoft.com/office/powerpoint/2010/main" val="27854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391378" cy="5577483"/>
          </a:xfrm>
        </p:spPr>
      </p:pic>
    </p:spTree>
    <p:extLst>
      <p:ext uri="{BB962C8B-B14F-4D97-AF65-F5344CB8AC3E}">
        <p14:creationId xmlns:p14="http://schemas.microsoft.com/office/powerpoint/2010/main" val="6090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4778"/>
            <a:ext cx="7564833" cy="5723394"/>
          </a:xfrm>
        </p:spPr>
      </p:pic>
    </p:spTree>
    <p:extLst>
      <p:ext uri="{BB962C8B-B14F-4D97-AF65-F5344CB8AC3E}">
        <p14:creationId xmlns:p14="http://schemas.microsoft.com/office/powerpoint/2010/main" val="29014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62277" cy="5577483"/>
          </a:xfrm>
        </p:spPr>
      </p:pic>
    </p:spTree>
    <p:extLst>
      <p:ext uri="{BB962C8B-B14F-4D97-AF65-F5344CB8AC3E}">
        <p14:creationId xmlns:p14="http://schemas.microsoft.com/office/powerpoint/2010/main" val="20350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7572280" cy="5721499"/>
          </a:xfrm>
        </p:spPr>
      </p:pic>
    </p:spTree>
    <p:extLst>
      <p:ext uri="{BB962C8B-B14F-4D97-AF65-F5344CB8AC3E}">
        <p14:creationId xmlns:p14="http://schemas.microsoft.com/office/powerpoint/2010/main" val="1575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Shift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2015-03-22T13:28:28Z</dcterms:created>
  <dcterms:modified xsi:type="dcterms:W3CDTF">2015-03-22T14:06:18Z</dcterms:modified>
</cp:coreProperties>
</file>