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6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3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5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5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1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06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3B74-24F9-4F3E-A6CB-6A3445A0D4C8}" type="datetimeFigureOut">
              <a:rPr lang="en-IN" smtClean="0"/>
              <a:t>08-11-2012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AB53-E6B9-4C2A-9353-7D58F0CDA8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8255 interfacing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1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1. Find the control word if PA = out, PB = in, PC0 – PC3 = in, and PC4-PC7 = out.</a:t>
            </a:r>
          </a:p>
          <a:p>
            <a:pPr lvl="2" eaLnBrk="1" hangingPunct="1"/>
            <a:r>
              <a:rPr lang="en-US" sz="1800" smtClean="0"/>
              <a:t>Control word = 1000 00112 = 83H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Ex. Program the 8255 to get data from port B and send it to port A. In addition, data from PCL is sent out to the PCU. Use port addresses of 300H-303H for the 8255 chip.</a:t>
            </a:r>
          </a:p>
        </p:txBody>
      </p:sp>
    </p:spTree>
    <p:extLst>
      <p:ext uri="{BB962C8B-B14F-4D97-AF65-F5344CB8AC3E}">
        <p14:creationId xmlns:p14="http://schemas.microsoft.com/office/powerpoint/2010/main" val="13353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2. Program the 8255 to get data from port B and send it to port A. In addition, data from PCL is sent out to the PCU. Use port addresses of 300H-303H for the 8255 chip.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Given that: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    In port: Port B, Port CL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	 Out Port: Port A, Port CU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Let us take 300H – Address of Port 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		         301H – Address of Port 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		         302H – Address of Port C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smtClean="0"/>
              <a:t>		          303 H – Address of Control word Register</a:t>
            </a:r>
          </a:p>
        </p:txBody>
      </p:sp>
    </p:spTree>
    <p:extLst>
      <p:ext uri="{BB962C8B-B14F-4D97-AF65-F5344CB8AC3E}">
        <p14:creationId xmlns:p14="http://schemas.microsoft.com/office/powerpoint/2010/main" val="328657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19200" y="1905000"/>
          <a:ext cx="4924423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56"/>
                <a:gridCol w="570156"/>
                <a:gridCol w="570156"/>
                <a:gridCol w="570156"/>
                <a:gridCol w="570156"/>
                <a:gridCol w="570156"/>
                <a:gridCol w="570156"/>
                <a:gridCol w="933331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D7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D6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D5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D4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</a:tr>
              <a:tr h="37094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91428" marR="91428" marT="45733" marB="45733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3124200"/>
            <a:ext cx="3349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Control word Value = 83 H</a:t>
            </a:r>
          </a:p>
        </p:txBody>
      </p:sp>
      <p:sp>
        <p:nvSpPr>
          <p:cNvPr id="20516" name="TextBox 5"/>
          <p:cNvSpPr txBox="1">
            <a:spLocks noChangeArrowheads="1"/>
          </p:cNvSpPr>
          <p:nvPr/>
        </p:nvSpPr>
        <p:spPr bwMode="auto">
          <a:xfrm>
            <a:off x="1066800" y="3581400"/>
            <a:ext cx="6400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u="sng">
                <a:latin typeface="Century Schoolbook" pitchFamily="18" charset="0"/>
              </a:rPr>
              <a:t>Program:</a:t>
            </a:r>
          </a:p>
          <a:p>
            <a:pPr eaLnBrk="1" hangingPunct="1"/>
            <a:endParaRPr lang="en-US" sz="1600">
              <a:latin typeface="Century Schoolbook" pitchFamily="18" charset="0"/>
            </a:endParaRPr>
          </a:p>
          <a:p>
            <a:pPr eaLnBrk="1" hangingPunct="1"/>
            <a:r>
              <a:rPr lang="en-US" sz="1600">
                <a:latin typeface="Century Schoolbook" pitchFamily="18" charset="0"/>
              </a:rPr>
              <a:t>MOV AL, 83H	; Load control word value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OUT 303H, AL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MOV DX, 301H	; Load Port B address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IN AL, DX	; Get the data from Port B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OUT 300H, AL	; Transfer the data to Port A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MOV DX,302H	; Get the data from port C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IN AL, DX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AND AL, 0FH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ROL AL, 04H</a:t>
            </a:r>
          </a:p>
          <a:p>
            <a:pPr eaLnBrk="1" hangingPunct="1"/>
            <a:r>
              <a:rPr lang="en-US" sz="1600">
                <a:latin typeface="Century Schoolbook" pitchFamily="18" charset="0"/>
              </a:rPr>
              <a:t>OUT DX,AL	; Transfer the data to Port Cupper.</a:t>
            </a:r>
          </a:p>
        </p:txBody>
      </p:sp>
      <p:sp>
        <p:nvSpPr>
          <p:cNvPr id="20517" name="TextBox 6"/>
          <p:cNvSpPr txBox="1">
            <a:spLocks noChangeArrowheads="1"/>
          </p:cNvSpPr>
          <p:nvPr/>
        </p:nvSpPr>
        <p:spPr bwMode="auto">
          <a:xfrm>
            <a:off x="1295400" y="14478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Control Word Register</a:t>
            </a:r>
          </a:p>
        </p:txBody>
      </p:sp>
    </p:spTree>
    <p:extLst>
      <p:ext uri="{BB962C8B-B14F-4D97-AF65-F5344CB8AC3E}">
        <p14:creationId xmlns:p14="http://schemas.microsoft.com/office/powerpoint/2010/main" val="6069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167</Words>
  <Application>Microsoft Office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8255 interfacing problem</vt:lpstr>
      <vt:lpstr>Problem:</vt:lpstr>
      <vt:lpstr>Problem: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8255 interfacing problem</dc:title>
  <dc:creator>Bagubali</dc:creator>
  <cp:lastModifiedBy>Bagubali</cp:lastModifiedBy>
  <cp:revision>1</cp:revision>
  <dcterms:created xsi:type="dcterms:W3CDTF">2012-11-08T09:25:49Z</dcterms:created>
  <dcterms:modified xsi:type="dcterms:W3CDTF">2012-11-08T09:28:44Z</dcterms:modified>
</cp:coreProperties>
</file>