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FD9-C06E-40AE-870E-C945590D3C6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DCBE-B800-4CC4-A634-253CD38C5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03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FD9-C06E-40AE-870E-C945590D3C6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DCBE-B800-4CC4-A634-253CD38C5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5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FD9-C06E-40AE-870E-C945590D3C6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DCBE-B800-4CC4-A634-253CD38C5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6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FD9-C06E-40AE-870E-C945590D3C6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DCBE-B800-4CC4-A634-253CD38C5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1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FD9-C06E-40AE-870E-C945590D3C6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DCBE-B800-4CC4-A634-253CD38C5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34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FD9-C06E-40AE-870E-C945590D3C6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DCBE-B800-4CC4-A634-253CD38C5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1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FD9-C06E-40AE-870E-C945590D3C6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DCBE-B800-4CC4-A634-253CD38C5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4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FD9-C06E-40AE-870E-C945590D3C6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DCBE-B800-4CC4-A634-253CD38C5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8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FD9-C06E-40AE-870E-C945590D3C6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DCBE-B800-4CC4-A634-253CD38C5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25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FD9-C06E-40AE-870E-C945590D3C6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DCBE-B800-4CC4-A634-253CD38C5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67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2FD9-C06E-40AE-870E-C945590D3C6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DCBE-B800-4CC4-A634-253CD38C5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8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62FD9-C06E-40AE-870E-C945590D3C60}" type="datetimeFigureOut">
              <a:rPr lang="en-IN" smtClean="0"/>
              <a:t>29-04-2015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DCBE-B800-4CC4-A634-253CD38C5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24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3850" y="476250"/>
            <a:ext cx="8134350" cy="36004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7200" dirty="0"/>
              <a:t> INTEL </a:t>
            </a:r>
            <a:r>
              <a:rPr lang="en-US" sz="7200" dirty="0" smtClean="0"/>
              <a:t>8251 </a:t>
            </a:r>
            <a:r>
              <a:rPr lang="en-US" sz="7200" dirty="0"/>
              <a:t>USART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 smtClean="0"/>
              <a:t>(</a:t>
            </a:r>
            <a:r>
              <a:rPr lang="en-IN" sz="3600" dirty="0" smtClean="0"/>
              <a:t>Universal synchronous </a:t>
            </a:r>
            <a:r>
              <a:rPr lang="en-IN" sz="3600" dirty="0"/>
              <a:t>Asynchronous Receiver/Transmitter</a:t>
            </a:r>
            <a:r>
              <a:rPr lang="en-US" sz="3600" dirty="0" smtClean="0"/>
              <a:t>)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6627" name="Subtitle 1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84168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8251 Block Diagram</a:t>
            </a:r>
          </a:p>
        </p:txBody>
      </p:sp>
      <p:pic>
        <p:nvPicPr>
          <p:cNvPr id="7157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1054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32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8251 Registers</a:t>
            </a:r>
          </a:p>
        </p:txBody>
      </p:sp>
      <p:pic>
        <p:nvPicPr>
          <p:cNvPr id="7168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1055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38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 Instruction (Asynchronous)</a:t>
            </a:r>
          </a:p>
        </p:txBody>
      </p:sp>
      <p:pic>
        <p:nvPicPr>
          <p:cNvPr id="7188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0387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4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 Instruction (Synchronous)</a:t>
            </a:r>
          </a:p>
        </p:txBody>
      </p:sp>
      <p:pic>
        <p:nvPicPr>
          <p:cNvPr id="71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0198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79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19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INTEL 8251 USART (Universal synchronous Asynchronous Receiver/Transmitter) </vt:lpstr>
      <vt:lpstr>8251 Block Diagram</vt:lpstr>
      <vt:lpstr>8251 Registers</vt:lpstr>
      <vt:lpstr>Mode Instruction (Asynchronous)</vt:lpstr>
      <vt:lpstr>Mode Instruction (Synchronous)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INTEL 8251 USART (univerzalni sinhrono/asinhroni  risiver/transmiter) </dc:title>
  <dc:creator>Bagubali</dc:creator>
  <cp:lastModifiedBy>admin</cp:lastModifiedBy>
  <cp:revision>5</cp:revision>
  <dcterms:created xsi:type="dcterms:W3CDTF">2012-05-07T01:18:56Z</dcterms:created>
  <dcterms:modified xsi:type="dcterms:W3CDTF">2015-04-29T14:28:30Z</dcterms:modified>
</cp:coreProperties>
</file>