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5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18D8-5B1B-492F-82E7-F342947D1610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6F6D-F511-49CB-A973-482DA7233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24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18D8-5B1B-492F-82E7-F342947D1610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6F6D-F511-49CB-A973-482DA7233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45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18D8-5B1B-492F-82E7-F342947D1610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6F6D-F511-49CB-A973-482DA7233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96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18D8-5B1B-492F-82E7-F342947D1610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6F6D-F511-49CB-A973-482DA7233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13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18D8-5B1B-492F-82E7-F342947D1610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6F6D-F511-49CB-A973-482DA7233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61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18D8-5B1B-492F-82E7-F342947D1610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6F6D-F511-49CB-A973-482DA7233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93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18D8-5B1B-492F-82E7-F342947D1610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6F6D-F511-49CB-A973-482DA7233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51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18D8-5B1B-492F-82E7-F342947D1610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6F6D-F511-49CB-A973-482DA7233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28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18D8-5B1B-492F-82E7-F342947D1610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6F6D-F511-49CB-A973-482DA7233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74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18D8-5B1B-492F-82E7-F342947D1610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6F6D-F511-49CB-A973-482DA7233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30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18D8-5B1B-492F-82E7-F342947D1610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6F6D-F511-49CB-A973-482DA7233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5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118D8-5B1B-492F-82E7-F342947D1610}" type="datetimeFigureOut">
              <a:rPr lang="en-IN" smtClean="0"/>
              <a:t>21-10-2012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A6F6D-F511-49CB-A973-482DA7233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Arithmetic group	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7931224" cy="456510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Addition, subtraction, multiplication &amp; division of binary numbers.</a:t>
            </a:r>
          </a:p>
          <a:p>
            <a:pPr eaLnBrk="1" hangingPunct="1"/>
            <a:r>
              <a:rPr lang="en-US" dirty="0" smtClean="0"/>
              <a:t>Addition, subtraction, multiplication &amp; division of ASCII or unpacked BCD numbers.</a:t>
            </a:r>
          </a:p>
          <a:p>
            <a:pPr eaLnBrk="1" hangingPunct="1"/>
            <a:r>
              <a:rPr lang="en-US" dirty="0" smtClean="0"/>
              <a:t>Increment &amp; decrement operations.</a:t>
            </a:r>
          </a:p>
          <a:p>
            <a:pPr eaLnBrk="1" hangingPunct="1"/>
            <a:r>
              <a:rPr lang="en-US" dirty="0" smtClean="0"/>
              <a:t>Comparison of two bytes.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ADD </a:t>
            </a:r>
            <a:r>
              <a:rPr lang="en-US" b="1" dirty="0" err="1" smtClean="0">
                <a:solidFill>
                  <a:srgbClr val="FF0000"/>
                </a:solidFill>
              </a:rPr>
              <a:t>dest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src</a:t>
            </a:r>
            <a:r>
              <a:rPr lang="en-US" b="1" dirty="0" smtClean="0">
                <a:solidFill>
                  <a:srgbClr val="FF0000"/>
                </a:solidFill>
              </a:rPr>
              <a:t> – Arithmetic Addition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</a:t>
            </a:r>
            <a:r>
              <a:rPr lang="en-US" b="1" dirty="0" smtClean="0"/>
              <a:t>Register to register operation: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ADD AX, BX – 16 BIT ADDITION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ADD AL, BL – 8 BIT ADDITION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1DF3E-6AD2-4128-98AC-3DE5E9CD599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ADD dest, src – Arithmetic Addition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Register to memory location: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ADD [5000H], 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ADD [5000H], AL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memory to Register location: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ADD AX, [5000H]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ADD AL, [5000H]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Immediate data to register operation: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ADD AX, 0A234H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ADD AL, 0A2H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ADD BX, 1234H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DE5E72-3B1C-470A-9289-2B93FB32CD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0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ADD dest, src – Arithmetic Addition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Immediate data to memory operation: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ADD [5000H], 0A234H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ADD [2500H], 0A2H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ADD [1234H], 1234H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rgbClr val="FF0000"/>
                </a:solidFill>
              </a:rPr>
              <a:t>ADC dest, src – Add with Carry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</a:t>
            </a:r>
            <a:r>
              <a:rPr lang="en-US" b="1" smtClean="0"/>
              <a:t>Register to register operation: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ADC AX, BX – 16 BIT ADDITION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ADC AL, BL – 8 BIT ADDITION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15EFF5-32EB-49E9-96BF-74CCE5F79DD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3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Register to memory location: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ADC [5000H], 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ADC [5000H], AL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memory to Register location: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ADC AX, [5000H]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ADC AL, [5000H]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Immediate data to register operation: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ADC AX, 0A234H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ADC AL, 0A2H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ADC BX, 1234H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09E762-0EEA-4935-A300-9B387F33B3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4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Immediate data to memory operation: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ADC [5000H], 0A234H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ADC [2500H], 0A2H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ADC [1234H], 1234H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6B3664-1208-429B-8DC0-43ACED015F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SUB dest, src - Subtract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 </a:t>
            </a:r>
            <a:r>
              <a:rPr lang="en-US" b="1" smtClean="0"/>
              <a:t>Register from register operation: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SUB AX, BX – 16 BIT ADDITION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SUB AL, BL – 8 BIT ADDITION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Immediate data from register operation: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SUB AX, 0A234H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SUB AL, 0A2H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SUB BX, 1234H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Register from memory location: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SUB [5000H], 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SUB [5000H], AL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DB808D-EBDB-4964-BBB8-37664269268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2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SUB dest, src - Subtract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memory from Register location: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SUB AX, [5000H]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SUB AL, [5000H]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Immediate data from memory operation: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SUB [5000H], 0A234H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SUB [2500H], 0A2H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SUB [1234H], 1234H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553E92-D49A-41AC-9F5C-BFD76B81159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14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Arithmetic group </vt:lpstr>
      <vt:lpstr>ADD dest, src – Arithmetic Addition</vt:lpstr>
      <vt:lpstr>ADD dest, src – Arithmetic Addition</vt:lpstr>
      <vt:lpstr>PowerPoint Presentation</vt:lpstr>
      <vt:lpstr>PowerPoint Presentation</vt:lpstr>
      <vt:lpstr>SUB dest, src - Subtract</vt:lpstr>
      <vt:lpstr>SUB dest, src - Subtract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group</dc:title>
  <dc:creator>Bagubali</dc:creator>
  <cp:lastModifiedBy>Bagubali</cp:lastModifiedBy>
  <cp:revision>2</cp:revision>
  <dcterms:created xsi:type="dcterms:W3CDTF">2012-10-21T06:14:37Z</dcterms:created>
  <dcterms:modified xsi:type="dcterms:W3CDTF">2012-10-21T06:15:22Z</dcterms:modified>
</cp:coreProperties>
</file>