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3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8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3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6AF3-4AC9-45A0-B50E-D2B9AF6EDA42}" type="datetimeFigureOut">
              <a:rPr lang="en-IN" smtClean="0"/>
              <a:t>30-07-2012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6B8B-60E9-4F29-AD02-02B02928C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Rules for  grouping the cells in </a:t>
            </a:r>
            <a:r>
              <a:rPr lang="en-US" dirty="0" err="1" smtClean="0"/>
              <a:t>Kmap</a:t>
            </a:r>
            <a:endParaRPr lang="en-IN" dirty="0" smtClean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489825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11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92150"/>
            <a:ext cx="38877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705643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94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48244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233738"/>
            <a:ext cx="453548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</a:t>
            </a:r>
            <a:endParaRPr lang="en-IN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28913"/>
            <a:ext cx="2232025" cy="228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9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4813"/>
            <a:ext cx="71294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985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349500"/>
            <a:ext cx="5545138" cy="273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173663"/>
            <a:ext cx="11017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74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Rules for  grouping the cells in Kmap</vt:lpstr>
      <vt:lpstr>PowerPoint Presentation</vt:lpstr>
      <vt:lpstr>PowerPoint Presentation</vt:lpstr>
      <vt:lpstr>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 grouping the cells in Kmap</dc:title>
  <dc:creator>Bagubali</dc:creator>
  <cp:lastModifiedBy>Bagubali</cp:lastModifiedBy>
  <cp:revision>1</cp:revision>
  <dcterms:created xsi:type="dcterms:W3CDTF">2012-07-30T08:52:19Z</dcterms:created>
  <dcterms:modified xsi:type="dcterms:W3CDTF">2012-07-30T08:53:02Z</dcterms:modified>
</cp:coreProperties>
</file>