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7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7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7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6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9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4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E03C-4933-45B9-8553-E54F54FD20A0}" type="datetimeFigureOut">
              <a:rPr lang="en-IN" smtClean="0"/>
              <a:t>31-07-2012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3FA7-DA64-4BDD-87E3-6491F70D3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8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4813"/>
            <a:ext cx="712946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6985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2349500"/>
            <a:ext cx="5545138" cy="2735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173663"/>
            <a:ext cx="11017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81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92" y="1600200"/>
            <a:ext cx="46478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56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2708920"/>
            <a:ext cx="6657975" cy="166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74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00288"/>
            <a:ext cx="4608512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5" y="4725144"/>
            <a:ext cx="1876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1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896"/>
            <a:ext cx="8229600" cy="189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87" y="1196752"/>
            <a:ext cx="43624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209381"/>
            <a:ext cx="3456384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01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0928"/>
            <a:ext cx="8229600" cy="158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55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43243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3771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31718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6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708920"/>
            <a:ext cx="7353300" cy="206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IN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5" y="1600200"/>
            <a:ext cx="44989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53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Solution</vt:lpstr>
      <vt:lpstr>PowerPoint Presentation</vt:lpstr>
      <vt:lpstr>Solution</vt:lpstr>
      <vt:lpstr>PowerPoint Presentation</vt:lpstr>
      <vt:lpstr>solution</vt:lpstr>
      <vt:lpstr>PowerPoint Presentation</vt:lpstr>
      <vt:lpstr>Solution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Bagubali</dc:creator>
  <cp:lastModifiedBy>Bagubali</cp:lastModifiedBy>
  <cp:revision>1</cp:revision>
  <dcterms:created xsi:type="dcterms:W3CDTF">2012-07-31T10:54:55Z</dcterms:created>
  <dcterms:modified xsi:type="dcterms:W3CDTF">2012-07-31T10:55:36Z</dcterms:modified>
</cp:coreProperties>
</file>