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D8CB-69C9-4D21-B1FF-7D8F2532C316}" type="datetimeFigureOut">
              <a:rPr lang="en-IN" smtClean="0"/>
              <a:t>30-07-2012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A04A-54C1-41DB-8CD8-A190F4AA5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5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D8CB-69C9-4D21-B1FF-7D8F2532C316}" type="datetimeFigureOut">
              <a:rPr lang="en-IN" smtClean="0"/>
              <a:t>30-07-2012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A04A-54C1-41DB-8CD8-A190F4AA5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1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D8CB-69C9-4D21-B1FF-7D8F2532C316}" type="datetimeFigureOut">
              <a:rPr lang="en-IN" smtClean="0"/>
              <a:t>30-07-2012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A04A-54C1-41DB-8CD8-A190F4AA5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38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D8CB-69C9-4D21-B1FF-7D8F2532C316}" type="datetimeFigureOut">
              <a:rPr lang="en-IN" smtClean="0"/>
              <a:t>30-07-2012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A04A-54C1-41DB-8CD8-A190F4AA5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17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D8CB-69C9-4D21-B1FF-7D8F2532C316}" type="datetimeFigureOut">
              <a:rPr lang="en-IN" smtClean="0"/>
              <a:t>30-07-2012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A04A-54C1-41DB-8CD8-A190F4AA5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90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D8CB-69C9-4D21-B1FF-7D8F2532C316}" type="datetimeFigureOut">
              <a:rPr lang="en-IN" smtClean="0"/>
              <a:t>30-07-2012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A04A-54C1-41DB-8CD8-A190F4AA5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14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D8CB-69C9-4D21-B1FF-7D8F2532C316}" type="datetimeFigureOut">
              <a:rPr lang="en-IN" smtClean="0"/>
              <a:t>30-07-2012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A04A-54C1-41DB-8CD8-A190F4AA5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23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D8CB-69C9-4D21-B1FF-7D8F2532C316}" type="datetimeFigureOut">
              <a:rPr lang="en-IN" smtClean="0"/>
              <a:t>30-07-2012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A04A-54C1-41DB-8CD8-A190F4AA5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35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D8CB-69C9-4D21-B1FF-7D8F2532C316}" type="datetimeFigureOut">
              <a:rPr lang="en-IN" smtClean="0"/>
              <a:t>30-07-2012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A04A-54C1-41DB-8CD8-A190F4AA5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81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D8CB-69C9-4D21-B1FF-7D8F2532C316}" type="datetimeFigureOut">
              <a:rPr lang="en-IN" smtClean="0"/>
              <a:t>30-07-2012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A04A-54C1-41DB-8CD8-A190F4AA5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87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D8CB-69C9-4D21-B1FF-7D8F2532C316}" type="datetimeFigureOut">
              <a:rPr lang="en-IN" smtClean="0"/>
              <a:t>30-07-2012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A04A-54C1-41DB-8CD8-A190F4AA5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68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AD8CB-69C9-4D21-B1FF-7D8F2532C316}" type="datetimeFigureOut">
              <a:rPr lang="en-IN" smtClean="0"/>
              <a:t>30-07-2012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AA04A-54C1-41DB-8CD8-A190F4AA5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57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Karnaugh MaP</a:t>
            </a:r>
            <a:endParaRPr lang="en-IN" smtClean="0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555875" y="1844675"/>
            <a:ext cx="4381500" cy="3613150"/>
            <a:chOff x="1536" y="1200"/>
            <a:chExt cx="2760" cy="2276"/>
          </a:xfrm>
        </p:grpSpPr>
        <p:pic>
          <p:nvPicPr>
            <p:cNvPr id="2052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" y="1200"/>
              <a:ext cx="2760" cy="2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3" name="Text Box 10"/>
            <p:cNvSpPr txBox="1">
              <a:spLocks noChangeArrowheads="1"/>
            </p:cNvSpPr>
            <p:nvPr/>
          </p:nvSpPr>
          <p:spPr bwMode="auto">
            <a:xfrm>
              <a:off x="1536" y="3264"/>
              <a:ext cx="26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3-Variable Karnaugh Map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65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52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smtClean="0"/>
              <a:t>The Karnaugh Map</a:t>
            </a:r>
            <a:r>
              <a:rPr lang="en-US" smtClean="0"/>
              <a:t> </a:t>
            </a:r>
          </a:p>
        </p:txBody>
      </p:sp>
      <p:grpSp>
        <p:nvGrpSpPr>
          <p:cNvPr id="3075" name="Group 4"/>
          <p:cNvGrpSpPr>
            <a:grpSpLocks/>
          </p:cNvGrpSpPr>
          <p:nvPr/>
        </p:nvGrpSpPr>
        <p:grpSpPr bwMode="auto">
          <a:xfrm>
            <a:off x="228600" y="228600"/>
            <a:ext cx="8610600" cy="6019800"/>
            <a:chOff x="96" y="96"/>
            <a:chExt cx="5424" cy="3792"/>
          </a:xfrm>
        </p:grpSpPr>
        <p:grpSp>
          <p:nvGrpSpPr>
            <p:cNvPr id="3077" name="Group 5"/>
            <p:cNvGrpSpPr>
              <a:grpSpLocks/>
            </p:cNvGrpSpPr>
            <p:nvPr/>
          </p:nvGrpSpPr>
          <p:grpSpPr bwMode="auto">
            <a:xfrm>
              <a:off x="144" y="144"/>
              <a:ext cx="5376" cy="3744"/>
              <a:chOff x="144" y="144"/>
              <a:chExt cx="5376" cy="3744"/>
            </a:xfrm>
          </p:grpSpPr>
          <p:sp>
            <p:nvSpPr>
              <p:cNvPr id="3079" name="Line 6"/>
              <p:cNvSpPr>
                <a:spLocks noChangeShapeType="1"/>
              </p:cNvSpPr>
              <p:nvPr/>
            </p:nvSpPr>
            <p:spPr bwMode="auto">
              <a:xfrm>
                <a:off x="144" y="144"/>
                <a:ext cx="5376" cy="0"/>
              </a:xfrm>
              <a:prstGeom prst="line">
                <a:avLst/>
              </a:prstGeom>
              <a:noFill/>
              <a:ln w="5715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80" name="Line 7"/>
              <p:cNvSpPr>
                <a:spLocks noChangeShapeType="1"/>
              </p:cNvSpPr>
              <p:nvPr/>
            </p:nvSpPr>
            <p:spPr bwMode="auto">
              <a:xfrm>
                <a:off x="144" y="144"/>
                <a:ext cx="0" cy="3744"/>
              </a:xfrm>
              <a:prstGeom prst="line">
                <a:avLst/>
              </a:prstGeom>
              <a:noFill/>
              <a:ln w="5715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078" name="Rectangle 8"/>
            <p:cNvSpPr>
              <a:spLocks noChangeArrowheads="1"/>
            </p:cNvSpPr>
            <p:nvPr/>
          </p:nvSpPr>
          <p:spPr bwMode="auto">
            <a:xfrm>
              <a:off x="96" y="96"/>
              <a:ext cx="144" cy="1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pic>
        <p:nvPicPr>
          <p:cNvPr id="307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52600"/>
            <a:ext cx="50958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6499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smtClean="0"/>
              <a:t>The Karnaugh Map</a:t>
            </a:r>
          </a:p>
        </p:txBody>
      </p:sp>
      <p:grpSp>
        <p:nvGrpSpPr>
          <p:cNvPr id="70668" name="Group 12"/>
          <p:cNvGrpSpPr>
            <a:grpSpLocks/>
          </p:cNvGrpSpPr>
          <p:nvPr/>
        </p:nvGrpSpPr>
        <p:grpSpPr bwMode="auto">
          <a:xfrm>
            <a:off x="919163" y="1341438"/>
            <a:ext cx="6667500" cy="3546475"/>
            <a:chOff x="768" y="1146"/>
            <a:chExt cx="4200" cy="2234"/>
          </a:xfrm>
        </p:grpSpPr>
        <p:pic>
          <p:nvPicPr>
            <p:cNvPr id="410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1146"/>
              <a:ext cx="4175" cy="2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6" name="Text Box 6"/>
            <p:cNvSpPr txBox="1">
              <a:spLocks noChangeArrowheads="1"/>
            </p:cNvSpPr>
            <p:nvPr/>
          </p:nvSpPr>
          <p:spPr bwMode="auto">
            <a:xfrm>
              <a:off x="768" y="3168"/>
              <a:ext cx="41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4-Variable Karnaugh Map</a:t>
              </a:r>
            </a:p>
          </p:txBody>
        </p:sp>
      </p:grpSp>
      <p:grpSp>
        <p:nvGrpSpPr>
          <p:cNvPr id="4100" name="Group 7"/>
          <p:cNvGrpSpPr>
            <a:grpSpLocks/>
          </p:cNvGrpSpPr>
          <p:nvPr/>
        </p:nvGrpSpPr>
        <p:grpSpPr bwMode="auto">
          <a:xfrm>
            <a:off x="228600" y="228600"/>
            <a:ext cx="8610600" cy="6019800"/>
            <a:chOff x="96" y="96"/>
            <a:chExt cx="5424" cy="3792"/>
          </a:xfrm>
        </p:grpSpPr>
        <p:grpSp>
          <p:nvGrpSpPr>
            <p:cNvPr id="4101" name="Group 8"/>
            <p:cNvGrpSpPr>
              <a:grpSpLocks/>
            </p:cNvGrpSpPr>
            <p:nvPr/>
          </p:nvGrpSpPr>
          <p:grpSpPr bwMode="auto">
            <a:xfrm>
              <a:off x="144" y="144"/>
              <a:ext cx="5376" cy="3744"/>
              <a:chOff x="144" y="144"/>
              <a:chExt cx="5376" cy="3744"/>
            </a:xfrm>
          </p:grpSpPr>
          <p:sp>
            <p:nvSpPr>
              <p:cNvPr id="4103" name="Line 9"/>
              <p:cNvSpPr>
                <a:spLocks noChangeShapeType="1"/>
              </p:cNvSpPr>
              <p:nvPr/>
            </p:nvSpPr>
            <p:spPr bwMode="auto">
              <a:xfrm>
                <a:off x="144" y="144"/>
                <a:ext cx="5376" cy="0"/>
              </a:xfrm>
              <a:prstGeom prst="line">
                <a:avLst/>
              </a:prstGeom>
              <a:noFill/>
              <a:ln w="5715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04" name="Line 10"/>
              <p:cNvSpPr>
                <a:spLocks noChangeShapeType="1"/>
              </p:cNvSpPr>
              <p:nvPr/>
            </p:nvSpPr>
            <p:spPr bwMode="auto">
              <a:xfrm>
                <a:off x="144" y="144"/>
                <a:ext cx="0" cy="3744"/>
              </a:xfrm>
              <a:prstGeom prst="line">
                <a:avLst/>
              </a:prstGeom>
              <a:noFill/>
              <a:ln w="5715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102" name="Rectangle 11"/>
            <p:cNvSpPr>
              <a:spLocks noChangeArrowheads="1"/>
            </p:cNvSpPr>
            <p:nvPr/>
          </p:nvSpPr>
          <p:spPr bwMode="auto">
            <a:xfrm>
              <a:off x="96" y="96"/>
              <a:ext cx="144" cy="1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1074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mtClean="0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547813" y="1196975"/>
            <a:ext cx="4876800" cy="4513263"/>
            <a:chOff x="1344" y="873"/>
            <a:chExt cx="3072" cy="2843"/>
          </a:xfrm>
        </p:grpSpPr>
        <p:pic>
          <p:nvPicPr>
            <p:cNvPr id="5124" name="Picture 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" y="873"/>
              <a:ext cx="3066" cy="2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5" name="Text Box 16"/>
            <p:cNvSpPr txBox="1">
              <a:spLocks noChangeArrowheads="1"/>
            </p:cNvSpPr>
            <p:nvPr/>
          </p:nvSpPr>
          <p:spPr bwMode="auto">
            <a:xfrm>
              <a:off x="1344" y="3504"/>
              <a:ext cx="30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4-Variable 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44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mtClean="0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60350"/>
            <a:ext cx="70580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916113"/>
            <a:ext cx="662622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997200"/>
            <a:ext cx="2736850" cy="3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86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76250"/>
            <a:ext cx="69850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1557338"/>
            <a:ext cx="71501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586038"/>
            <a:ext cx="4824412" cy="264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3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mtClean="0"/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2420938"/>
            <a:ext cx="519112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263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</a:t>
            </a:r>
            <a:endParaRPr lang="en-IN" smtClean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84313"/>
            <a:ext cx="8135937" cy="255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789363"/>
            <a:ext cx="1728788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6425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mtClean="0"/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33375"/>
            <a:ext cx="5688013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484313"/>
            <a:ext cx="6985000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141663"/>
            <a:ext cx="2951163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0644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On-screen Show (4:3)</PresentationFormat>
  <Paragraphs>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Karnaugh MaP</vt:lpstr>
      <vt:lpstr>The Karnaugh Map </vt:lpstr>
      <vt:lpstr>The Karnaugh Map</vt:lpstr>
      <vt:lpstr>PowerPoint Presentation</vt:lpstr>
      <vt:lpstr>PowerPoint Presentation</vt:lpstr>
      <vt:lpstr>PowerPoint Presentation</vt:lpstr>
      <vt:lpstr>PowerPoint Presentation</vt:lpstr>
      <vt:lpstr>solution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Karnaugh MaP</dc:title>
  <dc:creator>Bagubali</dc:creator>
  <cp:lastModifiedBy>Bagubali</cp:lastModifiedBy>
  <cp:revision>1</cp:revision>
  <dcterms:created xsi:type="dcterms:W3CDTF">2012-07-30T08:49:59Z</dcterms:created>
  <dcterms:modified xsi:type="dcterms:W3CDTF">2012-07-30T08:50:20Z</dcterms:modified>
</cp:coreProperties>
</file>