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DMA Controller 8257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54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Terminal Count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bits 14 </a:t>
            </a:r>
            <a:r>
              <a:rPr lang="en-IN" dirty="0"/>
              <a:t>and 15 of this register indicate the type of the DMA operation (transfer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62939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51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 Set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function of the mode set register is to enable the DMA </a:t>
            </a:r>
            <a:r>
              <a:rPr lang="en-IN" dirty="0" smtClean="0"/>
              <a:t>channels individually </a:t>
            </a:r>
            <a:r>
              <a:rPr lang="en-IN" dirty="0"/>
              <a:t>and also to set the various modes of operation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3200400"/>
            <a:ext cx="70389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9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 Set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bits Do-D3 enable one of the four DMA channels of 8257. for example, if Do is ‘1’, channel 0 is enabled. If </a:t>
            </a:r>
            <a:r>
              <a:rPr lang="en-IN" dirty="0"/>
              <a:t>bit 4 is set, rotating priority is enabled, otherwise, the normal, i.e. fixed priority </a:t>
            </a:r>
            <a:r>
              <a:rPr lang="en-IN" dirty="0" smtClean="0"/>
              <a:t>is </a:t>
            </a:r>
            <a:r>
              <a:rPr lang="en-IN" dirty="0"/>
              <a:t>enabled</a:t>
            </a:r>
            <a:r>
              <a:rPr lang="en-IN" dirty="0" smtClean="0"/>
              <a:t>.</a:t>
            </a:r>
          </a:p>
          <a:p>
            <a:r>
              <a:rPr lang="en-IN" dirty="0"/>
              <a:t>If the TC STOP bit is set, the selected channel is disabled after the </a:t>
            </a:r>
            <a:r>
              <a:rPr lang="en-IN" i="1" dirty="0"/>
              <a:t>terminal </a:t>
            </a:r>
            <a:r>
              <a:rPr lang="en-IN" i="1" dirty="0" smtClean="0"/>
              <a:t>count </a:t>
            </a:r>
            <a:r>
              <a:rPr lang="en-IN" dirty="0" smtClean="0"/>
              <a:t>condition </a:t>
            </a:r>
            <a:r>
              <a:rPr lang="en-IN" dirty="0"/>
              <a:t>is reached, and it further prevents any DMA cycle on the channel</a:t>
            </a:r>
          </a:p>
        </p:txBody>
      </p:sp>
    </p:spTree>
    <p:extLst>
      <p:ext uri="{BB962C8B-B14F-4D97-AF65-F5344CB8AC3E}">
        <p14:creationId xmlns:p14="http://schemas.microsoft.com/office/powerpoint/2010/main" val="358725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 Set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auto load bit, if set, enables channel 2 for the repeat block chaining operations</a:t>
            </a:r>
            <a:r>
              <a:rPr lang="en-IN" dirty="0" smtClean="0"/>
              <a:t>, without </a:t>
            </a:r>
            <a:r>
              <a:rPr lang="en-IN" dirty="0"/>
              <a:t>immediate software intervention between the two successive blocks.</a:t>
            </a:r>
          </a:p>
        </p:txBody>
      </p:sp>
    </p:spTree>
    <p:extLst>
      <p:ext uri="{BB962C8B-B14F-4D97-AF65-F5344CB8AC3E}">
        <p14:creationId xmlns:p14="http://schemas.microsoft.com/office/powerpoint/2010/main" val="311681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Status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lower order 4-bits of </a:t>
            </a:r>
            <a:r>
              <a:rPr lang="en-IN" dirty="0" smtClean="0"/>
              <a:t>this register </a:t>
            </a:r>
            <a:r>
              <a:rPr lang="en-IN" dirty="0"/>
              <a:t>contain the terminal count status for the four </a:t>
            </a:r>
            <a:r>
              <a:rPr lang="en-IN" dirty="0" smtClean="0"/>
              <a:t>individual channels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124200"/>
            <a:ext cx="710088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60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Status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update </a:t>
            </a:r>
            <a:r>
              <a:rPr lang="en-IN" dirty="0" smtClean="0"/>
              <a:t>flag is </a:t>
            </a:r>
            <a:r>
              <a:rPr lang="en-IN" dirty="0"/>
              <a:t>set, the contents of the channel 3 registers are reloaded to the corresponding registers </a:t>
            </a:r>
            <a:r>
              <a:rPr lang="en-IN" dirty="0" smtClean="0"/>
              <a:t>of channel </a:t>
            </a:r>
            <a:r>
              <a:rPr lang="en-IN" dirty="0"/>
              <a:t>2 whenever the channel 2 reaches a terminal count condition, after </a:t>
            </a:r>
            <a:r>
              <a:rPr lang="en-IN" dirty="0" smtClean="0"/>
              <a:t>transferring one </a:t>
            </a:r>
            <a:r>
              <a:rPr lang="en-IN" dirty="0"/>
              <a:t>block and the next block is to be transferred using the </a:t>
            </a:r>
            <a:r>
              <a:rPr lang="en-IN" dirty="0" err="1"/>
              <a:t>autoload</a:t>
            </a:r>
            <a:r>
              <a:rPr lang="en-IN" dirty="0"/>
              <a:t> feature of </a:t>
            </a:r>
            <a:r>
              <a:rPr lang="en-IN" dirty="0" smtClean="0"/>
              <a:t>8257.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29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DMA Controller 8257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</a:t>
            </a:r>
            <a:r>
              <a:rPr lang="en-IN" i="1" dirty="0"/>
              <a:t>Direct Memory Access </a:t>
            </a:r>
            <a:r>
              <a:rPr lang="en-IN" dirty="0"/>
              <a:t>or DMA mode of data transfer is the fastest </a:t>
            </a:r>
            <a:r>
              <a:rPr lang="en-IN" dirty="0" smtClean="0"/>
              <a:t>amongst all </a:t>
            </a:r>
            <a:r>
              <a:rPr lang="en-IN" dirty="0"/>
              <a:t>the modes of data transfer</a:t>
            </a:r>
            <a:r>
              <a:rPr lang="en-IN" dirty="0" smtClean="0"/>
              <a:t>.</a:t>
            </a:r>
          </a:p>
          <a:p>
            <a:r>
              <a:rPr lang="en-IN" dirty="0"/>
              <a:t>In this mode, the device may transfer data directly </a:t>
            </a:r>
            <a:r>
              <a:rPr lang="en-IN" dirty="0" smtClean="0"/>
              <a:t>to/from memory </a:t>
            </a:r>
            <a:r>
              <a:rPr lang="en-IN" dirty="0"/>
              <a:t>without any interference from the CPU</a:t>
            </a:r>
            <a:r>
              <a:rPr lang="en-IN" dirty="0" smtClean="0"/>
              <a:t>.</a:t>
            </a:r>
          </a:p>
          <a:p>
            <a:r>
              <a:rPr lang="en-IN" dirty="0"/>
              <a:t>The device requests the CPU (through a</a:t>
            </a:r>
          </a:p>
          <a:p>
            <a:pPr marL="0" indent="0">
              <a:buNone/>
            </a:pPr>
            <a:r>
              <a:rPr lang="en-IN" dirty="0" smtClean="0"/>
              <a:t>    DMA </a:t>
            </a:r>
            <a:r>
              <a:rPr lang="en-IN" dirty="0"/>
              <a:t>controller) to hold its data, address and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control </a:t>
            </a:r>
            <a:r>
              <a:rPr lang="en-IN" dirty="0"/>
              <a:t>bus, so that the device may </a:t>
            </a:r>
            <a:r>
              <a:rPr lang="en-IN" dirty="0" smtClean="0"/>
              <a:t>transfer</a:t>
            </a:r>
          </a:p>
          <a:p>
            <a:pPr marL="0" indent="0">
              <a:buNone/>
            </a:pPr>
            <a:r>
              <a:rPr lang="en-IN" dirty="0" smtClean="0"/>
              <a:t>    data </a:t>
            </a:r>
            <a:r>
              <a:rPr lang="en-IN" dirty="0"/>
              <a:t>directly to/from memory.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86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Intel’s 8257 is a four channel DMA controller designed to be interfaced with their family</a:t>
            </a:r>
          </a:p>
          <a:p>
            <a:pPr marL="0" indent="0">
              <a:buNone/>
            </a:pPr>
            <a:r>
              <a:rPr lang="en-IN" dirty="0" smtClean="0"/>
              <a:t>    of </a:t>
            </a:r>
            <a:r>
              <a:rPr lang="en-IN" dirty="0"/>
              <a:t>microprocessors</a:t>
            </a:r>
            <a:r>
              <a:rPr lang="en-IN" dirty="0" smtClean="0"/>
              <a:t>.</a:t>
            </a:r>
          </a:p>
          <a:p>
            <a:r>
              <a:rPr lang="en-IN" dirty="0"/>
              <a:t>The 8257, on behalf of the devices, requests the CPU for bus </a:t>
            </a:r>
            <a:r>
              <a:rPr lang="en-IN" dirty="0" smtClean="0"/>
              <a:t>access using </a:t>
            </a:r>
            <a:r>
              <a:rPr lang="en-IN" dirty="0"/>
              <a:t>local bus request input i.e. </a:t>
            </a:r>
            <a:r>
              <a:rPr lang="en-IN" dirty="0" smtClean="0"/>
              <a:t>HOLD.</a:t>
            </a:r>
          </a:p>
          <a:p>
            <a:r>
              <a:rPr lang="en-IN" dirty="0"/>
              <a:t>On receiving the HLDA signal </a:t>
            </a:r>
            <a:r>
              <a:rPr lang="en-IN" dirty="0" smtClean="0"/>
              <a:t> </a:t>
            </a:r>
            <a:r>
              <a:rPr lang="en-IN" dirty="0"/>
              <a:t>from the CPU, the requesting devices gets the access of the bus, and it </a:t>
            </a:r>
            <a:r>
              <a:rPr lang="en-IN" dirty="0" smtClean="0"/>
              <a:t>completes the </a:t>
            </a:r>
            <a:r>
              <a:rPr lang="en-IN" dirty="0"/>
              <a:t>required number of DMA cycles for the data transfer and then hands over the </a:t>
            </a:r>
            <a:r>
              <a:rPr lang="en-IN" dirty="0" smtClean="0"/>
              <a:t>control of </a:t>
            </a:r>
            <a:r>
              <a:rPr lang="en-IN" dirty="0"/>
              <a:t>the bus back to the CPU.</a:t>
            </a:r>
          </a:p>
        </p:txBody>
      </p:sp>
    </p:spTree>
    <p:extLst>
      <p:ext uri="{BB962C8B-B14F-4D97-AF65-F5344CB8AC3E}">
        <p14:creationId xmlns:p14="http://schemas.microsoft.com/office/powerpoint/2010/main" val="9917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 of DMA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62174"/>
            <a:ext cx="67818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0209"/>
              </p:ext>
            </p:extLst>
          </p:nvPr>
        </p:nvGraphicFramePr>
        <p:xfrm>
          <a:off x="609600" y="304800"/>
          <a:ext cx="7859096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3" imgW="4544059" imgH="4971429" progId="PBrush">
                  <p:embed/>
                </p:oleObj>
              </mc:Choice>
              <mc:Fallback>
                <p:oleObj name="Bitmap Image" r:id="rId3" imgW="4544059" imgH="497142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"/>
                        <a:ext cx="7859096" cy="632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6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chip support four </a:t>
            </a:r>
            <a:r>
              <a:rPr lang="en-IN" dirty="0" smtClean="0"/>
              <a:t>DMA channels</a:t>
            </a:r>
            <a:r>
              <a:rPr lang="en-IN" dirty="0"/>
              <a:t>, i.e. four peripheral devices can independently request for DMA data </a:t>
            </a:r>
            <a:r>
              <a:rPr lang="en-IN" dirty="0" smtClean="0"/>
              <a:t>transfer through </a:t>
            </a:r>
            <a:r>
              <a:rPr lang="en-IN" dirty="0"/>
              <a:t>these channels at a time</a:t>
            </a:r>
            <a:r>
              <a:rPr lang="en-IN" dirty="0" smtClean="0"/>
              <a:t>.</a:t>
            </a:r>
          </a:p>
          <a:p>
            <a:r>
              <a:rPr lang="en-IN" dirty="0"/>
              <a:t>Each of four channels of 8257 has a pair of two 16-bit registers, viz. DMA </a:t>
            </a:r>
            <a:r>
              <a:rPr lang="en-IN" i="1" dirty="0" smtClean="0"/>
              <a:t>address register </a:t>
            </a:r>
            <a:r>
              <a:rPr lang="en-IN" dirty="0"/>
              <a:t>and </a:t>
            </a:r>
            <a:r>
              <a:rPr lang="en-IN" i="1" dirty="0"/>
              <a:t>terminal count register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common registers for all the channels, namely, </a:t>
            </a:r>
            <a:r>
              <a:rPr lang="en-IN" i="1" dirty="0"/>
              <a:t>mode set register </a:t>
            </a:r>
            <a:r>
              <a:rPr lang="en-IN" dirty="0"/>
              <a:t>and </a:t>
            </a:r>
            <a:r>
              <a:rPr lang="en-IN" i="1" dirty="0" smtClean="0"/>
              <a:t>status register</a:t>
            </a:r>
            <a:r>
              <a:rPr lang="en-IN" dirty="0"/>
              <a:t>. Thus there are a total of ten registers.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CPU selects one of these ten registers</a:t>
            </a:r>
          </a:p>
          <a:p>
            <a:pPr marL="0" indent="0">
              <a:buNone/>
            </a:pPr>
            <a:r>
              <a:rPr lang="en-IN" dirty="0" smtClean="0"/>
              <a:t>     using </a:t>
            </a:r>
            <a:r>
              <a:rPr lang="en-IN" dirty="0"/>
              <a:t>address lines Ao-A3.</a:t>
            </a:r>
          </a:p>
        </p:txBody>
      </p:sp>
    </p:spTree>
    <p:extLst>
      <p:ext uri="{BB962C8B-B14F-4D97-AF65-F5344CB8AC3E}">
        <p14:creationId xmlns:p14="http://schemas.microsoft.com/office/powerpoint/2010/main" val="17003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DMA Address Register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Each </a:t>
            </a:r>
            <a:r>
              <a:rPr lang="en-IN" dirty="0"/>
              <a:t>DMA channel has one DMA address register. The function of this register </a:t>
            </a:r>
            <a:r>
              <a:rPr lang="en-IN" dirty="0" smtClean="0"/>
              <a:t>is to </a:t>
            </a:r>
            <a:r>
              <a:rPr lang="en-IN" dirty="0"/>
              <a:t>store the address of the starting memory location, which will be accessed by the </a:t>
            </a:r>
            <a:r>
              <a:rPr lang="en-IN" dirty="0" smtClean="0"/>
              <a:t>DMA channel</a:t>
            </a:r>
            <a:r>
              <a:rPr lang="en-IN" dirty="0"/>
              <a:t>. Thus the starting address of the memory block which will be accessed by </a:t>
            </a:r>
            <a:r>
              <a:rPr lang="en-IN" dirty="0" smtClean="0"/>
              <a:t>the device </a:t>
            </a:r>
            <a:r>
              <a:rPr lang="en-IN" dirty="0"/>
              <a:t>is first loaded in the DMA address register of the channel.</a:t>
            </a:r>
          </a:p>
          <a:p>
            <a:r>
              <a:rPr lang="en-IN" dirty="0"/>
              <a:t>The device that wants to transfer data over a DMA channel, will access the block of </a:t>
            </a:r>
            <a:r>
              <a:rPr lang="en-IN" dirty="0" smtClean="0"/>
              <a:t>the memory </a:t>
            </a:r>
            <a:r>
              <a:rPr lang="en-IN" dirty="0"/>
              <a:t>with the starting address stored in the DMA Address Register.</a:t>
            </a:r>
          </a:p>
        </p:txBody>
      </p:sp>
    </p:spTree>
    <p:extLst>
      <p:ext uri="{BB962C8B-B14F-4D97-AF65-F5344CB8AC3E}">
        <p14:creationId xmlns:p14="http://schemas.microsoft.com/office/powerpoint/2010/main" val="171270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Terminal Count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Each of the four DMA channels of 8257 has one terminal count register (TC).</a:t>
            </a:r>
          </a:p>
          <a:p>
            <a:r>
              <a:rPr lang="en-IN" dirty="0"/>
              <a:t>This 16-bit register </a:t>
            </a:r>
            <a:r>
              <a:rPr lang="en-IN" dirty="0" smtClean="0"/>
              <a:t>is used </a:t>
            </a:r>
            <a:r>
              <a:rPr lang="en-IN" dirty="0"/>
              <a:t>for ascertaining that the data transfer through a DMA </a:t>
            </a:r>
            <a:r>
              <a:rPr lang="en-IN" dirty="0" smtClean="0"/>
              <a:t>channel ceases </a:t>
            </a:r>
            <a:r>
              <a:rPr lang="en-IN" dirty="0"/>
              <a:t>or stops after the required number of DMA cycles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low order 14-bits of </a:t>
            </a:r>
            <a:r>
              <a:rPr lang="en-IN" dirty="0" smtClean="0"/>
              <a:t>the terminal </a:t>
            </a:r>
            <a:r>
              <a:rPr lang="en-IN" dirty="0"/>
              <a:t>count register are initialised with the binary equivalent of the number of </a:t>
            </a:r>
            <a:r>
              <a:rPr lang="en-IN" dirty="0" smtClean="0"/>
              <a:t>required DMA </a:t>
            </a:r>
            <a:r>
              <a:rPr lang="en-IN" dirty="0"/>
              <a:t>cycles minus one.</a:t>
            </a:r>
          </a:p>
          <a:p>
            <a:r>
              <a:rPr lang="en-IN" dirty="0"/>
              <a:t>After each DMA cycle, the terminal count register content will be decremented by </a:t>
            </a:r>
            <a:r>
              <a:rPr lang="en-IN" dirty="0" smtClean="0"/>
              <a:t>one and </a:t>
            </a:r>
            <a:r>
              <a:rPr lang="en-IN" dirty="0"/>
              <a:t>finally it becomes zero after the required number of DMA cycles are </a:t>
            </a:r>
            <a:r>
              <a:rPr lang="en-IN" dirty="0" smtClean="0"/>
              <a:t>over.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95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697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Bitmap Image</vt:lpstr>
      <vt:lpstr>DMA Controller 8257</vt:lpstr>
      <vt:lpstr>DMA Controller 8257</vt:lpstr>
      <vt:lpstr>PowerPoint Presentation</vt:lpstr>
      <vt:lpstr>Operation of DMA</vt:lpstr>
      <vt:lpstr>PowerPoint Presentation</vt:lpstr>
      <vt:lpstr>PowerPoint Presentation</vt:lpstr>
      <vt:lpstr>PowerPoint Presentation</vt:lpstr>
      <vt:lpstr>DMA Address Register </vt:lpstr>
      <vt:lpstr>Terminal Count Register</vt:lpstr>
      <vt:lpstr>Terminal Count Register</vt:lpstr>
      <vt:lpstr>Mode Set Register</vt:lpstr>
      <vt:lpstr>Mode Set Register</vt:lpstr>
      <vt:lpstr>Mode Set Register</vt:lpstr>
      <vt:lpstr>Status Register</vt:lpstr>
      <vt:lpstr>Status Register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Controller 8257</dc:title>
  <dc:creator>admin</dc:creator>
  <cp:lastModifiedBy>admin</cp:lastModifiedBy>
  <cp:revision>13</cp:revision>
  <dcterms:created xsi:type="dcterms:W3CDTF">2006-08-16T00:00:00Z</dcterms:created>
  <dcterms:modified xsi:type="dcterms:W3CDTF">2015-05-03T16:15:21Z</dcterms:modified>
</cp:coreProperties>
</file>