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UNIT-II</a:t>
            </a:r>
            <a:br>
              <a:rPr lang="en-IN" dirty="0" smtClean="0"/>
            </a:br>
            <a:r>
              <a:rPr lang="en-IN" dirty="0" smtClean="0"/>
              <a:t>Sequential Circuits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2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Clocked SR Flip-Flop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Additional Control Signal (Clock signal) is used in Flip-Flops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Refer Class Notes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1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set </a:t>
            </a:r>
            <a:r>
              <a:rPr lang="en-IN" dirty="0"/>
              <a:t>and Clear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5257800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 err="1"/>
              <a:t>Pr</a:t>
            </a:r>
            <a:r>
              <a:rPr lang="en-IN" dirty="0"/>
              <a:t> = 1 and Cr = 0, the output of NAND gate 4 is forced to be 1, i.e., Q' = 1 and the ﬂ </a:t>
            </a:r>
            <a:r>
              <a:rPr lang="en-IN" dirty="0" err="1"/>
              <a:t>ip</a:t>
            </a:r>
            <a:r>
              <a:rPr lang="en-IN" dirty="0"/>
              <a:t>-ﬂ op is reset, overwriting the previous state of the ﬂ </a:t>
            </a:r>
            <a:r>
              <a:rPr lang="en-IN" dirty="0" err="1"/>
              <a:t>ip</a:t>
            </a:r>
            <a:r>
              <a:rPr lang="en-IN" dirty="0"/>
              <a:t>-ﬂ op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</a:t>
            </a:r>
            <a:r>
              <a:rPr lang="en-IN" dirty="0" err="1"/>
              <a:t>Pr</a:t>
            </a:r>
            <a:r>
              <a:rPr lang="en-IN" dirty="0"/>
              <a:t> = 0 and Cr = 1, the output of NAND gate 3 is forced to be 1, i.e., Q = 1 and the ﬂ </a:t>
            </a:r>
            <a:r>
              <a:rPr lang="en-IN" dirty="0" err="1"/>
              <a:t>ip</a:t>
            </a:r>
            <a:r>
              <a:rPr lang="en-IN" dirty="0"/>
              <a:t>-ﬂ op is set, overwriting the previous state of the ﬂ </a:t>
            </a:r>
            <a:r>
              <a:rPr lang="en-IN" dirty="0" err="1"/>
              <a:t>ip</a:t>
            </a:r>
            <a:r>
              <a:rPr lang="en-IN" dirty="0"/>
              <a:t>-ﬂ op. Once the state of the ﬂ </a:t>
            </a:r>
            <a:r>
              <a:rPr lang="en-IN" dirty="0" err="1"/>
              <a:t>ip</a:t>
            </a:r>
            <a:r>
              <a:rPr lang="en-IN" dirty="0"/>
              <a:t>-ﬂ op is established asynchronously, the inputs </a:t>
            </a:r>
            <a:r>
              <a:rPr lang="en-IN" dirty="0" err="1"/>
              <a:t>Pr</a:t>
            </a:r>
            <a:r>
              <a:rPr lang="en-IN" dirty="0"/>
              <a:t> and Cr must be connected to logic 1 before the next clock is applied.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48196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14525"/>
            <a:ext cx="21526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6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 </a:t>
            </a:r>
            <a:r>
              <a:rPr lang="en-IN" dirty="0"/>
              <a:t>,</a:t>
            </a:r>
            <a:r>
              <a:rPr lang="en-IN" dirty="0" smtClean="0"/>
              <a:t> JK ,Master/slave and T Flip-Flops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Ref Class Notes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34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 REGISTER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register capable of shifting its binary contents either to the left or to the right is called a shift register.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3394364"/>
            <a:ext cx="84486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14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4923"/>
            <a:ext cx="8268133" cy="3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7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In Serial 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Shift-right </a:t>
            </a:r>
            <a:r>
              <a:rPr lang="en-IN" dirty="0"/>
              <a:t>Register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53475" cy="38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30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Operation </a:t>
            </a:r>
            <a:r>
              <a:rPr lang="en-IN" dirty="0" smtClean="0"/>
              <a:t>if input is 1011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467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24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5648"/>
            <a:ext cx="7177088" cy="428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5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 For a J-K </a:t>
            </a:r>
            <a:r>
              <a:rPr lang="en-IN" dirty="0" smtClean="0"/>
              <a:t>ﬂip-ﬂop</a:t>
            </a:r>
            <a:r>
              <a:rPr lang="en-IN" dirty="0"/>
              <a:t>, the data bit to be shifted into the </a:t>
            </a:r>
            <a:r>
              <a:rPr lang="en-IN" dirty="0" smtClean="0"/>
              <a:t>ﬂip-ﬂop </a:t>
            </a:r>
            <a:r>
              <a:rPr lang="en-IN" dirty="0"/>
              <a:t>must be present at the J and K inputs when the clock transitions from low to high occur. Since the data bit is either 1 or 0, there can be two different cases: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(i)To </a:t>
            </a:r>
            <a:r>
              <a:rPr lang="en-IN" dirty="0"/>
              <a:t>shift a 1 into the </a:t>
            </a:r>
            <a:r>
              <a:rPr lang="en-IN" dirty="0" smtClean="0"/>
              <a:t>ﬂip-ﬂop</a:t>
            </a:r>
            <a:r>
              <a:rPr lang="en-IN" dirty="0"/>
              <a:t>, J = 1 and K = 0,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(ii)To </a:t>
            </a:r>
            <a:r>
              <a:rPr lang="en-IN" dirty="0"/>
              <a:t>shift a 0 into the </a:t>
            </a:r>
            <a:r>
              <a:rPr lang="en-IN" dirty="0" smtClean="0"/>
              <a:t>ﬂip-ﬂ </a:t>
            </a:r>
            <a:r>
              <a:rPr lang="en-IN" dirty="0"/>
              <a:t>op, J = 0 and K = 1.</a:t>
            </a:r>
          </a:p>
        </p:txBody>
      </p:sp>
    </p:spTree>
    <p:extLst>
      <p:ext uri="{BB962C8B-B14F-4D97-AF65-F5344CB8AC3E}">
        <p14:creationId xmlns:p14="http://schemas.microsoft.com/office/powerpoint/2010/main" val="74323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Shift Right Shift register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71056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13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Flip-flops: SR flip-flop, Edge-triggered flip-flops (SR,D,JK and T), </a:t>
            </a:r>
            <a:r>
              <a:rPr lang="en-IN" dirty="0" smtClean="0"/>
              <a:t>Master slave </a:t>
            </a:r>
            <a:r>
              <a:rPr lang="en-IN" dirty="0"/>
              <a:t>JK flip-flop - 4-bit binary asynchronous and synchronous counter - Decade counter (asynchronous and synchronous) - Shift registers (SISO, SIPO, PISO, PIPO) - Ring counter – Memories (RAM, ROM, EPROM, FLASH)</a:t>
            </a:r>
          </a:p>
        </p:txBody>
      </p:sp>
    </p:spTree>
    <p:extLst>
      <p:ext uri="{BB962C8B-B14F-4D97-AF65-F5344CB8AC3E}">
        <p14:creationId xmlns:p14="http://schemas.microsoft.com/office/powerpoint/2010/main" val="7812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395538"/>
            <a:ext cx="73914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61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In Parallel 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5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80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 smtClean="0"/>
              <a:t>When A </a:t>
            </a:r>
            <a:r>
              <a:rPr lang="en-IN" u="sng" dirty="0"/>
              <a:t>is held high</a:t>
            </a:r>
            <a:r>
              <a:rPr lang="en-IN" dirty="0"/>
              <a:t>: The NAND gate is enabled and the serial input data passes through the NAND gate inverted. The input data is shifted serially into the register. </a:t>
            </a:r>
            <a:endParaRPr lang="en-IN" dirty="0" smtClean="0"/>
          </a:p>
          <a:p>
            <a:r>
              <a:rPr lang="en-IN" u="sng" dirty="0" smtClean="0"/>
              <a:t>When A </a:t>
            </a:r>
            <a:r>
              <a:rPr lang="en-IN" u="sng" dirty="0"/>
              <a:t>is held low</a:t>
            </a:r>
            <a:r>
              <a:rPr lang="en-IN" dirty="0"/>
              <a:t>: The NAND gate output is forced high, the input data steam is inhibited, and the next clock pulse will shift a 0 into the </a:t>
            </a:r>
            <a:r>
              <a:rPr lang="en-IN" dirty="0" smtClean="0"/>
              <a:t>ﬁrst ﬂip-ﬂop</a:t>
            </a:r>
            <a:r>
              <a:rPr lang="en-IN" dirty="0"/>
              <a:t>. Each succeeding positive clock pulse will shift another 0 into the register. After eight clock pulses, the register will be full of zeros.</a:t>
            </a:r>
          </a:p>
        </p:txBody>
      </p:sp>
    </p:spTree>
    <p:extLst>
      <p:ext uri="{BB962C8B-B14F-4D97-AF65-F5344CB8AC3E}">
        <p14:creationId xmlns:p14="http://schemas.microsoft.com/office/powerpoint/2010/main" val="331434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How long will it take to shift an 8-bit number into a </a:t>
            </a:r>
            <a:r>
              <a:rPr lang="en-IN" b="1" dirty="0" smtClean="0"/>
              <a:t>74164(SIPO) </a:t>
            </a:r>
            <a:r>
              <a:rPr lang="en-IN" b="1" dirty="0"/>
              <a:t>shift register if the clock is set at 1 MHz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u="sng" dirty="0" smtClean="0"/>
              <a:t>Solution :</a:t>
            </a:r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minimum of eight clock Pulses will be required since the data is entered serially. One clock pulse period is 1000 ns, so it will require 8000 ns minimum.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14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PARALLEL-IN–SERIAL-OUT REGISTER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0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81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 A, B, C, and D are the four parallel data input lines and SHIFT / LOAD (SH / LD) is a control input that allows the four bits of data at A, B, C, and D inputs to enter into the register in parallel or shift the data in serial.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SHIFT / LOAD is HIGH, AND gates G1, G3, and G5 are enabled, allowing the data bits to shift right from one stage to the next.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SHIFT / LOAD is LOW, AND gates G2, G4, and G6 are enabled, allowing the data bits at the parallel inputs.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clock pulse is applied, the ﬂ </a:t>
            </a:r>
            <a:r>
              <a:rPr lang="en-IN" dirty="0" err="1"/>
              <a:t>ip</a:t>
            </a:r>
            <a:r>
              <a:rPr lang="en-IN" dirty="0"/>
              <a:t>-ﬂ ops with D = 1 will be set and the ﬂ </a:t>
            </a:r>
            <a:r>
              <a:rPr lang="en-IN" dirty="0" err="1"/>
              <a:t>ip</a:t>
            </a:r>
            <a:r>
              <a:rPr lang="en-IN" dirty="0"/>
              <a:t>-ﬂ ops with D = 0 will be reset, thereby storing all the four bits simultaneously.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OR gates allow either the normal shifting operation or the parallel data-entry operation, depending on which of the AND gates are enabled by the level on the SHIFT / LOAD input.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4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PARALLEL-IN–PARALLEL-OUT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143125"/>
            <a:ext cx="75819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10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Here the parallel inputs to be applied at A, B, C, and D inputs are directly connected to the D inputs of the respective </a:t>
            </a:r>
            <a:r>
              <a:rPr lang="en-IN" dirty="0" smtClean="0"/>
              <a:t>ﬂip-ﬂops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applying the clock transitions, these inputs are entered into the register and are immediately available at the outputs Q1, Q2, Q3, and Q4</a:t>
            </a:r>
          </a:p>
        </p:txBody>
      </p:sp>
    </p:spTree>
    <p:extLst>
      <p:ext uri="{BB962C8B-B14F-4D97-AF65-F5344CB8AC3E}">
        <p14:creationId xmlns:p14="http://schemas.microsoft.com/office/powerpoint/2010/main" val="237753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 REGISTER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Ring Counter </a:t>
            </a:r>
            <a:r>
              <a:rPr lang="en-IN" dirty="0" smtClean="0">
                <a:solidFill>
                  <a:srgbClr val="FF0000"/>
                </a:solidFill>
              </a:rPr>
              <a:t>(Ref Class Notes)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74882"/>
            <a:ext cx="7924800" cy="360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6096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The PRESET input of the last ﬂ </a:t>
            </a:r>
            <a:r>
              <a:rPr lang="en-IN" dirty="0" err="1"/>
              <a:t>ip</a:t>
            </a:r>
            <a:r>
              <a:rPr lang="en-IN" dirty="0"/>
              <a:t>-ﬂ op and the CLEAR inputs of the other three ﬂ </a:t>
            </a:r>
            <a:r>
              <a:rPr lang="en-IN" dirty="0" err="1"/>
              <a:t>ip</a:t>
            </a:r>
            <a:r>
              <a:rPr lang="en-IN" dirty="0"/>
              <a:t>-ﬂ ops are connected together. </a:t>
            </a:r>
          </a:p>
        </p:txBody>
      </p:sp>
    </p:spTree>
    <p:extLst>
      <p:ext uri="{BB962C8B-B14F-4D97-AF65-F5344CB8AC3E}">
        <p14:creationId xmlns:p14="http://schemas.microsoft.com/office/powerpoint/2010/main" val="2178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Truth Table of Ring Counter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557463"/>
            <a:ext cx="4524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67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Circuit?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logic circuits whose outputs at any instant of time depend only on the input signals present at that time are known as combinational circuits.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in combinational circuits does not depend upon any past inputs or outputs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3804"/>
            <a:ext cx="77247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8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Johnson </a:t>
            </a:r>
            <a:r>
              <a:rPr lang="en-IN" dirty="0" smtClean="0"/>
              <a:t>Counter/Switch Tail Ring Counter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Refer Class Notes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0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7638"/>
            <a:ext cx="8701088" cy="48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23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Ripple counters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24000"/>
            <a:ext cx="81629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969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Ripple up counter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00200"/>
            <a:ext cx="82677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849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flip flop holding the LSB receives the input pulses.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count starts with binary 0 and increments by one with each count pulse input </a:t>
            </a:r>
            <a:endParaRPr lang="en-IN" dirty="0" smtClean="0"/>
          </a:p>
          <a:p>
            <a:r>
              <a:rPr lang="en-IN" dirty="0" smtClean="0"/>
              <a:t>After </a:t>
            </a:r>
            <a:r>
              <a:rPr lang="en-IN" dirty="0"/>
              <a:t>the count 15 the counter goes back to binary 0 to repeat the count</a:t>
            </a:r>
          </a:p>
        </p:txBody>
      </p:sp>
    </p:spTree>
    <p:extLst>
      <p:ext uri="{BB962C8B-B14F-4D97-AF65-F5344CB8AC3E}">
        <p14:creationId xmlns:p14="http://schemas.microsoft.com/office/powerpoint/2010/main" val="273832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57891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33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3550"/>
            <a:ext cx="7543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285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Ripple down counter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57350"/>
            <a:ext cx="81534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16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9688"/>
            <a:ext cx="8682038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906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39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53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</a:t>
            </a:r>
            <a:r>
              <a:rPr lang="en-IN" dirty="0" err="1" smtClean="0"/>
              <a:t>Vs</a:t>
            </a:r>
            <a:r>
              <a:rPr lang="en-IN" dirty="0" smtClean="0"/>
              <a:t> Combinational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Combinational circuits are often faster than sequential circuits since the combinational circuits do not require memory elements whereas the sequential circuit needs memory elements to perform its operations in sequence. </a:t>
            </a:r>
            <a:endParaRPr lang="en-IN" dirty="0" smtClean="0"/>
          </a:p>
          <a:p>
            <a:r>
              <a:rPr lang="en-IN" dirty="0" smtClean="0"/>
              <a:t>Sequential </a:t>
            </a:r>
            <a:r>
              <a:rPr lang="en-IN" dirty="0"/>
              <a:t>circuits are broadly </a:t>
            </a:r>
            <a:r>
              <a:rPr lang="en-IN" dirty="0" smtClean="0"/>
              <a:t>classiﬁed </a:t>
            </a:r>
            <a:r>
              <a:rPr lang="en-IN" dirty="0"/>
              <a:t>into two main categories, known as synchronous or clocked and asynchronous or </a:t>
            </a:r>
            <a:r>
              <a:rPr lang="en-IN" dirty="0" smtClean="0"/>
              <a:t>un clocked </a:t>
            </a:r>
            <a:r>
              <a:rPr lang="en-IN" dirty="0"/>
              <a:t>sequential circuits, depending on the timing of their signals.</a:t>
            </a:r>
          </a:p>
        </p:txBody>
      </p:sp>
    </p:spTree>
    <p:extLst>
      <p:ext uri="{BB962C8B-B14F-4D97-AF65-F5344CB8AC3E}">
        <p14:creationId xmlns:p14="http://schemas.microsoft.com/office/powerpoint/2010/main" val="38456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BCD Ripple Counter, Decade counter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91600" cy="498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07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Decade Counter Timing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76400"/>
            <a:ext cx="77628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22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Synchronous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Binary </a:t>
            </a:r>
            <a:r>
              <a:rPr lang="en-IN" dirty="0"/>
              <a:t>Counters </a:t>
            </a:r>
            <a:endParaRPr lang="en-IN" dirty="0" smtClean="0"/>
          </a:p>
          <a:p>
            <a:r>
              <a:rPr lang="en-IN" dirty="0" smtClean="0"/>
              <a:t>Up-Down </a:t>
            </a:r>
            <a:r>
              <a:rPr lang="en-IN" dirty="0"/>
              <a:t>Binary Counter </a:t>
            </a:r>
            <a:endParaRPr lang="en-IN" dirty="0" smtClean="0"/>
          </a:p>
          <a:p>
            <a:r>
              <a:rPr lang="en-IN" dirty="0" smtClean="0"/>
              <a:t>BCD </a:t>
            </a:r>
            <a:r>
              <a:rPr lang="en-IN" dirty="0"/>
              <a:t>Counter </a:t>
            </a:r>
            <a:endParaRPr lang="en-IN" dirty="0" smtClean="0"/>
          </a:p>
          <a:p>
            <a:r>
              <a:rPr lang="en-IN" dirty="0" smtClean="0"/>
              <a:t>Binary </a:t>
            </a:r>
            <a:r>
              <a:rPr lang="en-IN" dirty="0"/>
              <a:t>counter with Parallel Load </a:t>
            </a:r>
            <a:endParaRPr lang="en-IN" dirty="0" smtClean="0"/>
          </a:p>
          <a:p>
            <a:r>
              <a:rPr lang="en-IN" dirty="0" smtClean="0"/>
              <a:t>Ring </a:t>
            </a:r>
            <a:r>
              <a:rPr lang="en-IN" dirty="0"/>
              <a:t>and Johnson counters</a:t>
            </a:r>
          </a:p>
          <a:p>
            <a:pPr marL="0" indent="0">
              <a:buNone/>
            </a:pPr>
            <a:r>
              <a:rPr lang="en-IN" dirty="0" smtClean="0"/>
              <a:t>          -they </a:t>
            </a:r>
            <a:r>
              <a:rPr lang="en-IN" dirty="0"/>
              <a:t>are used to generate time signals necessary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for </a:t>
            </a:r>
            <a:r>
              <a:rPr lang="en-IN" dirty="0"/>
              <a:t>digital operations </a:t>
            </a:r>
            <a:endParaRPr lang="en-IN" dirty="0" smtClean="0"/>
          </a:p>
          <a:p>
            <a:r>
              <a:rPr lang="en-IN" dirty="0" smtClean="0"/>
              <a:t>FFs </a:t>
            </a:r>
            <a:r>
              <a:rPr lang="en-IN" dirty="0"/>
              <a:t>in the counter are clocked at the same time by a common </a:t>
            </a:r>
            <a:r>
              <a:rPr lang="en-IN" dirty="0" smtClean="0"/>
              <a:t>clock pulse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design procedure is the same as that of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4253736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Synchronous Counter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043737" cy="227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29373"/>
            <a:ext cx="7848600" cy="313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784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Synchronous counter 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Ref Class Notes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20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Flip-Flop Conversions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Ref Class Notes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71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and its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Ref  Class Notes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Synchronous Sequential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sequential circuit whose </a:t>
            </a:r>
            <a:r>
              <a:rPr lang="en-IN" dirty="0" smtClean="0"/>
              <a:t>behaviour </a:t>
            </a:r>
            <a:r>
              <a:rPr lang="en-IN" dirty="0"/>
              <a:t>can be </a:t>
            </a:r>
            <a:r>
              <a:rPr lang="en-IN" dirty="0" smtClean="0"/>
              <a:t>deﬁned </a:t>
            </a:r>
            <a:r>
              <a:rPr lang="en-IN" dirty="0"/>
              <a:t>from the knowledge of its signal at discrete instants of time is referred to as a synchronous sequential circuit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these systems, the memory elements are affected only at discrete instants of time. The synchronization is achieved by a timing device known as a system clock</a:t>
            </a:r>
          </a:p>
        </p:txBody>
      </p:sp>
    </p:spTree>
    <p:extLst>
      <p:ext uri="{BB962C8B-B14F-4D97-AF65-F5344CB8AC3E}">
        <p14:creationId xmlns:p14="http://schemas.microsoft.com/office/powerpoint/2010/main" val="31502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Asynchronous Sequential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sequential circuit whose </a:t>
            </a:r>
            <a:r>
              <a:rPr lang="en-IN" dirty="0" smtClean="0"/>
              <a:t>behaviour </a:t>
            </a:r>
            <a:r>
              <a:rPr lang="en-IN" dirty="0"/>
              <a:t>depends upon the sequence in which the input signals change is referred to as an asynchronous sequential circuit.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will be affected whenever the input changes. The commonly used memory elements in these circuits are time-delay devices.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no need to wait for a clock pulse. Therefore, in general, asynchronous circuits are faster than synchronous sequential circuits. </a:t>
            </a:r>
          </a:p>
        </p:txBody>
      </p:sp>
    </p:spTree>
    <p:extLst>
      <p:ext uri="{BB962C8B-B14F-4D97-AF65-F5344CB8AC3E}">
        <p14:creationId xmlns:p14="http://schemas.microsoft.com/office/powerpoint/2010/main" val="1999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Latch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Assume </a:t>
            </a:r>
            <a:r>
              <a:rPr lang="en-IN" dirty="0"/>
              <a:t>the output of G1 to be Q = 0, which is also the input of G2 (A2 = 0). Therefore, the output of G2 will be Q' = 1, which makes A1 = 1 and consequently Q = 0 which is according to our assumption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And </a:t>
            </a:r>
            <a:r>
              <a:rPr lang="en-IN" dirty="0"/>
              <a:t>if the circuit is in 1 state, it continues to remain in this state and vice versa is also true. Since this information is locked or latched in this circuit, therefore, this circuit is also referred to as a latch.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4343400" cy="171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7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S-R (Set-Reset) </a:t>
            </a:r>
            <a:r>
              <a:rPr lang="en-IN" dirty="0" smtClean="0"/>
              <a:t>Flip-flop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5181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Ref class notes for explanation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91974"/>
            <a:ext cx="25241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91974"/>
            <a:ext cx="34004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716049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consider the fact that the output of a NOR gate is 0 if any of the inputs are 1, irrespective of the other input.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48175"/>
            <a:ext cx="4466793" cy="174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1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SR Flip-Flop Using NAND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309689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99" y="1905000"/>
            <a:ext cx="360870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3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429</TotalTime>
  <Words>1335</Words>
  <Application>Microsoft Office PowerPoint</Application>
  <PresentationFormat>On-screen Show (4:3)</PresentationFormat>
  <Paragraphs>109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Median</vt:lpstr>
      <vt:lpstr>UNIT-II Sequential Circuits</vt:lpstr>
      <vt:lpstr>Syllabus</vt:lpstr>
      <vt:lpstr>Sequential Circuit?</vt:lpstr>
      <vt:lpstr>Sequential Vs Combinational</vt:lpstr>
      <vt:lpstr>Synchronous Sequential Circuits</vt:lpstr>
      <vt:lpstr>Asynchronous Sequential Circuits</vt:lpstr>
      <vt:lpstr> Latch </vt:lpstr>
      <vt:lpstr> S-R (Set-Reset) Flip-flop </vt:lpstr>
      <vt:lpstr>SR Flip-Flop Using NAND gates</vt:lpstr>
      <vt:lpstr>Clocked SR Flip-Flop</vt:lpstr>
      <vt:lpstr>Pre set and Clear </vt:lpstr>
      <vt:lpstr>D , JK ,Master/slave and T Flip-Flops</vt:lpstr>
      <vt:lpstr>SHIFT REGISTER </vt:lpstr>
      <vt:lpstr>PowerPoint Presentation</vt:lpstr>
      <vt:lpstr>Serial In Serial Out</vt:lpstr>
      <vt:lpstr> Operation if input is 1011</vt:lpstr>
      <vt:lpstr>PowerPoint Presentation</vt:lpstr>
      <vt:lpstr>PowerPoint Presentation</vt:lpstr>
      <vt:lpstr>SISO</vt:lpstr>
      <vt:lpstr>PowerPoint Presentation</vt:lpstr>
      <vt:lpstr>Serial In Parallel Out</vt:lpstr>
      <vt:lpstr>PowerPoint Presentation</vt:lpstr>
      <vt:lpstr>PowerPoint Presentation</vt:lpstr>
      <vt:lpstr> PARALLEL-IN–SERIAL-OUT REGISTER </vt:lpstr>
      <vt:lpstr>PowerPoint Presentation</vt:lpstr>
      <vt:lpstr> PARALLEL-IN–PARALLEL-OUT REGISTER</vt:lpstr>
      <vt:lpstr>PowerPoint Presentation</vt:lpstr>
      <vt:lpstr>SHIFT REGISTER COUNTERS</vt:lpstr>
      <vt:lpstr>Truth Table of Ring Counter</vt:lpstr>
      <vt:lpstr> Johnson Counter/Switch Tail Ring Counter</vt:lpstr>
      <vt:lpstr>COUNTERS</vt:lpstr>
      <vt:lpstr>Ripple counters </vt:lpstr>
      <vt:lpstr>Binary Ripple up counter </vt:lpstr>
      <vt:lpstr>PowerPoint Presentation</vt:lpstr>
      <vt:lpstr>PowerPoint Presentation</vt:lpstr>
      <vt:lpstr>PowerPoint Presentation</vt:lpstr>
      <vt:lpstr>Binary Ripple down counter </vt:lpstr>
      <vt:lpstr>PowerPoint Presentation</vt:lpstr>
      <vt:lpstr>PowerPoint Presentation</vt:lpstr>
      <vt:lpstr>BCD Ripple Counter, Decade counter </vt:lpstr>
      <vt:lpstr>Decade Counter Timing Diagram </vt:lpstr>
      <vt:lpstr>Synchronous counters</vt:lpstr>
      <vt:lpstr>Binary Synchronous Counter </vt:lpstr>
      <vt:lpstr>Synchronous counter  Design</vt:lpstr>
      <vt:lpstr>Flip-Flop Conversions</vt:lpstr>
      <vt:lpstr>Memory and its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66</cp:revision>
  <dcterms:created xsi:type="dcterms:W3CDTF">2006-08-16T00:00:00Z</dcterms:created>
  <dcterms:modified xsi:type="dcterms:W3CDTF">2015-03-21T17:47:05Z</dcterms:modified>
</cp:coreProperties>
</file>