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95C8-EA67-4AC4-A943-B5D83D094AEA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D6EC-5CEA-4176-950B-6020342F24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• </a:t>
            </a:r>
            <a:r>
              <a:rPr lang="en-US" dirty="0"/>
              <a:t>Address length = (s + w) bits</a:t>
            </a:r>
          </a:p>
          <a:p>
            <a:r>
              <a:rPr lang="en-US" dirty="0"/>
              <a:t>• Number of addressable units = 2</a:t>
            </a:r>
            <a:r>
              <a:rPr lang="en-US" baseline="30000" dirty="0"/>
              <a:t>s+w</a:t>
            </a:r>
            <a:r>
              <a:rPr lang="en-US" dirty="0"/>
              <a:t> words or bytes</a:t>
            </a:r>
          </a:p>
          <a:p>
            <a:r>
              <a:rPr lang="en-US" dirty="0"/>
              <a:t>• Block size = line size = 2w words or bytes</a:t>
            </a:r>
          </a:p>
          <a:p>
            <a:r>
              <a:rPr lang="en-US" dirty="0"/>
              <a:t>• Number of blocks in main memory = 2</a:t>
            </a:r>
            <a:r>
              <a:rPr lang="en-US" baseline="30000" dirty="0"/>
              <a:t>s+w</a:t>
            </a:r>
            <a:r>
              <a:rPr lang="en-US" dirty="0"/>
              <a:t> / 2</a:t>
            </a:r>
            <a:r>
              <a:rPr lang="en-US" baseline="30000" dirty="0"/>
              <a:t>w</a:t>
            </a:r>
            <a:r>
              <a:rPr lang="en-US" dirty="0"/>
              <a:t> = 2</a:t>
            </a:r>
            <a:r>
              <a:rPr lang="en-US" baseline="30000" dirty="0"/>
              <a:t>s</a:t>
            </a:r>
          </a:p>
          <a:p>
            <a:r>
              <a:rPr lang="en-US" dirty="0"/>
              <a:t>• Number of lines in cache = m = 2</a:t>
            </a:r>
            <a:r>
              <a:rPr lang="en-US" baseline="30000" dirty="0"/>
              <a:t>r</a:t>
            </a:r>
          </a:p>
          <a:p>
            <a:r>
              <a:rPr lang="en-US" dirty="0"/>
              <a:t>• Size of tag = (s – r) bits</a:t>
            </a:r>
          </a:p>
          <a:p>
            <a:r>
              <a:rPr lang="en-US" dirty="0"/>
              <a:t>• Index=</a:t>
            </a:r>
            <a:r>
              <a:rPr lang="en-US" dirty="0" err="1"/>
              <a:t>Line+word</a:t>
            </a:r>
            <a:endParaRPr lang="en-US" dirty="0"/>
          </a:p>
          <a:p>
            <a:r>
              <a:rPr lang="en-US" dirty="0"/>
              <a:t>• Index field is used to access the word from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• Address length = (s + w) bits</a:t>
            </a:r>
          </a:p>
          <a:p>
            <a:r>
              <a:rPr lang="en-US" dirty="0"/>
              <a:t>• Number of addressable units = </a:t>
            </a:r>
            <a:r>
              <a:rPr lang="en-US" dirty="0" smtClean="0"/>
              <a:t>2</a:t>
            </a:r>
            <a:r>
              <a:rPr lang="en-US" baseline="30000" dirty="0" smtClean="0"/>
              <a:t>s+w</a:t>
            </a:r>
            <a:r>
              <a:rPr lang="en-US" dirty="0" smtClean="0"/>
              <a:t> </a:t>
            </a:r>
            <a:r>
              <a:rPr lang="en-US" dirty="0"/>
              <a:t>words or bytes</a:t>
            </a:r>
          </a:p>
          <a:p>
            <a:r>
              <a:rPr lang="en-US" dirty="0"/>
              <a:t>• Block size = line size = 2</a:t>
            </a:r>
            <a:r>
              <a:rPr lang="en-US" baseline="30000" dirty="0"/>
              <a:t>w</a:t>
            </a:r>
            <a:r>
              <a:rPr lang="en-US" dirty="0"/>
              <a:t> words or bytes</a:t>
            </a:r>
          </a:p>
          <a:p>
            <a:r>
              <a:rPr lang="en-US" dirty="0"/>
              <a:t>• Number of blocks in main memory = 2</a:t>
            </a:r>
            <a:r>
              <a:rPr lang="en-US" baseline="30000" dirty="0"/>
              <a:t>s+w</a:t>
            </a:r>
            <a:r>
              <a:rPr lang="en-US" dirty="0"/>
              <a:t> / 2</a:t>
            </a:r>
            <a:r>
              <a:rPr lang="en-US" baseline="30000" dirty="0"/>
              <a:t>w</a:t>
            </a:r>
            <a:r>
              <a:rPr lang="en-US" dirty="0"/>
              <a:t> = 2</a:t>
            </a:r>
            <a:r>
              <a:rPr lang="en-US" baseline="30000" dirty="0"/>
              <a:t>s</a:t>
            </a:r>
          </a:p>
          <a:p>
            <a:r>
              <a:rPr lang="en-US" dirty="0"/>
              <a:t>• Number of lines in cache = undetermined</a:t>
            </a:r>
          </a:p>
          <a:p>
            <a:r>
              <a:rPr lang="en-US" dirty="0"/>
              <a:t>• Size of tag = s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Associative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• </a:t>
            </a:r>
            <a:r>
              <a:rPr lang="en-US" dirty="0"/>
              <a:t>Address length = (s + w) bits</a:t>
            </a:r>
          </a:p>
          <a:p>
            <a:r>
              <a:rPr lang="en-US" dirty="0"/>
              <a:t>• Number of addressable units = 2</a:t>
            </a:r>
            <a:r>
              <a:rPr lang="en-US" baseline="30000" dirty="0"/>
              <a:t>s+w</a:t>
            </a:r>
            <a:r>
              <a:rPr lang="en-US" dirty="0"/>
              <a:t> words or bytes</a:t>
            </a:r>
          </a:p>
          <a:p>
            <a:r>
              <a:rPr lang="en-US" dirty="0"/>
              <a:t>• Block size = line size = 2</a:t>
            </a:r>
            <a:r>
              <a:rPr lang="en-US" baseline="30000" dirty="0"/>
              <a:t>w</a:t>
            </a:r>
            <a:r>
              <a:rPr lang="en-US" dirty="0"/>
              <a:t> words or bytes</a:t>
            </a:r>
          </a:p>
          <a:p>
            <a:r>
              <a:rPr lang="en-US" dirty="0"/>
              <a:t>• Number of blocks in main memory = 2</a:t>
            </a:r>
            <a:r>
              <a:rPr lang="en-US" baseline="30000" dirty="0"/>
              <a:t>d</a:t>
            </a:r>
          </a:p>
          <a:p>
            <a:r>
              <a:rPr lang="en-US" dirty="0"/>
              <a:t>• Number of lines in set = k</a:t>
            </a:r>
          </a:p>
          <a:p>
            <a:r>
              <a:rPr lang="en-US" dirty="0"/>
              <a:t>• Number of sets = v = 2</a:t>
            </a:r>
            <a:r>
              <a:rPr lang="en-US" baseline="30000" dirty="0"/>
              <a:t>d</a:t>
            </a:r>
          </a:p>
          <a:p>
            <a:r>
              <a:rPr lang="en-US" dirty="0"/>
              <a:t>• Number of lines in cache = </a:t>
            </a:r>
            <a:r>
              <a:rPr lang="en-US" dirty="0" err="1"/>
              <a:t>kv</a:t>
            </a:r>
            <a:r>
              <a:rPr lang="en-US" dirty="0"/>
              <a:t> = k * 2</a:t>
            </a:r>
            <a:r>
              <a:rPr lang="en-US" baseline="30000" dirty="0"/>
              <a:t>d</a:t>
            </a:r>
          </a:p>
          <a:p>
            <a:r>
              <a:rPr lang="en-US" dirty="0"/>
              <a:t>• Size of tag = (s – d)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Direct mapping</vt:lpstr>
      <vt:lpstr>Associative mapping</vt:lpstr>
      <vt:lpstr>Set Associative Mapping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mapping</dc:title>
  <dc:creator>Lenovo</dc:creator>
  <cp:lastModifiedBy>admin</cp:lastModifiedBy>
  <cp:revision>4</cp:revision>
  <dcterms:created xsi:type="dcterms:W3CDTF">2012-09-25T06:03:36Z</dcterms:created>
  <dcterms:modified xsi:type="dcterms:W3CDTF">2014-09-16T09:23:56Z</dcterms:modified>
</cp:coreProperties>
</file>