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C11919-BA4D-48FB-AEF0-C142B3B283AB}" type="datetimeFigureOut">
              <a:rPr lang="en-IN" smtClean="0"/>
              <a:t>09-09-2014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111702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11919-BA4D-48FB-AEF0-C142B3B283AB}" type="datetimeFigureOut">
              <a:rPr lang="en-IN" smtClean="0"/>
              <a:t>09-09-2014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175456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11919-BA4D-48FB-AEF0-C142B3B283AB}" type="datetimeFigureOut">
              <a:rPr lang="en-IN" smtClean="0"/>
              <a:t>09-09-2014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21852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11919-BA4D-48FB-AEF0-C142B3B283AB}" type="datetimeFigureOut">
              <a:rPr lang="en-IN" smtClean="0"/>
              <a:t>09-09-2014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383141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C11919-BA4D-48FB-AEF0-C142B3B283AB}" type="datetimeFigureOut">
              <a:rPr lang="en-IN" smtClean="0"/>
              <a:t>09-09-2014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392810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C11919-BA4D-48FB-AEF0-C142B3B283AB}" type="datetimeFigureOut">
              <a:rPr lang="en-IN" smtClean="0"/>
              <a:t>09-09-2014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152110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C11919-BA4D-48FB-AEF0-C142B3B283AB}" type="datetimeFigureOut">
              <a:rPr lang="en-IN" smtClean="0"/>
              <a:t>09-09-2014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138218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C11919-BA4D-48FB-AEF0-C142B3B283AB}" type="datetimeFigureOut">
              <a:rPr lang="en-IN" smtClean="0"/>
              <a:t>09-09-2014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183007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11919-BA4D-48FB-AEF0-C142B3B283AB}" type="datetimeFigureOut">
              <a:rPr lang="en-IN" smtClean="0"/>
              <a:t>09-09-2014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315155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11919-BA4D-48FB-AEF0-C142B3B283AB}" type="datetimeFigureOut">
              <a:rPr lang="en-IN" smtClean="0"/>
              <a:t>09-09-2014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39030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11919-BA4D-48FB-AEF0-C142B3B283AB}" type="datetimeFigureOut">
              <a:rPr lang="en-IN" smtClean="0"/>
              <a:t>09-09-2014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690B4-7EE0-4D2C-A602-F90CC25DA67B}" type="slidenum">
              <a:rPr lang="en-IN" smtClean="0"/>
              <a:t>‹#›</a:t>
            </a:fld>
            <a:endParaRPr lang="en-IN"/>
          </a:p>
        </p:txBody>
      </p:sp>
    </p:spTree>
    <p:extLst>
      <p:ext uri="{BB962C8B-B14F-4D97-AF65-F5344CB8AC3E}">
        <p14:creationId xmlns:p14="http://schemas.microsoft.com/office/powerpoint/2010/main" val="213057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11919-BA4D-48FB-AEF0-C142B3B283AB}" type="datetimeFigureOut">
              <a:rPr lang="en-IN" smtClean="0"/>
              <a:t>09-09-2014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690B4-7EE0-4D2C-A602-F90CC25DA67B}" type="slidenum">
              <a:rPr lang="en-IN" smtClean="0"/>
              <a:t>‹#›</a:t>
            </a:fld>
            <a:endParaRPr lang="en-IN"/>
          </a:p>
        </p:txBody>
      </p:sp>
    </p:spTree>
    <p:extLst>
      <p:ext uri="{BB962C8B-B14F-4D97-AF65-F5344CB8AC3E}">
        <p14:creationId xmlns:p14="http://schemas.microsoft.com/office/powerpoint/2010/main" val="232209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Conversion between integer and real numbers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81257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Rounding </a:t>
            </a:r>
            <a:endParaRPr lang="en-IN" dirty="0"/>
          </a:p>
        </p:txBody>
      </p:sp>
      <p:sp>
        <p:nvSpPr>
          <p:cNvPr id="3" name="Content Placeholder 2"/>
          <p:cNvSpPr>
            <a:spLocks noGrp="1"/>
          </p:cNvSpPr>
          <p:nvPr>
            <p:ph idx="1"/>
          </p:nvPr>
        </p:nvSpPr>
        <p:spPr/>
        <p:txBody>
          <a:bodyPr/>
          <a:lstStyle/>
          <a:p>
            <a:r>
              <a:rPr lang="en-IN" dirty="0" smtClean="0"/>
              <a:t>Addition, multiplication or division of the </a:t>
            </a:r>
            <a:r>
              <a:rPr lang="en-IN" dirty="0" err="1" smtClean="0"/>
              <a:t>significands</a:t>
            </a:r>
            <a:r>
              <a:rPr lang="en-IN" dirty="0" smtClean="0"/>
              <a:t> </a:t>
            </a:r>
            <a:r>
              <a:rPr lang="en-IN" dirty="0" smtClean="0"/>
              <a:t>can produce a result with ELB’s(excess low order bits) that are outside the domain of expressible numbers.</a:t>
            </a:r>
          </a:p>
          <a:p>
            <a:endParaRPr lang="en-IN" dirty="0"/>
          </a:p>
        </p:txBody>
      </p:sp>
    </p:spTree>
    <p:extLst>
      <p:ext uri="{BB962C8B-B14F-4D97-AF65-F5344CB8AC3E}">
        <p14:creationId xmlns:p14="http://schemas.microsoft.com/office/powerpoint/2010/main" val="94824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a:t>
            </a:r>
            <a:endParaRPr lang="en-IN" dirty="0"/>
          </a:p>
        </p:txBody>
      </p:sp>
      <p:sp>
        <p:nvSpPr>
          <p:cNvPr id="3" name="Content Placeholder 2"/>
          <p:cNvSpPr>
            <a:spLocks noGrp="1"/>
          </p:cNvSpPr>
          <p:nvPr>
            <p:ph idx="1"/>
          </p:nvPr>
        </p:nvSpPr>
        <p:spPr/>
        <p:txBody>
          <a:bodyPr/>
          <a:lstStyle/>
          <a:p>
            <a:r>
              <a:rPr lang="en-IN" dirty="0" smtClean="0"/>
              <a:t>There are 4 rounding algorithms  specified in the IEEE floating point standard,</a:t>
            </a:r>
          </a:p>
          <a:p>
            <a:r>
              <a:rPr lang="en-IN" dirty="0" smtClean="0"/>
              <a:t>1. Round to nearest:</a:t>
            </a:r>
          </a:p>
          <a:p>
            <a:r>
              <a:rPr lang="en-IN" dirty="0" smtClean="0"/>
              <a:t>This operation rounds to the value nearest to the infinitely precise value</a:t>
            </a:r>
          </a:p>
          <a:p>
            <a:r>
              <a:rPr lang="en-IN" dirty="0" smtClean="0"/>
              <a:t>2. Round toward 0:</a:t>
            </a:r>
          </a:p>
          <a:p>
            <a:r>
              <a:rPr lang="en-IN" dirty="0" smtClean="0"/>
              <a:t>This operation round towards zero </a:t>
            </a:r>
            <a:r>
              <a:rPr lang="en-IN" dirty="0" err="1" smtClean="0"/>
              <a:t>ie</a:t>
            </a:r>
            <a:r>
              <a:rPr lang="en-IN" dirty="0" smtClean="0"/>
              <a:t>: truncation</a:t>
            </a:r>
          </a:p>
          <a:p>
            <a:endParaRPr lang="en-IN" dirty="0"/>
          </a:p>
        </p:txBody>
      </p:sp>
    </p:spTree>
    <p:extLst>
      <p:ext uri="{BB962C8B-B14F-4D97-AF65-F5344CB8AC3E}">
        <p14:creationId xmlns:p14="http://schemas.microsoft.com/office/powerpoint/2010/main" val="403228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smtClean="0"/>
              <a:t>3. Round to + infinite:</a:t>
            </a:r>
          </a:p>
          <a:p>
            <a:pPr marL="0" indent="0">
              <a:buNone/>
            </a:pPr>
            <a:r>
              <a:rPr lang="en-IN" dirty="0" smtClean="0"/>
              <a:t>This operation for positive numbers, rounds up closest to and no less than the infinitely precise result.</a:t>
            </a:r>
          </a:p>
          <a:p>
            <a:pPr marL="0" indent="0">
              <a:buNone/>
            </a:pPr>
            <a:r>
              <a:rPr lang="en-IN" dirty="0" smtClean="0"/>
              <a:t>4. Round to –</a:t>
            </a:r>
            <a:r>
              <a:rPr lang="en-IN" dirty="0" err="1" smtClean="0"/>
              <a:t>infinite:This</a:t>
            </a:r>
            <a:r>
              <a:rPr lang="en-IN" dirty="0" smtClean="0"/>
              <a:t> </a:t>
            </a:r>
            <a:r>
              <a:rPr lang="en-IN" dirty="0" smtClean="0"/>
              <a:t>operation for negative numbers, rounds down closest to and no greater than the infinitely precise result.</a:t>
            </a:r>
          </a:p>
        </p:txBody>
      </p:sp>
    </p:spTree>
    <p:extLst>
      <p:ext uri="{BB962C8B-B14F-4D97-AF65-F5344CB8AC3E}">
        <p14:creationId xmlns:p14="http://schemas.microsoft.com/office/powerpoint/2010/main" val="1127846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Truncation</a:t>
            </a:r>
            <a:endParaRPr lang="en-IN" dirty="0"/>
          </a:p>
        </p:txBody>
      </p:sp>
      <p:sp>
        <p:nvSpPr>
          <p:cNvPr id="3" name="Content Placeholder 2"/>
          <p:cNvSpPr>
            <a:spLocks noGrp="1"/>
          </p:cNvSpPr>
          <p:nvPr>
            <p:ph idx="1"/>
          </p:nvPr>
        </p:nvSpPr>
        <p:spPr/>
        <p:txBody>
          <a:bodyPr/>
          <a:lstStyle/>
          <a:p>
            <a:r>
              <a:rPr lang="en-IN" dirty="0" smtClean="0"/>
              <a:t>The truncation of a floating point number involves  ignoring of the guard bits.</a:t>
            </a:r>
          </a:p>
          <a:p>
            <a:r>
              <a:rPr lang="en-IN" dirty="0" smtClean="0"/>
              <a:t>Guard bits:</a:t>
            </a:r>
          </a:p>
          <a:p>
            <a:pPr marL="0" indent="0">
              <a:buNone/>
            </a:pPr>
            <a:r>
              <a:rPr lang="en-IN" dirty="0" smtClean="0"/>
              <a:t>When the mantissa part is shifted right, some digits at the right most position are lost. To get the maximum accuracy of the final result we add one or more extra bits called so.</a:t>
            </a:r>
          </a:p>
          <a:p>
            <a:pPr marL="0" indent="0">
              <a:buNone/>
            </a:pPr>
            <a:r>
              <a:rPr lang="en-IN" dirty="0" smtClean="0"/>
              <a:t>Types: chopping, rounding.</a:t>
            </a:r>
          </a:p>
          <a:p>
            <a:pPr marL="0" indent="0">
              <a:buNone/>
            </a:pPr>
            <a:endParaRPr lang="en-IN" dirty="0"/>
          </a:p>
        </p:txBody>
      </p:sp>
    </p:spTree>
    <p:extLst>
      <p:ext uri="{BB962C8B-B14F-4D97-AF65-F5344CB8AC3E}">
        <p14:creationId xmlns:p14="http://schemas.microsoft.com/office/powerpoint/2010/main" val="827378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193</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Conversion between integer and real numbers</vt:lpstr>
      <vt:lpstr>Rounding </vt:lpstr>
      <vt:lpstr>Algorithms</vt:lpstr>
      <vt:lpstr>Cont..</vt:lpstr>
      <vt:lpstr>Truncation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Conversion between integer and real numbers</dc:title>
  <dc:creator>admin</dc:creator>
  <cp:lastModifiedBy>admin</cp:lastModifiedBy>
  <cp:revision>6</cp:revision>
  <dcterms:created xsi:type="dcterms:W3CDTF">2014-09-08T10:03:18Z</dcterms:created>
  <dcterms:modified xsi:type="dcterms:W3CDTF">2014-09-09T03:25:08Z</dcterms:modified>
</cp:coreProperties>
</file>