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95C-F95C-429D-B640-75090DC8529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95C-F95C-429D-B640-75090DC8529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95C-F95C-429D-B640-75090DC8529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95C-F95C-429D-B640-75090DC8529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95C-F95C-429D-B640-75090DC8529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95C-F95C-429D-B640-75090DC8529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95C-F95C-429D-B640-75090DC8529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95C-F95C-429D-B640-75090DC8529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95C-F95C-429D-B640-75090DC8529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95C-F95C-429D-B640-75090DC8529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95C-F95C-429D-B640-75090DC8529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FD95C-F95C-429D-B640-75090DC8529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Times New Roman" pitchFamily="18" charset="0"/>
              </a:rPr>
              <a:t>Representation of non numerical data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516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Times New Roman" pitchFamily="18" charset="0"/>
              </a:rPr>
              <a:t>Character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Times New Roman" pitchFamily="18" charset="0"/>
              </a:rPr>
              <a:t>Graphical data</a:t>
            </a:r>
          </a:p>
          <a:p>
            <a:pPr>
              <a:lnSpc>
                <a:spcPct val="80000"/>
              </a:lnSpc>
            </a:pPr>
            <a:endParaRPr lang="en-US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Times New Roman" pitchFamily="18" charset="0"/>
              </a:rPr>
              <a:t>Standard binary code for alphanumeric character is ASCII code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Times New Roman" pitchFamily="18" charset="0"/>
              </a:rPr>
              <a:t>128 character are using seven bits printed characters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pitchFamily="18" charset="0"/>
              </a:rPr>
              <a:t>         94--- printed character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pitchFamily="18" charset="0"/>
              </a:rPr>
              <a:t>                      32-special printer </a:t>
            </a:r>
            <a:r>
              <a:rPr lang="en-US" sz="1800" dirty="0" smtClean="0">
                <a:latin typeface="Times New Roman" pitchFamily="18" charset="0"/>
              </a:rPr>
              <a:t>character</a:t>
            </a:r>
            <a:endParaRPr lang="en-US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pitchFamily="18" charset="0"/>
              </a:rPr>
              <a:t>                       26 – upper case (A-Z)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pitchFamily="18" charset="0"/>
              </a:rPr>
              <a:t>                       26- lower case (a-z)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pitchFamily="18" charset="0"/>
              </a:rPr>
              <a:t>                       10 numerical- (0-9)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pitchFamily="18" charset="0"/>
              </a:rPr>
              <a:t>          34 ---- non printing character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pitchFamily="18" charset="0"/>
              </a:rPr>
              <a:t>                      used for control function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Times New Roman" pitchFamily="18" charset="0"/>
              </a:rPr>
              <a:t>Control character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Times New Roman" pitchFamily="18" charset="0"/>
              </a:rPr>
              <a:t>     1) format effectors—control layout of printing. ex  (BS(Back space),HT(horizontal tabulation),CR(carriage return))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Times New Roman" pitchFamily="18" charset="0"/>
              </a:rPr>
              <a:t>     2) Information separators– separate data into division like paragraph and pages 			(RS(record separator),FS(file separator))</a:t>
            </a:r>
            <a:br>
              <a:rPr lang="en-US" sz="1800" dirty="0" smtClean="0">
                <a:latin typeface="Times New Roman" pitchFamily="18" charset="0"/>
              </a:rPr>
            </a:br>
            <a:endParaRPr lang="en-US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Times New Roman" pitchFamily="18" charset="0"/>
              </a:rPr>
              <a:t>     3) communication– used for transmission of text b/w remote terminals (STX(start of text),ETX(end of text))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 smtClean="0"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Representation of non numerical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non numerical data</dc:title>
  <dc:creator>Lenovo</dc:creator>
  <cp:lastModifiedBy>admin</cp:lastModifiedBy>
  <cp:revision>8</cp:revision>
  <dcterms:created xsi:type="dcterms:W3CDTF">2012-08-30T05:10:10Z</dcterms:created>
  <dcterms:modified xsi:type="dcterms:W3CDTF">2014-09-02T03:19:22Z</dcterms:modified>
</cp:coreProperties>
</file>