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1D21-38D1-49E0-A2E4-8CE38EB2584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2735-DBA4-4073-9783-76A2B24B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I/O techniques and other design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8153400" cy="4191000"/>
          </a:xfrm>
        </p:spPr>
        <p:txBody>
          <a:bodyPr>
            <a:normAutofit fontScale="92500" lnSpcReduction="10000"/>
          </a:bodyPr>
          <a:lstStyle/>
          <a:p>
            <a:pPr algn="just" eaLnBrk="0" hangingPunct="0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dirty="0" smtClean="0">
                <a:solidFill>
                  <a:srgbClr val="000066"/>
                </a:solidFill>
              </a:rPr>
              <a:t>An encoder accepts an active level on one of its inputs, representing  digit, such as a decimal or octal digits, and converts it to a coded output such as BCD or binary. </a:t>
            </a:r>
          </a:p>
          <a:p>
            <a:pPr algn="just" eaLnBrk="0" hangingPunct="0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dirty="0" smtClean="0">
                <a:solidFill>
                  <a:srgbClr val="000066"/>
                </a:solidFill>
              </a:rPr>
              <a:t>Encoders can also be devised to encode various symbols and alphabetic characters. </a:t>
            </a:r>
          </a:p>
          <a:p>
            <a:pPr algn="just" eaLnBrk="0" hangingPunct="0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dirty="0" smtClean="0">
                <a:solidFill>
                  <a:srgbClr val="000066"/>
                </a:solidFill>
              </a:rPr>
              <a:t>The process of converting from familiar symbols or numbers to a  coded format is called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r>
              <a:rPr lang="en-US" b="1" i="1" u="sng" dirty="0" smtClean="0">
                <a:solidFill>
                  <a:srgbClr val="000066"/>
                </a:solidFill>
              </a:rPr>
              <a:t>encoding</a:t>
            </a:r>
            <a:r>
              <a:rPr lang="en-US" i="1" u="sng" dirty="0" smtClean="0">
                <a:solidFill>
                  <a:srgbClr val="000066"/>
                </a:solidFill>
              </a:rPr>
              <a:t>.</a:t>
            </a:r>
            <a:endParaRPr lang="en-US" i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fld id="{B091A082-552B-474E-95C7-327B413BE020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encoder diagram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7696200" cy="431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A decoder is a logic circuit that </a:t>
            </a:r>
            <a:r>
              <a:rPr lang="en-US" dirty="0" smtClean="0">
                <a:solidFill>
                  <a:srgbClr val="3333FF"/>
                </a:solidFill>
              </a:rPr>
              <a:t>accepts a set of inputs</a:t>
            </a:r>
            <a:r>
              <a:rPr lang="en-US" dirty="0" smtClean="0">
                <a:solidFill>
                  <a:srgbClr val="003366"/>
                </a:solidFill>
              </a:rPr>
              <a:t> that represents a binary number and </a:t>
            </a:r>
            <a:r>
              <a:rPr lang="en-US" dirty="0" smtClean="0">
                <a:solidFill>
                  <a:srgbClr val="3333FF"/>
                </a:solidFill>
              </a:rPr>
              <a:t>activates only the output that corresponds to the input number.</a:t>
            </a:r>
          </a:p>
          <a:p>
            <a:pPr algn="just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In other words, a decoder circuit looks  at its inputs, determines which binary number is present there, and activates the one output that  corresponds to that  number ; all other outputs remain inactive</a:t>
            </a:r>
            <a:endParaRPr 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</a:rPr>
              <a:t>General decoder diagram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2000"/>
          <a:stretch>
            <a:fillRect/>
          </a:stretch>
        </p:blipFill>
        <p:spPr bwMode="auto">
          <a:xfrm>
            <a:off x="457200" y="1883070"/>
            <a:ext cx="8229600" cy="3960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techniques and other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effectLst/>
                <a:latin typeface="Tahoma" pitchFamily="34" charset="0"/>
              </a:rPr>
              <a:t>ENCODER- a digital circuit that produces a binary output code depending on which of its inputs are activated. </a:t>
            </a:r>
          </a:p>
          <a:p>
            <a:r>
              <a:rPr lang="en-US" b="1" dirty="0" smtClean="0">
                <a:solidFill>
                  <a:srgbClr val="0000CC"/>
                </a:solidFill>
                <a:effectLst/>
                <a:latin typeface="Tahoma" pitchFamily="34" charset="0"/>
              </a:rPr>
              <a:t>DECODER- a digital circuit that converts an input binary code into a single numeric output.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ENCODERS AND DECODERS</a:t>
            </a:r>
            <a:b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2133600"/>
          <a:ext cx="2522538" cy="2122488"/>
        </p:xfrm>
        <a:graphic>
          <a:graphicData uri="http://schemas.openxmlformats.org/presentationml/2006/ole">
            <p:oleObj spid="_x0000_s1026" name="VISIO" r:id="rId3" imgW="2522520" imgH="212256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24400" y="2070100"/>
          <a:ext cx="2903537" cy="2425700"/>
        </p:xfrm>
        <a:graphic>
          <a:graphicData uri="http://schemas.openxmlformats.org/presentationml/2006/ole">
            <p:oleObj spid="_x0000_s1027" name="VISIO" r:id="rId4" imgW="2522520" imgH="212256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4583668"/>
            <a:ext cx="386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ONLY ONE INPUT ACTIVATED AT A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4812268"/>
            <a:ext cx="2308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57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 INPUT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6374" y="4800600"/>
            <a:ext cx="406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ONLY ONE OUTPUT ACTIVATED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Multiplexing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 err="1" smtClean="0"/>
              <a:t>Defn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Multiplexing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rgbClr val="FF0000"/>
                </a:solidFill>
              </a:rPr>
              <a:t>combination</a:t>
            </a:r>
            <a:r>
              <a:rPr lang="en-US" dirty="0" smtClean="0"/>
              <a:t> of information streams from multiple sources for transmission over a </a:t>
            </a:r>
            <a:r>
              <a:rPr lang="en-US" dirty="0" smtClean="0">
                <a:solidFill>
                  <a:srgbClr val="FF0000"/>
                </a:solidFill>
              </a:rPr>
              <a:t>shared medium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 err="1" smtClean="0"/>
              <a:t>Defn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Demultiplexing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rgbClr val="FF0000"/>
                </a:solidFill>
              </a:rPr>
              <a:t>separation</a:t>
            </a:r>
            <a:r>
              <a:rPr lang="en-US" dirty="0" smtClean="0"/>
              <a:t> of a combination of information streams back into separate information streams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010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VISIO</vt:lpstr>
      <vt:lpstr>I/O techniques and other design issues</vt:lpstr>
      <vt:lpstr>Slide 2</vt:lpstr>
      <vt:lpstr>Decoder</vt:lpstr>
      <vt:lpstr>General decoder diagram</vt:lpstr>
      <vt:lpstr>I/O techniques and other design issues</vt:lpstr>
      <vt:lpstr>ENCODERS AND DECODERS </vt:lpstr>
      <vt:lpstr>The Concept of Multiplexing </vt:lpstr>
      <vt:lpstr>Cont..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techniques and other design issues</dc:title>
  <dc:creator>Lenovo</dc:creator>
  <cp:lastModifiedBy>Lenovo</cp:lastModifiedBy>
  <cp:revision>3</cp:revision>
  <dcterms:created xsi:type="dcterms:W3CDTF">2012-07-30T04:39:52Z</dcterms:created>
  <dcterms:modified xsi:type="dcterms:W3CDTF">2014-03-19T06:56:20Z</dcterms:modified>
</cp:coreProperties>
</file>