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D95C-F95C-429D-B640-75090DC8529D}" type="datetimeFigureOut">
              <a:rPr lang="en-US" smtClean="0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DC54-744B-4695-8719-D9D9238EDD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</a:rPr>
              <a:t>Representation of non numerical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16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Character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Graphical data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Standard binary code for alphanumeric character is ASCII code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128 character are using seven bits printed characters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94--- printed character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32-special printer </a:t>
            </a:r>
            <a:r>
              <a:rPr lang="en-US" sz="1800" dirty="0" err="1">
                <a:latin typeface="Times New Roman" pitchFamily="18" charset="0"/>
              </a:rPr>
              <a:t>charc</a:t>
            </a: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 26 – upper case (A-Z)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 26- lower case (a-z)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 10 numerical- (0-9)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34 ---- non printing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                 used for control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Control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1) format effectors—control layout of printing. ex  (BS,HT,CR)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2) Information separators– separate data into division like paragraph and pages 			(RS,FS)</a:t>
            </a:r>
            <a:br>
              <a:rPr lang="en-US" sz="1800" dirty="0">
                <a:latin typeface="Times New Roman" pitchFamily="18" charset="0"/>
              </a:rPr>
            </a:b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Times New Roman" pitchFamily="18" charset="0"/>
              </a:rPr>
              <a:t>     3) communication– used for transmission of text b/w remote terminals (STX,ETX)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 dirty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Representation of non numerical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non numerical data</dc:title>
  <dc:creator>Lenovo</dc:creator>
  <cp:lastModifiedBy>Lenovo</cp:lastModifiedBy>
  <cp:revision>1</cp:revision>
  <dcterms:created xsi:type="dcterms:W3CDTF">2012-08-30T05:10:10Z</dcterms:created>
  <dcterms:modified xsi:type="dcterms:W3CDTF">2012-08-30T05:10:30Z</dcterms:modified>
</cp:coreProperties>
</file>