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73" r:id="rId7"/>
    <p:sldId id="272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4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8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2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0345-C6A3-42C7-ADEF-D94B80ADD9B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C8AD-CD0F-4EFC-A96F-78DEBA80F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State Transition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3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All state diagrams being with an initial state of the object.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the state of the object when it </a:t>
            </a:r>
            <a:r>
              <a:rPr lang="en-IN" sz="2800" dirty="0" smtClean="0"/>
              <a:t>is created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After </a:t>
            </a:r>
            <a:r>
              <a:rPr lang="en-IN" sz="2800" dirty="0"/>
              <a:t>the initial state the object begins changing states. Conditions based on </a:t>
            </a:r>
            <a:r>
              <a:rPr lang="en-IN" sz="2800" dirty="0" smtClean="0"/>
              <a:t>the activities </a:t>
            </a:r>
            <a:r>
              <a:rPr lang="en-IN" sz="2800" dirty="0"/>
              <a:t>can determine what the next state the object transitions to</a:t>
            </a:r>
          </a:p>
          <a:p>
            <a:pPr algn="just"/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71900"/>
            <a:ext cx="3672408" cy="29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When the </a:t>
            </a:r>
            <a:r>
              <a:rPr lang="en-IN" dirty="0" smtClean="0"/>
              <a:t>object enters </a:t>
            </a:r>
            <a:r>
              <a:rPr lang="en-IN" dirty="0"/>
              <a:t>the Checking state it performs the activity "check items." </a:t>
            </a:r>
            <a:endParaRPr lang="en-IN" dirty="0" smtClean="0"/>
          </a:p>
          <a:p>
            <a:pPr algn="just"/>
            <a:r>
              <a:rPr lang="en-IN" dirty="0" smtClean="0"/>
              <a:t>After </a:t>
            </a:r>
            <a:r>
              <a:rPr lang="en-IN" dirty="0"/>
              <a:t>the activity is </a:t>
            </a:r>
            <a:r>
              <a:rPr lang="en-IN" dirty="0" smtClean="0"/>
              <a:t>completed the </a:t>
            </a:r>
            <a:r>
              <a:rPr lang="en-IN" dirty="0"/>
              <a:t>object transitions to the next state based on the conditions [all items available] or [an item </a:t>
            </a:r>
            <a:r>
              <a:rPr lang="en-IN" dirty="0" smtClean="0"/>
              <a:t>is not </a:t>
            </a:r>
            <a:r>
              <a:rPr lang="en-IN" dirty="0"/>
              <a:t>available].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an item is not available the order is </a:t>
            </a:r>
            <a:r>
              <a:rPr lang="en-IN" dirty="0" err="1"/>
              <a:t>canceled</a:t>
            </a:r>
            <a:r>
              <a:rPr lang="en-IN" dirty="0"/>
              <a:t>. If all items are available then </a:t>
            </a:r>
            <a:r>
              <a:rPr lang="en-IN" dirty="0" smtClean="0"/>
              <a:t>the order </a:t>
            </a:r>
            <a:r>
              <a:rPr lang="en-IN" dirty="0"/>
              <a:t>is dispatched.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the object transitions to the Dispatching state the activity "</a:t>
            </a:r>
            <a:r>
              <a:rPr lang="en-IN" dirty="0" smtClean="0"/>
              <a:t>initiate delivery</a:t>
            </a:r>
            <a:r>
              <a:rPr lang="en-IN" dirty="0"/>
              <a:t>" is performed. After this activity is complete the object transitions again to the </a:t>
            </a:r>
            <a:r>
              <a:rPr lang="en-IN" dirty="0" smtClean="0"/>
              <a:t>Delivered state.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2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230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8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State diagrams can also show a super-state for the 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super-state is used when </a:t>
            </a:r>
            <a:r>
              <a:rPr lang="en-IN" dirty="0" smtClean="0"/>
              <a:t>many transitions </a:t>
            </a:r>
            <a:r>
              <a:rPr lang="en-IN" dirty="0"/>
              <a:t>lead to the a certain </a:t>
            </a:r>
            <a:r>
              <a:rPr lang="en-IN" dirty="0" smtClean="0"/>
              <a:t>state. </a:t>
            </a:r>
          </a:p>
          <a:p>
            <a:pPr algn="just"/>
            <a:r>
              <a:rPr lang="en-IN" dirty="0" smtClean="0"/>
              <a:t>Instead </a:t>
            </a:r>
            <a:r>
              <a:rPr lang="en-IN" dirty="0"/>
              <a:t>of showing all of the transitions from each state </a:t>
            </a:r>
            <a:r>
              <a:rPr lang="en-IN" dirty="0" smtClean="0"/>
              <a:t>to the </a:t>
            </a:r>
            <a:r>
              <a:rPr lang="en-IN" dirty="0"/>
              <a:t>redundant state a super-state can be used to show that all of the states inside of the </a:t>
            </a:r>
            <a:r>
              <a:rPr lang="en-IN" dirty="0" smtClean="0"/>
              <a:t>super- state </a:t>
            </a:r>
            <a:r>
              <a:rPr lang="en-IN" dirty="0"/>
              <a:t>can transition to the redundant state. </a:t>
            </a:r>
          </a:p>
          <a:p>
            <a:pPr algn="just"/>
            <a:r>
              <a:rPr lang="en-IN" dirty="0" smtClean="0"/>
              <a:t>This helps make the state diagram easier to 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8" y="260648"/>
            <a:ext cx="869288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6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Both the Checking and Dispatching states can </a:t>
            </a:r>
            <a:r>
              <a:rPr lang="en-IN" dirty="0" smtClean="0"/>
              <a:t>transition into </a:t>
            </a:r>
            <a:r>
              <a:rPr lang="en-IN" dirty="0"/>
              <a:t>the </a:t>
            </a:r>
            <a:r>
              <a:rPr lang="en-IN" dirty="0" err="1"/>
              <a:t>Canceled</a:t>
            </a:r>
            <a:r>
              <a:rPr lang="en-IN" dirty="0"/>
              <a:t> state, so a transition is shown from a super-state named Active to the </a:t>
            </a:r>
            <a:r>
              <a:rPr lang="en-IN" dirty="0" smtClean="0"/>
              <a:t>state Cancel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By </a:t>
            </a:r>
            <a:r>
              <a:rPr lang="en-IN" dirty="0"/>
              <a:t>contrast, the state Dispatching can only transition to the Delivered state, so we </a:t>
            </a:r>
            <a:r>
              <a:rPr lang="en-IN" dirty="0" smtClean="0"/>
              <a:t>show an </a:t>
            </a:r>
            <a:r>
              <a:rPr lang="en-IN" dirty="0"/>
              <a:t>arrow only from the Dispatching state to the Delivered state.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0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Online </a:t>
            </a:r>
            <a:r>
              <a:rPr lang="en-IN" dirty="0"/>
              <a:t>shopping cart 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99288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8600"/>
            <a:ext cx="83153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35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Introduction</a:t>
            </a:r>
            <a:endParaRPr lang="en-IE" altLang="en-US" dirty="0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altLang="en-US" dirty="0"/>
              <a:t>An object’s state and behaviour can be affected by:</a:t>
            </a:r>
          </a:p>
          <a:p>
            <a:pPr lvl="1"/>
            <a:r>
              <a:rPr lang="en-IE" altLang="en-US" dirty="0"/>
              <a:t>Changes to attribute values</a:t>
            </a:r>
          </a:p>
          <a:p>
            <a:pPr lvl="1"/>
            <a:r>
              <a:rPr lang="en-IE" altLang="en-US" dirty="0"/>
              <a:t>Results of operations</a:t>
            </a:r>
          </a:p>
          <a:p>
            <a:pPr lvl="1"/>
            <a:r>
              <a:rPr lang="en-IE" altLang="en-US" dirty="0"/>
              <a:t>Changes of links with other objects</a:t>
            </a:r>
          </a:p>
          <a:p>
            <a:pPr lvl="1"/>
            <a:r>
              <a:rPr lang="en-IE" altLang="en-US" dirty="0"/>
              <a:t>Internal events</a:t>
            </a:r>
          </a:p>
          <a:p>
            <a:pPr lvl="1"/>
            <a:r>
              <a:rPr lang="en-IE" altLang="en-US" dirty="0"/>
              <a:t>External events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6768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altLang="en-US"/>
              <a:t>Three models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pPr algn="just"/>
            <a:r>
              <a:rPr lang="en-GB" altLang="en-US" sz="2800" dirty="0"/>
              <a:t> Object model: </a:t>
            </a:r>
          </a:p>
          <a:p>
            <a:pPr lvl="1" algn="just"/>
            <a:r>
              <a:rPr lang="en-GB" altLang="en-US" sz="2400" dirty="0"/>
              <a:t>Static structure of objects in a system and their relationships.  </a:t>
            </a:r>
          </a:p>
          <a:p>
            <a:pPr lvl="1" algn="just"/>
            <a:r>
              <a:rPr lang="en-GB" altLang="en-US" sz="2400" dirty="0"/>
              <a:t>Contains class diagrams.  </a:t>
            </a:r>
          </a:p>
          <a:p>
            <a:pPr algn="just"/>
            <a:r>
              <a:rPr lang="en-GB" altLang="en-US" sz="2800" dirty="0"/>
              <a:t>dynamic model; </a:t>
            </a:r>
          </a:p>
          <a:p>
            <a:pPr lvl="1" algn="just"/>
            <a:r>
              <a:rPr lang="en-GB" altLang="en-US" sz="2400" dirty="0"/>
              <a:t>describes aspects that change over time: state transition diagrams</a:t>
            </a:r>
          </a:p>
          <a:p>
            <a:pPr algn="just"/>
            <a:r>
              <a:rPr lang="en-GB" altLang="en-US" sz="2800" dirty="0"/>
              <a:t>functional model; </a:t>
            </a:r>
          </a:p>
          <a:p>
            <a:pPr lvl="1" algn="just"/>
            <a:r>
              <a:rPr lang="en-GB" altLang="en-US" sz="2400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97306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State diagrams are used to describe the </a:t>
            </a:r>
            <a:r>
              <a:rPr lang="en-IN" dirty="0" err="1"/>
              <a:t>behavior</a:t>
            </a:r>
            <a:r>
              <a:rPr lang="en-IN" dirty="0"/>
              <a:t> of a system. </a:t>
            </a:r>
            <a:endParaRPr lang="en-IN" dirty="0" smtClean="0"/>
          </a:p>
          <a:p>
            <a:pPr algn="just"/>
            <a:r>
              <a:rPr lang="en-IN" dirty="0" smtClean="0"/>
              <a:t>State </a:t>
            </a:r>
            <a:r>
              <a:rPr lang="en-IN" dirty="0"/>
              <a:t>diagrams describe all of the </a:t>
            </a:r>
            <a:r>
              <a:rPr lang="en-IN" dirty="0" smtClean="0"/>
              <a:t>possible states </a:t>
            </a:r>
            <a:r>
              <a:rPr lang="en-IN" dirty="0"/>
              <a:t>of an object as events occur.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/>
              <a:t>diagram usually represents objects of a single class and track </a:t>
            </a:r>
            <a:r>
              <a:rPr lang="en-IN" dirty="0" smtClean="0"/>
              <a:t>the different </a:t>
            </a:r>
            <a:r>
              <a:rPr lang="en-IN" dirty="0"/>
              <a:t>states of its objects through the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08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When to Use: State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Use state diagrams to demonstrate the </a:t>
            </a:r>
            <a:r>
              <a:rPr lang="en-IN" dirty="0" err="1"/>
              <a:t>behavior</a:t>
            </a:r>
            <a:r>
              <a:rPr lang="en-IN" dirty="0"/>
              <a:t> of an object through many use cases of </a:t>
            </a:r>
            <a:r>
              <a:rPr lang="en-IN" dirty="0" smtClean="0"/>
              <a:t>the system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Only </a:t>
            </a:r>
            <a:r>
              <a:rPr lang="en-IN" dirty="0"/>
              <a:t>use state diagrams for classes where it is necessary to understand the </a:t>
            </a:r>
            <a:r>
              <a:rPr lang="en-IN" dirty="0" err="1"/>
              <a:t>behavior</a:t>
            </a:r>
            <a:r>
              <a:rPr lang="en-IN" dirty="0"/>
              <a:t> </a:t>
            </a:r>
            <a:r>
              <a:rPr lang="en-IN" dirty="0" smtClean="0"/>
              <a:t>of the </a:t>
            </a:r>
            <a:r>
              <a:rPr lang="en-IN" dirty="0"/>
              <a:t>object through the entire </a:t>
            </a:r>
            <a:r>
              <a:rPr lang="en-IN" dirty="0" smtClean="0"/>
              <a:t>system.</a:t>
            </a:r>
          </a:p>
          <a:p>
            <a:pPr algn="just"/>
            <a:r>
              <a:rPr lang="en-IN" dirty="0" smtClean="0"/>
              <a:t>Not </a:t>
            </a:r>
            <a:r>
              <a:rPr lang="en-IN" dirty="0"/>
              <a:t>all classes will require a state diagram and </a:t>
            </a:r>
            <a:r>
              <a:rPr lang="en-IN" dirty="0" smtClean="0"/>
              <a:t>state diagrams </a:t>
            </a:r>
            <a:r>
              <a:rPr lang="en-IN" dirty="0"/>
              <a:t>are not useful for describing the collaboration of all objects in a use case. </a:t>
            </a:r>
            <a:endParaRPr lang="en-IN" dirty="0" smtClean="0"/>
          </a:p>
          <a:p>
            <a:pPr algn="just"/>
            <a:r>
              <a:rPr lang="en-IN" dirty="0" smtClean="0"/>
              <a:t>State diagrams </a:t>
            </a:r>
            <a:r>
              <a:rPr lang="en-IN" dirty="0"/>
              <a:t>are other combined with other diagrams such as </a:t>
            </a:r>
            <a:r>
              <a:rPr lang="en-IN" dirty="0" smtClean="0"/>
              <a:t>interaction diagrams and activity diagrams</a:t>
            </a:r>
            <a:endParaRPr lang="en-IN" dirty="0"/>
          </a:p>
          <a:p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35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Initial state</a:t>
            </a:r>
          </a:p>
          <a:p>
            <a:pPr lvl="0"/>
            <a:r>
              <a:rPr lang="en-IN" dirty="0" smtClean="0"/>
              <a:t>Event</a:t>
            </a:r>
          </a:p>
          <a:p>
            <a:pPr lvl="0"/>
            <a:r>
              <a:rPr lang="en-IN" dirty="0" smtClean="0"/>
              <a:t>Transition</a:t>
            </a:r>
          </a:p>
          <a:p>
            <a:pPr lvl="0"/>
            <a:r>
              <a:rPr lang="en-IN" dirty="0" smtClean="0"/>
              <a:t>State</a:t>
            </a:r>
          </a:p>
          <a:p>
            <a:pPr lvl="0"/>
            <a:r>
              <a:rPr lang="en-IN" dirty="0" smtClean="0"/>
              <a:t>Final </a:t>
            </a:r>
            <a:r>
              <a:rPr lang="en-IN" dirty="0"/>
              <a:t>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0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Events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Something that happens at a point in time</a:t>
            </a:r>
          </a:p>
          <a:p>
            <a:pPr lvl="1"/>
            <a:r>
              <a:rPr lang="en-GB" altLang="en-US" sz="2400" dirty="0"/>
              <a:t>Mouse button clicked / Signal changes</a:t>
            </a:r>
          </a:p>
          <a:p>
            <a:r>
              <a:rPr lang="en-GB" altLang="en-US" sz="2800" dirty="0"/>
              <a:t>Logically ordered events - causally related</a:t>
            </a:r>
          </a:p>
          <a:p>
            <a:r>
              <a:rPr lang="en-GB" altLang="en-US" sz="2800" dirty="0"/>
              <a:t>Concurrent events - causally unrelated</a:t>
            </a:r>
          </a:p>
          <a:p>
            <a:pPr lvl="1"/>
            <a:r>
              <a:rPr lang="en-GB" altLang="en-US" sz="2400" dirty="0"/>
              <a:t>do not effect each other</a:t>
            </a:r>
          </a:p>
          <a:p>
            <a:pPr lvl="1"/>
            <a:r>
              <a:rPr lang="en-GB" altLang="en-US" sz="2400" dirty="0"/>
              <a:t>there is no order between them</a:t>
            </a:r>
          </a:p>
          <a:p>
            <a:r>
              <a:rPr lang="en-GB" altLang="en-US" sz="2800" dirty="0"/>
              <a:t>1-way transmission of information from one object to another</a:t>
            </a:r>
          </a:p>
        </p:txBody>
      </p:sp>
    </p:spTree>
    <p:extLst>
      <p:ext uri="{BB962C8B-B14F-4D97-AF65-F5344CB8AC3E}">
        <p14:creationId xmlns:p14="http://schemas.microsoft.com/office/powerpoint/2010/main" val="36344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Characterisations of a state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State: Alarm ringing</a:t>
            </a:r>
          </a:p>
          <a:p>
            <a:r>
              <a:rPr lang="en-GB" altLang="en-US" sz="2800" dirty="0"/>
              <a:t>Description: alarm on watch is ringing to indicate target time</a:t>
            </a:r>
          </a:p>
          <a:p>
            <a:r>
              <a:rPr lang="en-GB" altLang="en-US" sz="2800" dirty="0"/>
              <a:t>Event sequence that produces the state:</a:t>
            </a:r>
          </a:p>
          <a:p>
            <a:r>
              <a:rPr lang="en-GB" altLang="en-US" sz="2800" dirty="0"/>
              <a:t>	set alarm (target time)</a:t>
            </a:r>
          </a:p>
          <a:p>
            <a:r>
              <a:rPr lang="en-GB" altLang="en-US" sz="2800"/>
              <a:t>	</a:t>
            </a:r>
            <a:r>
              <a:rPr lang="en-GB" altLang="en-US" sz="2800" smtClean="0"/>
              <a:t>current </a:t>
            </a:r>
            <a:r>
              <a:rPr lang="en-GB" altLang="en-US" sz="2800" dirty="0"/>
              <a:t>time = target time</a:t>
            </a:r>
          </a:p>
        </p:txBody>
      </p:sp>
    </p:spTree>
    <p:extLst>
      <p:ext uri="{BB962C8B-B14F-4D97-AF65-F5344CB8AC3E}">
        <p14:creationId xmlns:p14="http://schemas.microsoft.com/office/powerpoint/2010/main" val="115304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How to Draw: State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State diagrams have very few elements.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basic elements are rounded boxes representing </a:t>
            </a:r>
            <a:r>
              <a:rPr lang="en-IN" sz="2800" dirty="0" smtClean="0"/>
              <a:t>the state </a:t>
            </a:r>
            <a:r>
              <a:rPr lang="en-IN" sz="2800" dirty="0"/>
              <a:t>of the object and arrows indicting the transition to the next state.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activity section of </a:t>
            </a:r>
            <a:r>
              <a:rPr lang="en-IN" sz="2800" dirty="0" smtClean="0"/>
              <a:t>the state </a:t>
            </a:r>
            <a:r>
              <a:rPr lang="en-IN" sz="2800" dirty="0"/>
              <a:t>symbol depicts what activities the object </a:t>
            </a:r>
            <a:r>
              <a:rPr lang="en-IN" sz="2800" dirty="0" smtClean="0"/>
              <a:t>will </a:t>
            </a:r>
            <a:r>
              <a:rPr lang="en-IN" sz="2800" dirty="0"/>
              <a:t>be doing while it is in that state.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29" y="4296528"/>
            <a:ext cx="3603104" cy="237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3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630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State Transition Diagram</vt:lpstr>
      <vt:lpstr>Introduction</vt:lpstr>
      <vt:lpstr>Three models</vt:lpstr>
      <vt:lpstr>State Diagrams</vt:lpstr>
      <vt:lpstr>When to Use: State Diagrams</vt:lpstr>
      <vt:lpstr>Components </vt:lpstr>
      <vt:lpstr>Events</vt:lpstr>
      <vt:lpstr>Characterisations of a state</vt:lpstr>
      <vt:lpstr>How to Draw: State Diagrams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shopping cart state transition diagram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2015-09-03T05:55:57Z</dcterms:created>
  <dcterms:modified xsi:type="dcterms:W3CDTF">2015-09-04T04:30:54Z</dcterms:modified>
</cp:coreProperties>
</file>