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DFED0-11CC-44CF-AC90-EA95F44AC5E2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56FE1-3137-4B62-9B64-2F16B234E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2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3EA-3117-43FA-9A02-34CC4D84E401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245B-0B0E-42A3-BE4D-4C344C14A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1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3EA-3117-43FA-9A02-34CC4D84E401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245B-0B0E-42A3-BE4D-4C344C14A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35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3EA-3117-43FA-9A02-34CC4D84E401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245B-0B0E-42A3-BE4D-4C344C14A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12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3EA-3117-43FA-9A02-34CC4D84E401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245B-0B0E-42A3-BE4D-4C344C14A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65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3EA-3117-43FA-9A02-34CC4D84E401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245B-0B0E-42A3-BE4D-4C344C14A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0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3EA-3117-43FA-9A02-34CC4D84E401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245B-0B0E-42A3-BE4D-4C344C14A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24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3EA-3117-43FA-9A02-34CC4D84E401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245B-0B0E-42A3-BE4D-4C344C14A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7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3EA-3117-43FA-9A02-34CC4D84E401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245B-0B0E-42A3-BE4D-4C344C14A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38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3EA-3117-43FA-9A02-34CC4D84E401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245B-0B0E-42A3-BE4D-4C344C14A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9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3EA-3117-43FA-9A02-34CC4D84E401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245B-0B0E-42A3-BE4D-4C344C14A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A3EA-3117-43FA-9A02-34CC4D84E401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245B-0B0E-42A3-BE4D-4C344C14A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91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A3EA-3117-43FA-9A02-34CC4D84E401}" type="datetimeFigureOut">
              <a:rPr lang="en-IN" smtClean="0"/>
              <a:t>01-09-2015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245B-0B0E-42A3-BE4D-4C344C14A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2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Collaboration Diagram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2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The second interaction diagram is collaboration diagram. </a:t>
            </a:r>
          </a:p>
          <a:p>
            <a:pPr algn="just"/>
            <a:r>
              <a:rPr lang="en-IN" dirty="0" smtClean="0"/>
              <a:t>It shows the object organization. </a:t>
            </a:r>
          </a:p>
          <a:p>
            <a:pPr algn="just"/>
            <a:r>
              <a:rPr lang="en-IN" dirty="0" smtClean="0"/>
              <a:t>Here in collaboration diagram the method call sequence is indicated by some numbering technique. </a:t>
            </a:r>
          </a:p>
          <a:p>
            <a:pPr algn="just"/>
            <a:r>
              <a:rPr lang="en-IN" dirty="0" smtClean="0"/>
              <a:t>The number indicates how the methods are called one after another. </a:t>
            </a:r>
          </a:p>
          <a:p>
            <a:pPr marL="0" indent="0">
              <a:buNone/>
            </a:pPr>
            <a:r>
              <a:rPr lang="en-IN" b="1" dirty="0"/>
              <a:t>Purpose</a:t>
            </a:r>
          </a:p>
          <a:p>
            <a:pPr algn="just"/>
            <a:r>
              <a:rPr lang="en-IN" sz="2600" dirty="0">
                <a:solidFill>
                  <a:srgbClr val="FF0000"/>
                </a:solidFill>
              </a:rPr>
              <a:t>A collaboration diagram shows the objects and relationships involved in an interaction, and the sequence of messages exchanged among the objects during the interaction. </a:t>
            </a:r>
          </a:p>
          <a:p>
            <a:pPr algn="just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703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The method calls are similar to that of a sequence diagram. </a:t>
            </a:r>
          </a:p>
          <a:p>
            <a:pPr algn="just"/>
            <a:r>
              <a:rPr lang="en-IN" dirty="0" smtClean="0"/>
              <a:t>But the difference is that the sequence diagram does not describe the object organization where as the collaboration diagram shows the object organization.</a:t>
            </a:r>
          </a:p>
          <a:p>
            <a:pPr algn="just"/>
            <a:endParaRPr lang="en-IN" dirty="0"/>
          </a:p>
          <a:p>
            <a:pPr marL="0" indent="0">
              <a:buNone/>
            </a:pPr>
            <a:r>
              <a:rPr lang="en-IN" b="1" dirty="0"/>
              <a:t>Compared with a sequence diagram</a:t>
            </a:r>
          </a:p>
          <a:p>
            <a:pPr algn="just"/>
            <a:r>
              <a:rPr lang="en-IN" sz="3000" dirty="0">
                <a:solidFill>
                  <a:srgbClr val="FF0000"/>
                </a:solidFill>
              </a:rPr>
              <a:t>A sequence diagram shows the objects and messages involved in an interaction. </a:t>
            </a:r>
            <a:endParaRPr lang="en-IN" sz="3000" dirty="0" smtClean="0">
              <a:solidFill>
                <a:srgbClr val="FF0000"/>
              </a:solidFill>
            </a:endParaRPr>
          </a:p>
          <a:p>
            <a:pPr algn="just"/>
            <a:r>
              <a:rPr lang="en-IN" sz="3000" dirty="0" smtClean="0">
                <a:solidFill>
                  <a:srgbClr val="FF0000"/>
                </a:solidFill>
              </a:rPr>
              <a:t>It </a:t>
            </a:r>
            <a:r>
              <a:rPr lang="en-IN" sz="3000" dirty="0">
                <a:solidFill>
                  <a:srgbClr val="FF0000"/>
                </a:solidFill>
              </a:rPr>
              <a:t>shows the timing of the messages, but not the relationships among the objects. </a:t>
            </a:r>
          </a:p>
          <a:p>
            <a:pPr algn="just"/>
            <a:endParaRPr lang="en-IN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Now to choose between these two diagrams the main emphasis is given on the type of requirement. </a:t>
            </a:r>
          </a:p>
          <a:p>
            <a:pPr algn="just"/>
            <a:r>
              <a:rPr lang="en-IN" dirty="0" smtClean="0"/>
              <a:t>If the time sequence is important then sequence diagram is used and if organization is required then collaboration diagram is used.</a:t>
            </a:r>
          </a:p>
          <a:p>
            <a:pPr algn="just"/>
            <a:r>
              <a:rPr lang="en-IN" dirty="0"/>
              <a:t>Collaboration </a:t>
            </a:r>
            <a:r>
              <a:rPr lang="en-IN" dirty="0" smtClean="0"/>
              <a:t>diagrams show interaction without  the time dimension</a:t>
            </a:r>
            <a:r>
              <a:rPr lang="en-IN" dirty="0"/>
              <a:t>, but do include object </a:t>
            </a:r>
            <a:r>
              <a:rPr lang="en-IN" dirty="0" smtClean="0"/>
              <a:t>links.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3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42578"/>
            <a:ext cx="8869424" cy="639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9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0" y="19891"/>
            <a:ext cx="8819288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4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850"/>
            <a:ext cx="8181866" cy="659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9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" y="51516"/>
            <a:ext cx="6636987" cy="668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5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332683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26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200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Collaboration Diagram</vt:lpstr>
      <vt:lpstr>Introduction</vt:lpstr>
      <vt:lpstr>Contd..</vt:lpstr>
      <vt:lpstr>Contd…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Diagram</dc:title>
  <dc:creator>admin</dc:creator>
  <cp:lastModifiedBy>admin</cp:lastModifiedBy>
  <cp:revision>11</cp:revision>
  <dcterms:created xsi:type="dcterms:W3CDTF">2015-08-31T11:49:19Z</dcterms:created>
  <dcterms:modified xsi:type="dcterms:W3CDTF">2015-09-01T04:40:46Z</dcterms:modified>
</cp:coreProperties>
</file>