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5" r:id="rId5"/>
    <p:sldId id="258" r:id="rId6"/>
    <p:sldId id="266" r:id="rId7"/>
    <p:sldId id="267" r:id="rId8"/>
    <p:sldId id="268" r:id="rId9"/>
    <p:sldId id="260" r:id="rId10"/>
    <p:sldId id="263" r:id="rId11"/>
    <p:sldId id="261" r:id="rId12"/>
    <p:sldId id="269" r:id="rId13"/>
    <p:sldId id="270" r:id="rId14"/>
    <p:sldId id="271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A049-432A-449E-8A8C-43A95FB82646}" type="datetimeFigureOut">
              <a:rPr lang="en-IN" smtClean="0"/>
              <a:t>02-09-2015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B6A-59AD-4421-8C56-77D88CCDC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84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A049-432A-449E-8A8C-43A95FB82646}" type="datetimeFigureOut">
              <a:rPr lang="en-IN" smtClean="0"/>
              <a:t>02-09-2015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B6A-59AD-4421-8C56-77D88CCDC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86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A049-432A-449E-8A8C-43A95FB82646}" type="datetimeFigureOut">
              <a:rPr lang="en-IN" smtClean="0"/>
              <a:t>02-09-2015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B6A-59AD-4421-8C56-77D88CCDC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85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A049-432A-449E-8A8C-43A95FB82646}" type="datetimeFigureOut">
              <a:rPr lang="en-IN" smtClean="0"/>
              <a:t>02-09-2015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B6A-59AD-4421-8C56-77D88CCDC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35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A049-432A-449E-8A8C-43A95FB82646}" type="datetimeFigureOut">
              <a:rPr lang="en-IN" smtClean="0"/>
              <a:t>02-09-2015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B6A-59AD-4421-8C56-77D88CCDC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12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A049-432A-449E-8A8C-43A95FB82646}" type="datetimeFigureOut">
              <a:rPr lang="en-IN" smtClean="0"/>
              <a:t>02-09-2015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B6A-59AD-4421-8C56-77D88CCDC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34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A049-432A-449E-8A8C-43A95FB82646}" type="datetimeFigureOut">
              <a:rPr lang="en-IN" smtClean="0"/>
              <a:t>02-09-2015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B6A-59AD-4421-8C56-77D88CCDC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44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A049-432A-449E-8A8C-43A95FB82646}" type="datetimeFigureOut">
              <a:rPr lang="en-IN" smtClean="0"/>
              <a:t>02-09-2015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B6A-59AD-4421-8C56-77D88CCDC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84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A049-432A-449E-8A8C-43A95FB82646}" type="datetimeFigureOut">
              <a:rPr lang="en-IN" smtClean="0"/>
              <a:t>02-09-2015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B6A-59AD-4421-8C56-77D88CCDC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91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A049-432A-449E-8A8C-43A95FB82646}" type="datetimeFigureOut">
              <a:rPr lang="en-IN" smtClean="0"/>
              <a:t>02-09-2015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B6A-59AD-4421-8C56-77D88CCDC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66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A049-432A-449E-8A8C-43A95FB82646}" type="datetimeFigureOut">
              <a:rPr lang="en-IN" smtClean="0"/>
              <a:t>02-09-2015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B6A-59AD-4421-8C56-77D88CCDC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29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8A049-432A-449E-8A8C-43A95FB82646}" type="datetimeFigureOut">
              <a:rPr lang="en-IN" smtClean="0"/>
              <a:t>02-09-2015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1FB6A-59AD-4421-8C56-77D88CCDC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74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Object Diagram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1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476672"/>
            <a:ext cx="8239125" cy="612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46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949245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45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i="1" dirty="0"/>
              <a:t>Order management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/>
          <a:p>
            <a:r>
              <a:rPr lang="en-IN" i="1" dirty="0" smtClean="0"/>
              <a:t>Order </a:t>
            </a:r>
            <a:r>
              <a:rPr lang="en-IN" i="1" dirty="0"/>
              <a:t>management system</a:t>
            </a:r>
            <a:r>
              <a:rPr lang="en-IN" dirty="0"/>
              <a:t> which we have discussed in </a:t>
            </a:r>
            <a:r>
              <a:rPr lang="en-IN" i="1" dirty="0"/>
              <a:t>Class Diagram</a:t>
            </a:r>
            <a:r>
              <a:rPr lang="en-IN" dirty="0"/>
              <a:t>. The following diagram is an instance of the system at a particular time of purchase. It has the following objects</a:t>
            </a:r>
          </a:p>
          <a:p>
            <a:r>
              <a:rPr lang="en-IN" dirty="0"/>
              <a:t>Customer</a:t>
            </a:r>
          </a:p>
          <a:p>
            <a:r>
              <a:rPr lang="en-IN" dirty="0"/>
              <a:t>Order</a:t>
            </a:r>
          </a:p>
          <a:p>
            <a:r>
              <a:rPr lang="en-IN" dirty="0" err="1"/>
              <a:t>SpecialOrder</a:t>
            </a:r>
            <a:endParaRPr lang="en-IN" dirty="0"/>
          </a:p>
          <a:p>
            <a:r>
              <a:rPr lang="en-IN" dirty="0" err="1"/>
              <a:t>NormalOrder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154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the customer object (C) is associated with three order objects (O1, O2 and O3</a:t>
            </a:r>
            <a:r>
              <a:rPr lang="en-IN" dirty="0" smtClean="0"/>
              <a:t>).</a:t>
            </a:r>
          </a:p>
          <a:p>
            <a:r>
              <a:rPr lang="en-IN" dirty="0" smtClean="0"/>
              <a:t>These </a:t>
            </a:r>
            <a:r>
              <a:rPr lang="en-IN" dirty="0"/>
              <a:t>order objects are associated with special order and normal order objects (S1, S2 and N1).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customer is having the following three orders with different numbers (12, 32 and 40) for the particular time considered.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510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8720"/>
            <a:ext cx="8956043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61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 smtClean="0"/>
              <a:t>Object diagram should only be drawn to represent complicated relationship between object.</a:t>
            </a:r>
          </a:p>
          <a:p>
            <a:pPr algn="just"/>
            <a:r>
              <a:rPr lang="en-IN" dirty="0" smtClean="0"/>
              <a:t>Because if you draw your class diagram with multiplicity, properties and proper relationships you will rarely  need of object diagram. </a:t>
            </a:r>
          </a:p>
          <a:p>
            <a:pPr algn="just"/>
            <a:r>
              <a:rPr lang="en-IN" dirty="0" smtClean="0"/>
              <a:t>But if in your project have a lot of complications or if relationship are comes on runtime then only we will use object diagram.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61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14116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Class represents shows the static nature of the system.</a:t>
            </a:r>
          </a:p>
          <a:p>
            <a:pPr algn="just"/>
            <a:r>
              <a:rPr lang="en-IN" dirty="0" smtClean="0"/>
              <a:t>Class come to live only when objects are created  from them. </a:t>
            </a:r>
          </a:p>
          <a:p>
            <a:pPr algn="just"/>
            <a:r>
              <a:rPr lang="en-IN" dirty="0" smtClean="0"/>
              <a:t>Object diagram gives a pictorial representation of class diagram at any point of time. </a:t>
            </a:r>
          </a:p>
          <a:p>
            <a:pPr algn="just"/>
            <a:r>
              <a:rPr lang="en-IN" dirty="0" smtClean="0"/>
              <a:t>Object are created with data. Ex. </a:t>
            </a:r>
          </a:p>
          <a:p>
            <a:pPr marL="0" indent="0" algn="just">
              <a:buNone/>
            </a:pPr>
            <a:r>
              <a:rPr lang="en-IN" dirty="0"/>
              <a:t>	</a:t>
            </a:r>
            <a:r>
              <a:rPr lang="en-IN" dirty="0" smtClean="0"/>
              <a:t>class Invoice and properties is Invoice number so if we give invoice number then it is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12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Object Diagram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An </a:t>
            </a:r>
            <a:r>
              <a:rPr lang="en-IN" dirty="0"/>
              <a:t>object diagram shows a set of objects and </a:t>
            </a:r>
            <a:r>
              <a:rPr lang="en-IN" dirty="0" smtClean="0"/>
              <a:t>their relationships </a:t>
            </a:r>
            <a:r>
              <a:rPr lang="en-IN" dirty="0"/>
              <a:t>at a point in time.</a:t>
            </a:r>
          </a:p>
          <a:p>
            <a:pPr algn="just"/>
            <a:r>
              <a:rPr lang="en-IN" dirty="0" smtClean="0"/>
              <a:t>Object </a:t>
            </a:r>
            <a:r>
              <a:rPr lang="en-IN" dirty="0"/>
              <a:t>diagrams model the instances of </a:t>
            </a:r>
            <a:r>
              <a:rPr lang="en-IN" dirty="0" smtClean="0"/>
              <a:t>things contained </a:t>
            </a:r>
            <a:r>
              <a:rPr lang="en-IN" dirty="0"/>
              <a:t>in class </a:t>
            </a:r>
            <a:r>
              <a:rPr lang="en-IN" dirty="0" smtClean="0"/>
              <a:t>diagrams.</a:t>
            </a:r>
          </a:p>
          <a:p>
            <a:pPr algn="just"/>
            <a:r>
              <a:rPr lang="en-IN" dirty="0" smtClean="0"/>
              <a:t>Object </a:t>
            </a:r>
            <a:r>
              <a:rPr lang="en-IN" dirty="0"/>
              <a:t>diagrams to model the static design view </a:t>
            </a:r>
            <a:r>
              <a:rPr lang="en-IN" dirty="0" smtClean="0"/>
              <a:t>or static </a:t>
            </a:r>
            <a:r>
              <a:rPr lang="en-IN" dirty="0"/>
              <a:t>process view of a system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Graphically, an object diagram is a collection of vertices and arcs.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86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03" y="1412776"/>
            <a:ext cx="8635248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3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Common Properties</a:t>
            </a:r>
          </a:p>
          <a:p>
            <a:pPr lvl="1"/>
            <a:r>
              <a:rPr lang="en-IN" dirty="0" smtClean="0"/>
              <a:t>Objects</a:t>
            </a:r>
            <a:endParaRPr lang="en-IN" dirty="0"/>
          </a:p>
          <a:p>
            <a:pPr lvl="1"/>
            <a:r>
              <a:rPr lang="en-IN" dirty="0" smtClean="0"/>
              <a:t>Links</a:t>
            </a:r>
            <a:endParaRPr lang="en-IN" dirty="0"/>
          </a:p>
          <a:p>
            <a:pPr lvl="1"/>
            <a:r>
              <a:rPr lang="en-IN" dirty="0" smtClean="0"/>
              <a:t>Notes </a:t>
            </a:r>
            <a:r>
              <a:rPr lang="en-IN" dirty="0"/>
              <a:t>and constraints</a:t>
            </a:r>
          </a:p>
        </p:txBody>
      </p:sp>
    </p:spTree>
    <p:extLst>
      <p:ext uri="{BB962C8B-B14F-4D97-AF65-F5344CB8AC3E}">
        <p14:creationId xmlns:p14="http://schemas.microsoft.com/office/powerpoint/2010/main" val="145465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How to draw Object Diagram</a:t>
            </a:r>
            <a:r>
              <a:rPr lang="en-IN" b="1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First, </a:t>
            </a:r>
            <a:r>
              <a:rPr lang="en-IN" dirty="0" err="1"/>
              <a:t>analyze</a:t>
            </a:r>
            <a:r>
              <a:rPr lang="en-IN" dirty="0"/>
              <a:t> the system and decide which instances are having important data and association.</a:t>
            </a:r>
          </a:p>
          <a:p>
            <a:pPr algn="just"/>
            <a:r>
              <a:rPr lang="en-IN" dirty="0"/>
              <a:t>Second, consider only those instances which will cover the functionality.</a:t>
            </a:r>
          </a:p>
          <a:p>
            <a:pPr algn="just"/>
            <a:r>
              <a:rPr lang="en-IN" dirty="0"/>
              <a:t>Third, make some optimization as the numbers of instances are unlimited.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127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Before drawing an object diagrams the following things should be remembered and understood clearly:</a:t>
            </a:r>
          </a:p>
          <a:p>
            <a:pPr lvl="1" algn="just"/>
            <a:r>
              <a:rPr lang="en-IN" dirty="0"/>
              <a:t>Object diagrams are consist of objects.</a:t>
            </a:r>
          </a:p>
          <a:p>
            <a:pPr lvl="1" algn="just"/>
            <a:r>
              <a:rPr lang="en-IN" dirty="0"/>
              <a:t>The link in object diagram is used to connect objects.</a:t>
            </a:r>
          </a:p>
          <a:p>
            <a:pPr lvl="1" algn="just"/>
            <a:r>
              <a:rPr lang="en-IN" dirty="0"/>
              <a:t>Objects and links are the two elements used to construct an object diagram.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12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Now after this the following things are to be decided before starting the construction of the diagram:</a:t>
            </a:r>
          </a:p>
          <a:p>
            <a:pPr lvl="1" algn="just"/>
            <a:r>
              <a:rPr lang="en-IN" dirty="0"/>
              <a:t>The object diagram should have a meaningful name to indicate its purpose.</a:t>
            </a:r>
          </a:p>
          <a:p>
            <a:pPr lvl="1" algn="just"/>
            <a:r>
              <a:rPr lang="en-IN" dirty="0"/>
              <a:t>The most important elements are to be identified.</a:t>
            </a:r>
          </a:p>
          <a:p>
            <a:pPr lvl="1" algn="just"/>
            <a:r>
              <a:rPr lang="en-IN" dirty="0"/>
              <a:t>The association among objects should be clarified.</a:t>
            </a:r>
          </a:p>
          <a:p>
            <a:pPr lvl="1" algn="just"/>
            <a:r>
              <a:rPr lang="en-IN" dirty="0"/>
              <a:t>Values of different elements need to be captured to include in the object diagram.</a:t>
            </a:r>
          </a:p>
          <a:p>
            <a:pPr lvl="1" algn="just"/>
            <a:r>
              <a:rPr lang="en-IN" dirty="0"/>
              <a:t>Add proper notes at points where more clarity is required.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15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05474"/>
            <a:ext cx="8496944" cy="59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87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453</Words>
  <Application>Microsoft Office PowerPoint</Application>
  <PresentationFormat>On-screen Show (4:3)</PresentationFormat>
  <Paragraphs>47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Object Diagram</vt:lpstr>
      <vt:lpstr>Introduction</vt:lpstr>
      <vt:lpstr>Object Diagram </vt:lpstr>
      <vt:lpstr>Basics</vt:lpstr>
      <vt:lpstr>Contd…</vt:lpstr>
      <vt:lpstr>How to draw Object Diagram?</vt:lpstr>
      <vt:lpstr>Contd…</vt:lpstr>
      <vt:lpstr>Contd…</vt:lpstr>
      <vt:lpstr>PowerPoint Presentation</vt:lpstr>
      <vt:lpstr>PowerPoint Presentation</vt:lpstr>
      <vt:lpstr>PowerPoint Presentation</vt:lpstr>
      <vt:lpstr>Order management system</vt:lpstr>
      <vt:lpstr>PowerPoint Presentation</vt:lpstr>
      <vt:lpstr>PowerPoint Presentation</vt:lpstr>
      <vt:lpstr>Conclusion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Diagram</dc:title>
  <dc:creator>admin</dc:creator>
  <cp:lastModifiedBy>admin</cp:lastModifiedBy>
  <cp:revision>8</cp:revision>
  <dcterms:created xsi:type="dcterms:W3CDTF">2015-09-01T04:40:20Z</dcterms:created>
  <dcterms:modified xsi:type="dcterms:W3CDTF">2015-09-02T04:37:33Z</dcterms:modified>
</cp:coreProperties>
</file>