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FA2160-33A3-4D45-AAC1-71A2D43AADA0}" type="datetimeFigureOut">
              <a:rPr lang="en-IN" smtClean="0"/>
              <a:t>05-08-2015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289272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FA2160-33A3-4D45-AAC1-71A2D43AADA0}" type="datetimeFigureOut">
              <a:rPr lang="en-IN" smtClean="0"/>
              <a:t>05-08-2015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234806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FA2160-33A3-4D45-AAC1-71A2D43AADA0}" type="datetimeFigureOut">
              <a:rPr lang="en-IN" smtClean="0"/>
              <a:t>05-08-2015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89868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FA2160-33A3-4D45-AAC1-71A2D43AADA0}" type="datetimeFigureOut">
              <a:rPr lang="en-IN" smtClean="0"/>
              <a:t>05-08-2015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281884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FA2160-33A3-4D45-AAC1-71A2D43AADA0}" type="datetimeFigureOut">
              <a:rPr lang="en-IN" smtClean="0"/>
              <a:t>05-08-2015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39557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FA2160-33A3-4D45-AAC1-71A2D43AADA0}" type="datetimeFigureOut">
              <a:rPr lang="en-IN" smtClean="0"/>
              <a:t>05-08-2015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171172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FA2160-33A3-4D45-AAC1-71A2D43AADA0}" type="datetimeFigureOut">
              <a:rPr lang="en-IN" smtClean="0"/>
              <a:t>05-08-2015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290448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FA2160-33A3-4D45-AAC1-71A2D43AADA0}" type="datetimeFigureOut">
              <a:rPr lang="en-IN" smtClean="0"/>
              <a:t>05-08-2015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147913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A2160-33A3-4D45-AAC1-71A2D43AADA0}" type="datetimeFigureOut">
              <a:rPr lang="en-IN" smtClean="0"/>
              <a:t>05-08-2015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19558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A2160-33A3-4D45-AAC1-71A2D43AADA0}" type="datetimeFigureOut">
              <a:rPr lang="en-IN" smtClean="0"/>
              <a:t>05-08-2015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284832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A2160-33A3-4D45-AAC1-71A2D43AADA0}" type="datetimeFigureOut">
              <a:rPr lang="en-IN" smtClean="0"/>
              <a:t>05-08-2015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2E953D-FA89-472F-B395-368118EC371D}" type="slidenum">
              <a:rPr lang="en-IN" smtClean="0"/>
              <a:t>‹#›</a:t>
            </a:fld>
            <a:endParaRPr lang="en-IN"/>
          </a:p>
        </p:txBody>
      </p:sp>
    </p:spTree>
    <p:extLst>
      <p:ext uri="{BB962C8B-B14F-4D97-AF65-F5344CB8AC3E}">
        <p14:creationId xmlns:p14="http://schemas.microsoft.com/office/powerpoint/2010/main" val="402929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A2160-33A3-4D45-AAC1-71A2D43AADA0}" type="datetimeFigureOut">
              <a:rPr lang="en-IN" smtClean="0"/>
              <a:t>05-08-2015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E953D-FA89-472F-B395-368118EC371D}" type="slidenum">
              <a:rPr lang="en-IN" smtClean="0"/>
              <a:t>‹#›</a:t>
            </a:fld>
            <a:endParaRPr lang="en-IN"/>
          </a:p>
        </p:txBody>
      </p:sp>
    </p:spTree>
    <p:extLst>
      <p:ext uri="{BB962C8B-B14F-4D97-AF65-F5344CB8AC3E}">
        <p14:creationId xmlns:p14="http://schemas.microsoft.com/office/powerpoint/2010/main" val="304263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Sequence Diagram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43840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333"/>
            <a:ext cx="6264696" cy="642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28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74261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457200" y="1600200"/>
            <a:ext cx="8435280" cy="4525963"/>
          </a:xfrm>
        </p:spPr>
        <p:txBody>
          <a:bodyPr>
            <a:normAutofit fontScale="92500" lnSpcReduction="10000"/>
          </a:bodyPr>
          <a:lstStyle/>
          <a:p>
            <a:r>
              <a:rPr lang="en-IN" dirty="0" smtClean="0"/>
              <a:t>A sequence diagram is a form of interaction diagram which shows objects as lifelines running down the page, with their interactions over time represented as messages drawn as arrows from the source lifeline to the target lifeline.</a:t>
            </a:r>
          </a:p>
          <a:p>
            <a:r>
              <a:rPr lang="en-IN" dirty="0" smtClean="0"/>
              <a:t> Sequence diagrams are good at showing which objects communicate with which other objects; </a:t>
            </a:r>
          </a:p>
          <a:p>
            <a:r>
              <a:rPr lang="en-IN" dirty="0" smtClean="0"/>
              <a:t>And what messages trigger those communications. Sequence diagrams are not intended for showing complex procedural logic.</a:t>
            </a:r>
            <a:endParaRPr lang="en-IN" dirty="0"/>
          </a:p>
        </p:txBody>
      </p:sp>
    </p:spTree>
    <p:extLst>
      <p:ext uri="{BB962C8B-B14F-4D97-AF65-F5344CB8AC3E}">
        <p14:creationId xmlns:p14="http://schemas.microsoft.com/office/powerpoint/2010/main" val="24294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Lifelines</a:t>
            </a:r>
            <a:endParaRPr lang="en-IN" dirty="0"/>
          </a:p>
        </p:txBody>
      </p:sp>
      <p:sp>
        <p:nvSpPr>
          <p:cNvPr id="3" name="Content Placeholder 2"/>
          <p:cNvSpPr>
            <a:spLocks noGrp="1"/>
          </p:cNvSpPr>
          <p:nvPr>
            <p:ph idx="1"/>
          </p:nvPr>
        </p:nvSpPr>
        <p:spPr/>
        <p:txBody>
          <a:bodyPr/>
          <a:lstStyle/>
          <a:p>
            <a:r>
              <a:rPr lang="en-IN" dirty="0" smtClean="0"/>
              <a:t>A lifeline represents an individual participant in a sequence diagram. </a:t>
            </a:r>
          </a:p>
          <a:p>
            <a:r>
              <a:rPr lang="en-IN" dirty="0" smtClean="0"/>
              <a:t>A lifeline will usually have a rectangle containing its object name.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09589"/>
            <a:ext cx="6048672" cy="3148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249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Messages</a:t>
            </a:r>
            <a:endParaRPr lang="en-IN" dirty="0"/>
          </a:p>
        </p:txBody>
      </p:sp>
      <p:sp>
        <p:nvSpPr>
          <p:cNvPr id="3" name="Content Placeholder 2"/>
          <p:cNvSpPr>
            <a:spLocks noGrp="1"/>
          </p:cNvSpPr>
          <p:nvPr>
            <p:ph idx="1"/>
          </p:nvPr>
        </p:nvSpPr>
        <p:spPr>
          <a:xfrm>
            <a:off x="457200" y="1412776"/>
            <a:ext cx="8229600" cy="4713387"/>
          </a:xfrm>
        </p:spPr>
        <p:txBody>
          <a:bodyPr>
            <a:normAutofit fontScale="92500" lnSpcReduction="20000"/>
          </a:bodyPr>
          <a:lstStyle/>
          <a:p>
            <a:pPr algn="just"/>
            <a:r>
              <a:rPr lang="en-IN" dirty="0" smtClean="0"/>
              <a:t>Messages are displayed as arrows. </a:t>
            </a:r>
          </a:p>
          <a:p>
            <a:pPr algn="just"/>
            <a:r>
              <a:rPr lang="en-IN" dirty="0" smtClean="0"/>
              <a:t>Messages can be complete, lost or found; synchronous or asynchronous; call or signal.</a:t>
            </a:r>
          </a:p>
          <a:p>
            <a:pPr algn="just"/>
            <a:r>
              <a:rPr lang="en-IN" dirty="0" smtClean="0"/>
              <a:t>In the following diagram, the first message is a synchronous message (denoted by the solid arrowhead) complete with an implicit return message; </a:t>
            </a:r>
          </a:p>
          <a:p>
            <a:pPr algn="just"/>
            <a:r>
              <a:rPr lang="en-IN" dirty="0" smtClean="0"/>
              <a:t>the second message is asynchronous (denoted by line arrowhead), </a:t>
            </a:r>
          </a:p>
          <a:p>
            <a:pPr algn="just"/>
            <a:r>
              <a:rPr lang="en-IN" dirty="0" smtClean="0"/>
              <a:t>and the third is the asynchronous return message (denoted by the dashed line).</a:t>
            </a:r>
            <a:endParaRPr lang="en-IN" dirty="0"/>
          </a:p>
        </p:txBody>
      </p:sp>
    </p:spTree>
    <p:extLst>
      <p:ext uri="{BB962C8B-B14F-4D97-AF65-F5344CB8AC3E}">
        <p14:creationId xmlns:p14="http://schemas.microsoft.com/office/powerpoint/2010/main" val="640919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6908"/>
            <a:ext cx="8410851" cy="6811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480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Execution Occurrence</a:t>
            </a:r>
            <a:endParaRPr lang="en-IN" dirty="0"/>
          </a:p>
        </p:txBody>
      </p:sp>
      <p:sp>
        <p:nvSpPr>
          <p:cNvPr id="3" name="Content Placeholder 2"/>
          <p:cNvSpPr>
            <a:spLocks noGrp="1"/>
          </p:cNvSpPr>
          <p:nvPr>
            <p:ph idx="1"/>
          </p:nvPr>
        </p:nvSpPr>
        <p:spPr>
          <a:xfrm>
            <a:off x="457200" y="1600200"/>
            <a:ext cx="8229600" cy="5069160"/>
          </a:xfrm>
        </p:spPr>
        <p:txBody>
          <a:bodyPr>
            <a:normAutofit fontScale="92500" lnSpcReduction="10000"/>
          </a:bodyPr>
          <a:lstStyle/>
          <a:p>
            <a:pPr algn="just"/>
            <a:r>
              <a:rPr lang="en-IN" dirty="0" smtClean="0"/>
              <a:t>A thin rectangle running down the lifeline denotes the execution occurrence, or activation of a focus of control. </a:t>
            </a:r>
          </a:p>
          <a:p>
            <a:pPr algn="just"/>
            <a:r>
              <a:rPr lang="en-IN" dirty="0" smtClean="0"/>
              <a:t>In the previous diagram, there are three execution occurrences. </a:t>
            </a:r>
          </a:p>
          <a:p>
            <a:pPr algn="just"/>
            <a:r>
              <a:rPr lang="en-IN" dirty="0" smtClean="0"/>
              <a:t>The first is the source object sending two messages and receiving two replies; the second is the target object receiving a synchronous message and returning a reply; </a:t>
            </a:r>
          </a:p>
          <a:p>
            <a:pPr algn="just"/>
            <a:r>
              <a:rPr lang="en-IN" dirty="0" smtClean="0"/>
              <a:t>and the third is the target object receiving an asynchronous message and returning a reply.</a:t>
            </a:r>
            <a:endParaRPr lang="en-IN" dirty="0"/>
          </a:p>
        </p:txBody>
      </p:sp>
    </p:spTree>
    <p:extLst>
      <p:ext uri="{BB962C8B-B14F-4D97-AF65-F5344CB8AC3E}">
        <p14:creationId xmlns:p14="http://schemas.microsoft.com/office/powerpoint/2010/main" val="124205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Self Message</a:t>
            </a:r>
            <a:endParaRPr lang="en-IN" dirty="0"/>
          </a:p>
        </p:txBody>
      </p:sp>
      <p:sp>
        <p:nvSpPr>
          <p:cNvPr id="3" name="Content Placeholder 2"/>
          <p:cNvSpPr>
            <a:spLocks noGrp="1"/>
          </p:cNvSpPr>
          <p:nvPr>
            <p:ph idx="1"/>
          </p:nvPr>
        </p:nvSpPr>
        <p:spPr/>
        <p:txBody>
          <a:bodyPr/>
          <a:lstStyle/>
          <a:p>
            <a:r>
              <a:rPr lang="en-IN" dirty="0" smtClean="0"/>
              <a:t>A self message can represent a recursive call of an operation, or one method calling another method belonging to the same object. It is shown as creating a nested focus of control in the lifeline’s execution occurrence.</a:t>
            </a:r>
            <a:endParaRPr lang="en-IN" dirty="0"/>
          </a:p>
        </p:txBody>
      </p:sp>
    </p:spTree>
    <p:extLst>
      <p:ext uri="{BB962C8B-B14F-4D97-AF65-F5344CB8AC3E}">
        <p14:creationId xmlns:p14="http://schemas.microsoft.com/office/powerpoint/2010/main" val="380169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868"/>
            <a:ext cx="5616624" cy="6493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659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Lost and Found Messages</a:t>
            </a:r>
            <a:endParaRPr lang="en-IN" dirty="0"/>
          </a:p>
        </p:txBody>
      </p:sp>
      <p:sp>
        <p:nvSpPr>
          <p:cNvPr id="3" name="Content Placeholder 2"/>
          <p:cNvSpPr>
            <a:spLocks noGrp="1"/>
          </p:cNvSpPr>
          <p:nvPr>
            <p:ph idx="1"/>
          </p:nvPr>
        </p:nvSpPr>
        <p:spPr/>
        <p:txBody>
          <a:bodyPr>
            <a:normAutofit lnSpcReduction="10000"/>
          </a:bodyPr>
          <a:lstStyle/>
          <a:p>
            <a:r>
              <a:rPr lang="en-IN" dirty="0" smtClean="0"/>
              <a:t>Lost messages are those that are either sent but do not arrive at the intended recipient, or which go to a recipient not shown on the current diagram.</a:t>
            </a:r>
          </a:p>
          <a:p>
            <a:r>
              <a:rPr lang="en-IN" dirty="0" smtClean="0"/>
              <a:t> Found messages are those that arrive from an unknown sender, or from a sender not shown on the current diagram. </a:t>
            </a:r>
          </a:p>
          <a:p>
            <a:r>
              <a:rPr lang="en-IN" dirty="0" smtClean="0"/>
              <a:t>They are denoted going to or coming from an endpoint element.</a:t>
            </a:r>
            <a:endParaRPr lang="en-IN" dirty="0"/>
          </a:p>
        </p:txBody>
      </p:sp>
    </p:spTree>
    <p:extLst>
      <p:ext uri="{BB962C8B-B14F-4D97-AF65-F5344CB8AC3E}">
        <p14:creationId xmlns:p14="http://schemas.microsoft.com/office/powerpoint/2010/main" val="136377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364</Words>
  <Application>Microsoft Office PowerPoint</Application>
  <PresentationFormat>On-screen Show (4:3)</PresentationFormat>
  <Paragraphs>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Sequence Diagram </vt:lpstr>
      <vt:lpstr>Introduction</vt:lpstr>
      <vt:lpstr>Lifelines</vt:lpstr>
      <vt:lpstr>Messages</vt:lpstr>
      <vt:lpstr>PowerPoint Presentation</vt:lpstr>
      <vt:lpstr>Execution Occurrence</vt:lpstr>
      <vt:lpstr>Self Message</vt:lpstr>
      <vt:lpstr>PowerPoint Presentation</vt:lpstr>
      <vt:lpstr>Lost and Found Messages</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Diagram</dc:title>
  <dc:creator>admin</dc:creator>
  <cp:lastModifiedBy>admin</cp:lastModifiedBy>
  <cp:revision>4</cp:revision>
  <dcterms:created xsi:type="dcterms:W3CDTF">2015-08-05T04:47:29Z</dcterms:created>
  <dcterms:modified xsi:type="dcterms:W3CDTF">2015-08-05T15:21:20Z</dcterms:modified>
</cp:coreProperties>
</file>