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10/17/2015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10/17/2015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10/17/2015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10/17/2015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10/17/2015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4" name="Content Placeholder 3"/>
          <p:cNvSpPr>
            <a:spLocks noGrp="1"/>
          </p:cNvSpPr>
          <p:nvPr>
            <p:ph idx="1"/>
          </p:nvPr>
        </p:nvSpPr>
        <p:spPr/>
        <p:txBody>
          <a:bodyPr>
            <a:normAutofit fontScale="92500" lnSpcReduction="20000"/>
          </a:bodyPr>
          <a:lstStyle/>
          <a:p>
            <a:r>
              <a:rPr lang="en-US" sz="3000" dirty="0" smtClean="0"/>
              <a:t>In this modern era every one expect excellence and ingenuity in a product </a:t>
            </a:r>
          </a:p>
          <a:p>
            <a:endParaRPr lang="en-US" dirty="0" smtClean="0"/>
          </a:p>
          <a:p>
            <a:r>
              <a:rPr lang="en-US" sz="3000" dirty="0" smtClean="0"/>
              <a:t>In order to meet the expectation one must Be quick, precise and also better managed </a:t>
            </a:r>
          </a:p>
          <a:p>
            <a:endParaRPr lang="en-US" dirty="0" smtClean="0"/>
          </a:p>
          <a:p>
            <a:r>
              <a:rPr lang="en-US" sz="3200" dirty="0" smtClean="0"/>
              <a:t> reason is incase of mishap one can also quickly adapt or change a code or a future </a:t>
            </a:r>
          </a:p>
          <a:p>
            <a:r>
              <a:rPr lang="en-US" sz="3200" dirty="0" smtClean="0"/>
              <a:t>Quality assurance ensure no mishap occur during the process  </a:t>
            </a:r>
          </a:p>
          <a:p>
            <a:pPr>
              <a:buNone/>
            </a:pPr>
            <a:endParaRPr lang="en-US" dirty="0" smtClean="0"/>
          </a:p>
          <a:p>
            <a:pPr>
              <a:buNone/>
            </a:pPr>
            <a:endParaRPr lang="en-US" dirty="0" smtClean="0"/>
          </a:p>
          <a:p>
            <a:pPr>
              <a:buFont typeface="Courier New" pitchFamily="49" charset="0"/>
              <a:buChar char="o"/>
            </a:pPr>
            <a:endParaRPr lang="en-US" sz="3200" dirty="0" smtClean="0"/>
          </a:p>
          <a:p>
            <a:pPr>
              <a:buFont typeface="Courier New" pitchFamily="49" charset="0"/>
              <a:buChar char="o"/>
            </a:pPr>
            <a:endParaRPr lang="en-US" sz="32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381000"/>
            <a:ext cx="3429000" cy="2590800"/>
          </a:xfrm>
        </p:spPr>
        <p:txBody>
          <a:bodyPr>
            <a:normAutofit/>
          </a:bodyPr>
          <a:lstStyle/>
          <a:p>
            <a:r>
              <a:rPr lang="en-US" sz="4000" dirty="0" smtClean="0"/>
              <a:t>Quality assurance stands for</a:t>
            </a:r>
            <a:endParaRPr lang="en-US" sz="4000" dirty="0"/>
          </a:p>
        </p:txBody>
      </p:sp>
      <p:sp>
        <p:nvSpPr>
          <p:cNvPr id="5" name="Text Placeholder 4"/>
          <p:cNvSpPr>
            <a:spLocks noGrp="1"/>
          </p:cNvSpPr>
          <p:nvPr>
            <p:ph type="body" sz="half" idx="2"/>
          </p:nvPr>
        </p:nvSpPr>
        <p:spPr>
          <a:xfrm>
            <a:off x="838200" y="5486400"/>
            <a:ext cx="8077200" cy="838200"/>
          </a:xfrm>
        </p:spPr>
        <p:txBody>
          <a:bodyPr>
            <a:normAutofit/>
          </a:bodyPr>
          <a:lstStyle/>
          <a:p>
            <a:r>
              <a:rPr lang="en-US" sz="2000" dirty="0" smtClean="0">
                <a:solidFill>
                  <a:schemeClr val="tx2">
                    <a:lumMod val="90000"/>
                  </a:schemeClr>
                </a:solidFill>
              </a:rPr>
              <a:t>In order to meet the following need the </a:t>
            </a:r>
            <a:r>
              <a:rPr lang="en-US" sz="2000" dirty="0" err="1" smtClean="0">
                <a:solidFill>
                  <a:schemeClr val="tx2">
                    <a:lumMod val="90000"/>
                  </a:schemeClr>
                </a:solidFill>
              </a:rPr>
              <a:t>sdlc</a:t>
            </a:r>
            <a:r>
              <a:rPr lang="en-US" sz="2000" dirty="0" smtClean="0">
                <a:solidFill>
                  <a:schemeClr val="tx2">
                    <a:lumMod val="90000"/>
                  </a:schemeClr>
                </a:solidFill>
              </a:rPr>
              <a:t> is followed in order ensure </a:t>
            </a:r>
            <a:r>
              <a:rPr lang="en-US" sz="2000" dirty="0" err="1" smtClean="0">
                <a:solidFill>
                  <a:schemeClr val="tx2">
                    <a:lumMod val="90000"/>
                  </a:schemeClr>
                </a:solidFill>
              </a:rPr>
              <a:t>sdlc</a:t>
            </a:r>
            <a:r>
              <a:rPr lang="en-US" sz="2000" dirty="0" smtClean="0">
                <a:solidFill>
                  <a:schemeClr val="tx2">
                    <a:lumMod val="90000"/>
                  </a:schemeClr>
                </a:solidFill>
              </a:rPr>
              <a:t> is followed quality assurance is followed</a:t>
            </a:r>
            <a:endParaRPr lang="en-US" sz="2000" dirty="0">
              <a:solidFill>
                <a:schemeClr val="tx2">
                  <a:lumMod val="90000"/>
                </a:schemeClr>
              </a:solidFill>
            </a:endParaRPr>
          </a:p>
        </p:txBody>
      </p:sp>
      <p:pic>
        <p:nvPicPr>
          <p:cNvPr id="4" name="Content Placeholder 3" descr="quality-assurance.png"/>
          <p:cNvPicPr>
            <a:picLocks noGrp="1" noChangeAspect="1"/>
          </p:cNvPicPr>
          <p:nvPr>
            <p:ph type="pic" idx="1"/>
          </p:nvPr>
        </p:nvPicPr>
        <p:blipFill>
          <a:blip r:embed="rId2" cstate="print"/>
          <a:srcRect l="7250" r="7250"/>
          <a:stretch>
            <a:fillRect/>
          </a:stretch>
        </p:blipFill>
        <p:spPr>
          <a:xfrm>
            <a:off x="533400" y="762000"/>
            <a:ext cx="4648200" cy="4648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Quality    assurance vs.   </a:t>
            </a:r>
            <a:br>
              <a:rPr lang="en-US" dirty="0" smtClean="0"/>
            </a:br>
            <a:r>
              <a:rPr lang="en-US" dirty="0" smtClean="0"/>
              <a:t> </a:t>
            </a:r>
            <a:r>
              <a:rPr lang="en-US" dirty="0" smtClean="0"/>
              <a:t>     quality  </a:t>
            </a:r>
            <a:r>
              <a:rPr lang="en-US" dirty="0" smtClean="0"/>
              <a:t>control </a:t>
            </a:r>
            <a:endParaRPr lang="en-US" dirty="0"/>
          </a:p>
        </p:txBody>
      </p:sp>
      <p:sp>
        <p:nvSpPr>
          <p:cNvPr id="3" name="Content Placeholder 2"/>
          <p:cNvSpPr>
            <a:spLocks noGrp="1"/>
          </p:cNvSpPr>
          <p:nvPr>
            <p:ph idx="1"/>
          </p:nvPr>
        </p:nvSpPr>
        <p:spPr/>
        <p:txBody>
          <a:bodyPr/>
          <a:lstStyle/>
          <a:p>
            <a:r>
              <a:rPr lang="en-US" dirty="0" smtClean="0"/>
              <a:t>People often mistake quality assurance to quality control</a:t>
            </a:r>
          </a:p>
          <a:p>
            <a:r>
              <a:rPr lang="en-US" dirty="0" smtClean="0"/>
              <a:t> </a:t>
            </a:r>
            <a:r>
              <a:rPr lang="en-US" dirty="0" smtClean="0"/>
              <a:t>quality assurance ensures that quality of method and productivity of product is ensured</a:t>
            </a:r>
          </a:p>
          <a:p>
            <a:r>
              <a:rPr lang="en-US" dirty="0" smtClean="0"/>
              <a:t> </a:t>
            </a:r>
            <a:r>
              <a:rPr lang="en-US" dirty="0" smtClean="0"/>
              <a:t>quality control tests the level of the quality </a:t>
            </a:r>
          </a:p>
          <a:p>
            <a:pPr>
              <a:buNone/>
            </a:pPr>
            <a:r>
              <a:rPr lang="en-US" dirty="0" smtClean="0"/>
              <a:t>Ensured of overall product</a:t>
            </a:r>
          </a:p>
          <a:p>
            <a:pPr>
              <a:buFont typeface="Courier New" pitchFamily="49" charset="0"/>
              <a:buChar char="o"/>
            </a:pPr>
            <a:r>
              <a:rPr lang="en-US" dirty="0" smtClean="0"/>
              <a:t>In quality control testing is done make sure </a:t>
            </a:r>
          </a:p>
          <a:p>
            <a:pPr>
              <a:buNone/>
            </a:pPr>
            <a:r>
              <a:rPr lang="en-US" dirty="0" smtClean="0"/>
              <a:t>To deliver a better, faster or durable product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10" name="Text Placeholder 9"/>
          <p:cNvSpPr>
            <a:spLocks noGrp="1"/>
          </p:cNvSpPr>
          <p:nvPr>
            <p:ph type="body" idx="2"/>
          </p:nvPr>
        </p:nvSpPr>
        <p:spPr>
          <a:xfrm>
            <a:off x="762000" y="609600"/>
            <a:ext cx="7162800" cy="1143000"/>
          </a:xfrm>
        </p:spPr>
        <p:txBody>
          <a:bodyPr>
            <a:normAutofit/>
          </a:bodyPr>
          <a:lstStyle/>
          <a:p>
            <a:r>
              <a:rPr lang="en-US" sz="3000" b="1" dirty="0" smtClean="0"/>
              <a:t>Diagrammatic  comparison between quality assurance and quality control</a:t>
            </a:r>
            <a:endParaRPr lang="en-US" sz="3000" b="1" dirty="0"/>
          </a:p>
        </p:txBody>
      </p:sp>
      <p:pic>
        <p:nvPicPr>
          <p:cNvPr id="9" name="Picture Placeholder 8" descr="wpa05ed167_06.png"/>
          <p:cNvPicPr>
            <a:picLocks noGrp="1" noChangeAspect="1"/>
          </p:cNvPicPr>
          <p:nvPr>
            <p:ph sz="half" idx="1"/>
          </p:nvPr>
        </p:nvPicPr>
        <p:blipFill>
          <a:blip r:embed="rId2" cstate="print"/>
          <a:stretch>
            <a:fillRect/>
          </a:stretch>
        </p:blipFill>
        <p:spPr>
          <a:xfrm>
            <a:off x="533400" y="1600200"/>
            <a:ext cx="7162799" cy="480967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71800" y="304800"/>
            <a:ext cx="2438400" cy="518160"/>
          </a:xfrm>
        </p:spPr>
        <p:txBody>
          <a:bodyPr>
            <a:normAutofit fontScale="90000"/>
          </a:bodyPr>
          <a:lstStyle/>
          <a:p>
            <a:r>
              <a:rPr lang="en-US" dirty="0" smtClean="0"/>
              <a:t>               Standards </a:t>
            </a:r>
            <a:endParaRPr lang="en-US" dirty="0"/>
          </a:p>
        </p:txBody>
      </p:sp>
      <p:sp>
        <p:nvSpPr>
          <p:cNvPr id="6" name="Content Placeholder 5"/>
          <p:cNvSpPr>
            <a:spLocks noGrp="1"/>
          </p:cNvSpPr>
          <p:nvPr>
            <p:ph idx="1"/>
          </p:nvPr>
        </p:nvSpPr>
        <p:spPr>
          <a:xfrm>
            <a:off x="304800" y="838200"/>
            <a:ext cx="7239000" cy="5486400"/>
          </a:xfrm>
        </p:spPr>
        <p:txBody>
          <a:bodyPr/>
          <a:lstStyle/>
          <a:p>
            <a:r>
              <a:rPr lang="en-US" dirty="0" smtClean="0"/>
              <a:t>ISO 9000 is an international organization to scale the quality on a standard method</a:t>
            </a:r>
          </a:p>
          <a:p>
            <a:pPr>
              <a:buNone/>
            </a:pPr>
            <a:endParaRPr lang="en-US" dirty="0" smtClean="0"/>
          </a:p>
          <a:p>
            <a:r>
              <a:rPr lang="en-US" dirty="0" smtClean="0"/>
              <a:t>ISO 9001:2015 sets out the criteria for a quality management system and is the only standard in the family that can be certified to (although this is not a requirement). It can be used by any organization, large or small, regardless of its field of activity. In fact, there are over one million companies and organizations in over 170 countries certified to ISO </a:t>
            </a:r>
            <a:r>
              <a:rPr lang="en-US" dirty="0" smtClean="0"/>
              <a:t>9001 is a revised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102</TotalTime>
  <Words>238</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Opulent</vt:lpstr>
      <vt:lpstr>quality assurance</vt:lpstr>
      <vt:lpstr>Quality assurance stands for</vt:lpstr>
      <vt:lpstr>     Quality    assurance vs.          quality  control </vt:lpstr>
      <vt:lpstr> </vt:lpstr>
      <vt:lpstr>               Standards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dc:title>
  <dc:creator>cherukuri praharsha</dc:creator>
  <cp:lastModifiedBy>Admin</cp:lastModifiedBy>
  <cp:revision>12</cp:revision>
  <dcterms:created xsi:type="dcterms:W3CDTF">2006-08-16T00:00:00Z</dcterms:created>
  <dcterms:modified xsi:type="dcterms:W3CDTF">2015-10-17T16:45:19Z</dcterms:modified>
</cp:coreProperties>
</file>