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  <p:sldId id="256" r:id="rId3"/>
    <p:sldId id="257" r:id="rId4"/>
    <p:sldId id="258" r:id="rId5"/>
    <p:sldId id="277" r:id="rId6"/>
    <p:sldId id="260" r:id="rId7"/>
    <p:sldId id="261" r:id="rId8"/>
    <p:sldId id="265" r:id="rId9"/>
    <p:sldId id="262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610B640-248F-45C7-A57A-5A0BB3DB8140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C56C327-F980-4EC5-BC51-0EF215C32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10B640-248F-45C7-A57A-5A0BB3DB8140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6C327-F980-4EC5-BC51-0EF215C32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610B640-248F-45C7-A57A-5A0BB3DB8140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C56C327-F980-4EC5-BC51-0EF215C32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10B640-248F-45C7-A57A-5A0BB3DB8140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6C327-F980-4EC5-BC51-0EF215C32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610B640-248F-45C7-A57A-5A0BB3DB8140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C56C327-F980-4EC5-BC51-0EF215C32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10B640-248F-45C7-A57A-5A0BB3DB8140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6C327-F980-4EC5-BC51-0EF215C32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10B640-248F-45C7-A57A-5A0BB3DB8140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6C327-F980-4EC5-BC51-0EF215C32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10B640-248F-45C7-A57A-5A0BB3DB8140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6C327-F980-4EC5-BC51-0EF215C32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610B640-248F-45C7-A57A-5A0BB3DB8140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6C327-F980-4EC5-BC51-0EF215C32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10B640-248F-45C7-A57A-5A0BB3DB8140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6C327-F980-4EC5-BC51-0EF215C32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10B640-248F-45C7-A57A-5A0BB3DB8140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56C327-F980-4EC5-BC51-0EF215C329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610B640-248F-45C7-A57A-5A0BB3DB8140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C56C327-F980-4EC5-BC51-0EF215C32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WEATHER MONITORING SYSTEM: A DATA ACQUISITION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9624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Weather Monitoring System uses sensors and devices that measure the weather conditions that are analyzed and displayed.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5562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Shreyansh</a:t>
            </a:r>
            <a:r>
              <a:rPr lang="en-US" dirty="0" smtClean="0"/>
              <a:t> </a:t>
            </a:r>
            <a:r>
              <a:rPr lang="en-US" dirty="0" err="1" smtClean="0"/>
              <a:t>Bhalotia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13BIT0169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\Desktop\ooad seminar\snips\temperature sensor cla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00981"/>
            <a:ext cx="7014633" cy="56712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\Desktop\ooad seminar\snips\pressure sensor cla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66421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\Desktop\ooad seminar\snips\humidity sens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777240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\Desktop\ooad seminar\snips\historical sesns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7212012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\Desktop\ooad seminar\snips\windspeed sens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7004050" cy="61141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\Desktop\ooad seminar\snips\calibrating sens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" y="457200"/>
            <a:ext cx="7750969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\Desktop\ooad seminar\snips\winddirection sens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7156449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\Desktop\ooad seminar\snips\keyp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83" y="609600"/>
            <a:ext cx="7881097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\Desktop\ooad seminar\snips\sensor class hierarch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76962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\Desktop\ooad seminar\snips\lc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9870"/>
            <a:ext cx="7696200" cy="6293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0574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Now, there will be use case diagrams and sequence diagrams for the system that we will have to make. So, we start by identifying the primary use cases.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\Desktop\ooad seminar\snips\primary use cas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33630"/>
            <a:ext cx="7824108" cy="538137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9600" y="60198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 BE CONTINUED…</a:t>
            </a:r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85801"/>
            <a:ext cx="7924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system shall provide automatic monitoring of various weather conditions.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Specifically, it must measure: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• Wind speed and direction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• Temperature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• Barometric pressure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• </a:t>
            </a:r>
            <a:r>
              <a:rPr lang="en-US" sz="2400" b="1" dirty="0" smtClean="0">
                <a:solidFill>
                  <a:schemeClr val="accent4"/>
                </a:solidFill>
              </a:rPr>
              <a:t>Humidity</a:t>
            </a:r>
          </a:p>
          <a:p>
            <a:endParaRPr lang="en-US" sz="2400" b="1" dirty="0"/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system shall also provide the following derived measurements: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• Wind chill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• Dew point temperature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• Temperature trend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• Barometric pressure trend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09600"/>
            <a:ext cx="7924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system shall have a means of determining the current time and date, so that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it can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report the highest and lowest values of any of the four primary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measurements during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previous 24 hour period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471515"/>
                </a:solidFill>
              </a:rPr>
              <a:t>The system shall have a display that continuously indicates all eight primary </a:t>
            </a:r>
            <a:r>
              <a:rPr lang="en-US" sz="2400" dirty="0" smtClean="0">
                <a:solidFill>
                  <a:srgbClr val="471515"/>
                </a:solidFill>
              </a:rPr>
              <a:t>and derived </a:t>
            </a:r>
            <a:r>
              <a:rPr lang="en-US" sz="2400" dirty="0">
                <a:solidFill>
                  <a:srgbClr val="471515"/>
                </a:solidFill>
              </a:rPr>
              <a:t>measurements, as well as the current time and date. Through the use of </a:t>
            </a:r>
            <a:r>
              <a:rPr lang="en-US" sz="2400" dirty="0" smtClean="0">
                <a:solidFill>
                  <a:srgbClr val="471515"/>
                </a:solidFill>
              </a:rPr>
              <a:t>a keypad</a:t>
            </a:r>
            <a:r>
              <a:rPr lang="en-US" sz="2400" dirty="0">
                <a:solidFill>
                  <a:srgbClr val="471515"/>
                </a:solidFill>
              </a:rPr>
              <a:t>, the user may direct the system to display the 24-hour high or low </a:t>
            </a:r>
            <a:r>
              <a:rPr lang="en-US" sz="2400" dirty="0" smtClean="0">
                <a:solidFill>
                  <a:srgbClr val="471515"/>
                </a:solidFill>
              </a:rPr>
              <a:t>value of </a:t>
            </a:r>
            <a:r>
              <a:rPr lang="en-US" sz="2400" dirty="0">
                <a:solidFill>
                  <a:srgbClr val="471515"/>
                </a:solidFill>
              </a:rPr>
              <a:t>any one primary measurement, together with the time of the reported value</a:t>
            </a:r>
            <a:r>
              <a:rPr lang="en-US" sz="2400" dirty="0" smtClean="0">
                <a:solidFill>
                  <a:srgbClr val="471515"/>
                </a:solidFill>
              </a:rPr>
              <a:t>.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system shall allow the user to calibrate its sensors against known values,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 to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set the current time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date…”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676400"/>
            <a:ext cx="5105400" cy="2868168"/>
          </a:xfrm>
        </p:spPr>
        <p:txBody>
          <a:bodyPr/>
          <a:lstStyle/>
          <a:p>
            <a:r>
              <a:rPr lang="en-US" sz="4000" dirty="0" smtClean="0"/>
              <a:t>Hardware Assumptions</a:t>
            </a:r>
            <a:br>
              <a:rPr lang="en-US" sz="400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0"/>
            <a:ext cx="784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addition, </a:t>
            </a:r>
            <a:r>
              <a:rPr lang="en-US" sz="2400" dirty="0" err="1"/>
              <a:t>Booch</a:t>
            </a:r>
            <a:r>
              <a:rPr lang="en-US" sz="2400" dirty="0"/>
              <a:t> also makes some basic hardware assumptions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471515"/>
                </a:solidFill>
              </a:rPr>
              <a:t>• We will use a single-board computer (SBC) with a 486-class processor</a:t>
            </a:r>
            <a:r>
              <a:rPr lang="en-US" sz="2400" b="1" dirty="0" smtClean="0">
                <a:solidFill>
                  <a:srgbClr val="471515"/>
                </a:solidFill>
              </a:rPr>
              <a:t>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•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and date are supplied by an on-board clock, accessible via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memory-mapped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I/O.</a:t>
            </a:r>
          </a:p>
          <a:p>
            <a:r>
              <a:rPr lang="en-US" sz="2400" b="1" dirty="0" smtClean="0">
                <a:solidFill>
                  <a:srgbClr val="471515"/>
                </a:solidFill>
              </a:rPr>
              <a:t>• </a:t>
            </a:r>
            <a:r>
              <a:rPr lang="en-US" sz="2400" b="1" dirty="0">
                <a:solidFill>
                  <a:srgbClr val="471515"/>
                </a:solidFill>
              </a:rPr>
              <a:t>Temperature, barometric pressure, and humidity are measure by on-board </a:t>
            </a:r>
            <a:r>
              <a:rPr lang="en-US" sz="2400" b="1" dirty="0" smtClean="0">
                <a:solidFill>
                  <a:srgbClr val="471515"/>
                </a:solidFill>
              </a:rPr>
              <a:t>circuits </a:t>
            </a:r>
            <a:r>
              <a:rPr lang="en-US" sz="2400" dirty="0" smtClean="0">
                <a:solidFill>
                  <a:srgbClr val="471515"/>
                </a:solidFill>
              </a:rPr>
              <a:t>(</a:t>
            </a:r>
            <a:r>
              <a:rPr lang="en-US" sz="2400" dirty="0">
                <a:solidFill>
                  <a:srgbClr val="471515"/>
                </a:solidFill>
              </a:rPr>
              <a:t>with remote sensors), also accessible via memory-mapped I/O</a:t>
            </a:r>
            <a:r>
              <a:rPr lang="en-US" sz="2400" dirty="0" smtClean="0">
                <a:solidFill>
                  <a:srgbClr val="471515"/>
                </a:solidFill>
              </a:rPr>
              <a:t>.</a:t>
            </a:r>
          </a:p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• Wind direction and speed are measure from a boom encompassing a wind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vane (capable of sensing wind from any of 16 directions) and cups (which advance a counter for each revolution).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471515"/>
                </a:solidFill>
              </a:rPr>
              <a:t>• </a:t>
            </a:r>
            <a:r>
              <a:rPr lang="en-US" sz="2400" b="1" dirty="0">
                <a:solidFill>
                  <a:srgbClr val="471515"/>
                </a:solidFill>
              </a:rPr>
              <a:t>User input is provided through an off-the-shelf telephone keypad, </a:t>
            </a:r>
            <a:r>
              <a:rPr lang="en-US" sz="2400" b="1" dirty="0" smtClean="0">
                <a:solidFill>
                  <a:srgbClr val="471515"/>
                </a:solidFill>
              </a:rPr>
              <a:t>managed </a:t>
            </a:r>
            <a:r>
              <a:rPr lang="en-US" sz="2400" dirty="0" smtClean="0">
                <a:solidFill>
                  <a:srgbClr val="471515"/>
                </a:solidFill>
              </a:rPr>
              <a:t>by </a:t>
            </a:r>
            <a:r>
              <a:rPr lang="en-US" sz="2400" dirty="0">
                <a:solidFill>
                  <a:srgbClr val="471515"/>
                </a:solidFill>
              </a:rPr>
              <a:t>an on-board circuit supplying audible feedback for each key press. </a:t>
            </a:r>
            <a:r>
              <a:rPr lang="en-US" sz="2400" dirty="0" smtClean="0">
                <a:solidFill>
                  <a:srgbClr val="471515"/>
                </a:solidFill>
              </a:rPr>
              <a:t>Last user </a:t>
            </a:r>
            <a:r>
              <a:rPr lang="en-US" sz="2400" dirty="0">
                <a:solidFill>
                  <a:srgbClr val="471515"/>
                </a:solidFill>
              </a:rPr>
              <a:t>input is accessible via memory mapped I/O.</a:t>
            </a:r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• The display is an off-the-shelf LCD graphic device, managed by an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on-board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circuit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capable of processing a simple set of graphics primitives,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including messages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drawing lines and arcs, filling regions, and displaying text.</a:t>
            </a:r>
          </a:p>
          <a:p>
            <a:r>
              <a:rPr lang="en-US" sz="2400" b="1" dirty="0">
                <a:solidFill>
                  <a:srgbClr val="471515"/>
                </a:solidFill>
              </a:rPr>
              <a:t>• An on-board timer interrupts the computer every 1/60 second</a:t>
            </a:r>
            <a:r>
              <a:rPr lang="en-US" sz="2400" b="1" dirty="0" smtClean="0">
                <a:solidFill>
                  <a:srgbClr val="471515"/>
                </a:solidFill>
              </a:rPr>
              <a:t>.</a:t>
            </a:r>
          </a:p>
          <a:p>
            <a:endParaRPr lang="en-US" sz="2400" b="1" dirty="0">
              <a:solidFill>
                <a:srgbClr val="471515"/>
              </a:solidFill>
            </a:endParaRPr>
          </a:p>
          <a:p>
            <a:r>
              <a:rPr lang="en-US" sz="2400" b="1" dirty="0"/>
              <a:t>The kind of hardware is chosen to simplify the </a:t>
            </a:r>
            <a:r>
              <a:rPr lang="en-US" sz="2400" b="1" dirty="0" smtClean="0"/>
              <a:t>software development </a:t>
            </a:r>
            <a:r>
              <a:rPr lang="en-US" sz="2400" b="1" dirty="0"/>
              <a:t>process </a:t>
            </a:r>
            <a:r>
              <a:rPr lang="en-US" sz="2400" b="1" dirty="0" smtClean="0"/>
              <a:t>and to </a:t>
            </a:r>
            <a:r>
              <a:rPr lang="en-US" sz="2400" b="1" dirty="0"/>
              <a:t>alleviate much of the low-level coding that would otherwise be required.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\Desktop\ooad seminar\snips\deployment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248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609600"/>
            <a:ext cx="3991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Time-Date Class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3352800" cy="485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295400"/>
            <a:ext cx="32003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6248400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This class is responsible for keeping the track of date and time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2708</TotalTime>
  <Words>395</Words>
  <Application>Microsoft Office PowerPoint</Application>
  <PresentationFormat>On-screen Show (4:3)</PresentationFormat>
  <Paragraphs>36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Opulent</vt:lpstr>
      <vt:lpstr>WEATHER MONITORING SYSTEM: A DATA ACQUISITION SYSTEM</vt:lpstr>
      <vt:lpstr>Problem Statement</vt:lpstr>
      <vt:lpstr>PowerPoint Presentation</vt:lpstr>
      <vt:lpstr>PowerPoint Presentation</vt:lpstr>
      <vt:lpstr>Hardware Assumptions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adm</dc:creator>
  <cp:lastModifiedBy>admin</cp:lastModifiedBy>
  <cp:revision>3</cp:revision>
  <dcterms:created xsi:type="dcterms:W3CDTF">2015-03-20T12:14:46Z</dcterms:created>
  <dcterms:modified xsi:type="dcterms:W3CDTF">2015-03-25T04:24:12Z</dcterms:modified>
</cp:coreProperties>
</file>