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ancyvictor@vit.ac.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772400" cy="19812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ITE401</a:t>
            </a:r>
            <a:br>
              <a:rPr lang="en-US" sz="36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GRAPHICS AND MULTIMEDIA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 smtClean="0"/>
              <a:t>Name 		: Nancy Victor</a:t>
            </a:r>
          </a:p>
          <a:p>
            <a:r>
              <a:rPr lang="en-US" dirty="0" smtClean="0"/>
              <a:t>Designation 	: Assistant Professor</a:t>
            </a:r>
          </a:p>
          <a:p>
            <a:r>
              <a:rPr lang="en-US" dirty="0" smtClean="0"/>
              <a:t>Email 		: </a:t>
            </a:r>
            <a:r>
              <a:rPr lang="en-US" dirty="0" smtClean="0">
                <a:hlinkClick r:id="rId2"/>
              </a:rPr>
              <a:t>nancyvictor@vit.ac.in</a:t>
            </a:r>
            <a:endParaRPr lang="en-US" dirty="0" smtClean="0"/>
          </a:p>
          <a:p>
            <a:r>
              <a:rPr lang="en-US" dirty="0" smtClean="0"/>
              <a:t>Cabin 		: SJT 213 A16</a:t>
            </a:r>
          </a:p>
          <a:p>
            <a:r>
              <a:rPr lang="en-US" dirty="0" smtClean="0"/>
              <a:t>Open Hours 	: Wednesday [9.00 -9.50 AM]</a:t>
            </a:r>
          </a:p>
          <a:p>
            <a:pPr>
              <a:buNone/>
            </a:pPr>
            <a:r>
              <a:rPr lang="en-US" dirty="0" smtClean="0"/>
              <a:t>			         	   Friday [10.30- 11.30 AM]</a:t>
            </a:r>
          </a:p>
          <a:p>
            <a:r>
              <a:rPr lang="en-US" dirty="0" smtClean="0"/>
              <a:t>Contact No	: 9487836200 </a:t>
            </a:r>
            <a:r>
              <a:rPr lang="en-US" sz="2000" dirty="0" smtClean="0"/>
              <a:t>[ only 9.00 AM -5.00 PM]</a:t>
            </a:r>
          </a:p>
          <a:p>
            <a:r>
              <a:rPr lang="en-US" dirty="0" smtClean="0"/>
              <a:t>Experience 	: 2 years in VIT + 2 Years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823332" y="1600200"/>
          <a:ext cx="3497335" cy="4525963"/>
        </p:xfrm>
        <a:graphic>
          <a:graphicData uri="http://schemas.openxmlformats.org/presentationml/2006/ole">
            <p:oleObj spid="_x0000_s16388" name="Acrobat Document" r:id="rId3" imgW="5830114" imgH="7542857" progId="AcroExch.Document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05730040"/>
              </p:ext>
            </p:extLst>
          </p:nvPr>
        </p:nvGraphicFramePr>
        <p:xfrm>
          <a:off x="533400" y="1676400"/>
          <a:ext cx="8229600" cy="358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83819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Component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Max 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% weightage</a:t>
                      </a:r>
                      <a:endParaRPr lang="en-IN" dirty="0"/>
                    </a:p>
                  </a:txBody>
                  <a:tcPr/>
                </a:tc>
              </a:tr>
              <a:tr h="684824">
                <a:tc>
                  <a:txBody>
                    <a:bodyPr/>
                    <a:lstStyle/>
                    <a:p>
                      <a:r>
                        <a:rPr lang="en-IN" dirty="0" smtClean="0"/>
                        <a:t>MID</a:t>
                      </a:r>
                      <a:r>
                        <a:rPr lang="en-IN" baseline="0" dirty="0" smtClean="0"/>
                        <a:t> TERM EXAM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684824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692626">
                <a:tc>
                  <a:txBody>
                    <a:bodyPr/>
                    <a:lstStyle/>
                    <a:p>
                      <a:r>
                        <a:rPr lang="en-IN" dirty="0" smtClean="0"/>
                        <a:t>ASSIGNMENT / SEMINAR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684824">
                <a:tc>
                  <a:txBody>
                    <a:bodyPr/>
                    <a:lstStyle/>
                    <a:p>
                      <a:r>
                        <a:rPr lang="en-IN" dirty="0" smtClean="0"/>
                        <a:t>TERM END EXAM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DATES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677624362"/>
              </p:ext>
            </p:extLst>
          </p:nvPr>
        </p:nvGraphicFramePr>
        <p:xfrm>
          <a:off x="457200" y="1600200"/>
          <a:ext cx="8458200" cy="406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191000"/>
              </a:tblGrid>
              <a:tr h="58015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PBL Group Formation (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 Members)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IN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015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Title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en-IN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015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IN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- 23</a:t>
                      </a:r>
                      <a:r>
                        <a:rPr lang="en-IN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August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015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Mid-Term Exam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IN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11</a:t>
                      </a:r>
                      <a:r>
                        <a:rPr lang="en-IN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October 2015</a:t>
                      </a:r>
                    </a:p>
                  </a:txBody>
                  <a:tcPr/>
                </a:tc>
              </a:tr>
              <a:tr h="58015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IN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16</a:t>
                      </a:r>
                      <a:r>
                        <a:rPr lang="en-IN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Octo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</a:t>
                      </a:r>
                    </a:p>
                  </a:txBody>
                  <a:tcPr/>
                </a:tc>
              </a:tr>
              <a:tr h="58015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Review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6</a:t>
                      </a:r>
                      <a:r>
                        <a:rPr lang="en-IN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November 2015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015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TEE Exam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IN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November –   3</a:t>
                      </a:r>
                      <a:r>
                        <a:rPr lang="en-IN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December 2015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153400" cy="12192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Brush Script MT" pitchFamily="66" charset="0"/>
              </a:rPr>
              <a:t>Thank You…</a:t>
            </a:r>
            <a:endParaRPr lang="en-US" sz="6600" dirty="0">
              <a:solidFill>
                <a:srgbClr val="FF0000"/>
              </a:solidFill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77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Acrobat Document</vt:lpstr>
      <vt:lpstr>ITE401  COMPUTER GRAPHICS AND MULTIMEDIA</vt:lpstr>
      <vt:lpstr>Slide 2</vt:lpstr>
      <vt:lpstr>SYLLABUS</vt:lpstr>
      <vt:lpstr>Slide 4</vt:lpstr>
      <vt:lpstr>ASSESSMENT</vt:lpstr>
      <vt:lpstr>IMPORTANT DATES</vt:lpstr>
      <vt:lpstr>Thank You…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</dc:title>
  <dc:creator>admin</dc:creator>
  <cp:lastModifiedBy>admin</cp:lastModifiedBy>
  <cp:revision>46</cp:revision>
  <dcterms:created xsi:type="dcterms:W3CDTF">2006-08-16T00:00:00Z</dcterms:created>
  <dcterms:modified xsi:type="dcterms:W3CDTF">2015-07-13T10:51:46Z</dcterms:modified>
</cp:coreProperties>
</file>