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02995-3645-4978-A442-A58AA48124B4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4A78E-458E-47BF-8A61-B30C298E3D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15962"/>
          </a:xfrm>
        </p:spPr>
        <p:txBody>
          <a:bodyPr/>
          <a:lstStyle/>
          <a:p>
            <a:r>
              <a:rPr lang="en-US" sz="4000" dirty="0"/>
              <a:t>Sutherland-Hodgeman Polygon </a:t>
            </a:r>
            <a:r>
              <a:rPr lang="en-US" sz="4000" dirty="0" smtClean="0"/>
              <a:t>clipping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114799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Process the polygon  boundary as a whole against each window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edge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could be accomplished by  processing all polygon vertices against each clip rectangle boundary in turn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Beginning with the initial set of polygon vertices, we could  first clip the polygon against the left rectangle boundary to produce  a new sequence of  vertices. 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new set of vertices could then be successively passed to a right boundary clipper, a bottom boundary clipper, and a top boundary clipper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953000"/>
            <a:ext cx="66675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1"/>
            <a:ext cx="8382000" cy="281939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There are four possible cases when processing vertices in sequence around the perimeter of a polygon.</a:t>
            </a:r>
          </a:p>
          <a:p>
            <a:pPr marL="97155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 the first vertex  is outside the window boundary and the second vertex is inside, both the intersection point of the polygon edge with the window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boundary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 the second vertex are added to the output vertex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list.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733800"/>
            <a:ext cx="77914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610600" cy="3962400"/>
          </a:xfrm>
        </p:spPr>
        <p:txBody>
          <a:bodyPr>
            <a:normAutofit/>
          </a:bodyPr>
          <a:lstStyle/>
          <a:p>
            <a:pPr marL="971550" lvl="1" indent="-45720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both input vertices are inside the window boundary, only the second vertex is added to the output vertex list </a:t>
            </a:r>
          </a:p>
          <a:p>
            <a:pPr marL="971550" lvl="1" indent="-45720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the first vertex is inside the window  boundary and the second vertex is outside, only the edge intersection  with the window boundary is added to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output vertex list.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71550" lvl="1" indent="-45720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both input vertices are outside the window boundary, nothing is added to the output list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419600"/>
            <a:ext cx="73342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Once all vertices have been processed  for one clip window boundary, the output list of vertices is clipped against the next window boundary</a:t>
            </a:r>
          </a:p>
          <a:p>
            <a:pPr lvl="1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200400"/>
            <a:ext cx="73342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6248400" cy="57912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 the area against left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boundary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Vertices 1 and 2 are outside the boundary, so they are not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saved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Vertex 3 is inside, so we save the intersection and vertex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Vertices 4 and 5 are inside, both 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saved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Vertex 5 is inside and vertex 6 is outside, vertex 5 and the intersection 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saved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Vertices 6 and 1 are outside, so they are not saved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743200"/>
            <a:ext cx="2325094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4267200" cy="5334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Convex polygons are correctly clipped by the Sutherland-Hodgeman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concave polygons may be displayed with unwanted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lines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occurs when the clipped  polygon should have two or more separate sections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Because there is only one output vertex list, the last vertex in the list is always joined  to the first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vertex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Other algorithms can be used to solve this problem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img389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43450" y="1295400"/>
            <a:ext cx="4248150" cy="2937683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0700" y="4257675"/>
            <a:ext cx="35433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377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Sutherland-Hodgeman Polygon clipping</vt:lpstr>
      <vt:lpstr>Slide 2</vt:lpstr>
      <vt:lpstr>Slide 3</vt:lpstr>
      <vt:lpstr>Slide 4</vt:lpstr>
      <vt:lpstr>Slide 5</vt:lpstr>
      <vt:lpstr>Disadvantages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Clipping</dc:title>
  <dc:creator>admin</dc:creator>
  <cp:lastModifiedBy>admin</cp:lastModifiedBy>
  <cp:revision>8</cp:revision>
  <dcterms:created xsi:type="dcterms:W3CDTF">2006-08-16T00:00:00Z</dcterms:created>
  <dcterms:modified xsi:type="dcterms:W3CDTF">2015-09-21T10:11:54Z</dcterms:modified>
</cp:coreProperties>
</file>