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24" r:id="rId2"/>
    <p:sldId id="257" r:id="rId3"/>
    <p:sldId id="303" r:id="rId4"/>
    <p:sldId id="326" r:id="rId5"/>
    <p:sldId id="301" r:id="rId6"/>
    <p:sldId id="308" r:id="rId7"/>
    <p:sldId id="329" r:id="rId8"/>
    <p:sldId id="309" r:id="rId9"/>
    <p:sldId id="262" r:id="rId10"/>
    <p:sldId id="328" r:id="rId11"/>
    <p:sldId id="327" r:id="rId12"/>
    <p:sldId id="259" r:id="rId13"/>
    <p:sldId id="332" r:id="rId14"/>
    <p:sldId id="331" r:id="rId15"/>
    <p:sldId id="347" r:id="rId16"/>
    <p:sldId id="334" r:id="rId17"/>
    <p:sldId id="335" r:id="rId18"/>
    <p:sldId id="333" r:id="rId19"/>
    <p:sldId id="330" r:id="rId20"/>
    <p:sldId id="338" r:id="rId21"/>
    <p:sldId id="337" r:id="rId22"/>
    <p:sldId id="264" r:id="rId23"/>
    <p:sldId id="307" r:id="rId24"/>
    <p:sldId id="336" r:id="rId25"/>
    <p:sldId id="265" r:id="rId26"/>
    <p:sldId id="310" r:id="rId27"/>
    <p:sldId id="339" r:id="rId28"/>
    <p:sldId id="311" r:id="rId29"/>
    <p:sldId id="312" r:id="rId30"/>
    <p:sldId id="313" r:id="rId31"/>
    <p:sldId id="348" r:id="rId32"/>
    <p:sldId id="314" r:id="rId33"/>
    <p:sldId id="271" r:id="rId34"/>
    <p:sldId id="273" r:id="rId35"/>
    <p:sldId id="315" r:id="rId36"/>
    <p:sldId id="270" r:id="rId37"/>
    <p:sldId id="316" r:id="rId38"/>
    <p:sldId id="317" r:id="rId39"/>
    <p:sldId id="284" r:id="rId40"/>
    <p:sldId id="321" r:id="rId41"/>
    <p:sldId id="340" r:id="rId42"/>
    <p:sldId id="346" r:id="rId43"/>
    <p:sldId id="341" r:id="rId44"/>
    <p:sldId id="342" r:id="rId45"/>
    <p:sldId id="349" r:id="rId46"/>
    <p:sldId id="343" r:id="rId47"/>
    <p:sldId id="344" r:id="rId48"/>
    <p:sldId id="345" r:id="rId49"/>
    <p:sldId id="351"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50021"/>
    <a:srgbClr val="990099"/>
    <a:srgbClr val="669900"/>
    <a:srgbClr val="6666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0159D0E-D5BB-4830-8F83-C2C7F8490A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5805092-E4EE-43F2-8D50-D1825FE3DC4B}" type="slidenum">
              <a:rPr lang="en-US" smtClean="0"/>
              <a:pPr/>
              <a:t>1</a:t>
            </a:fld>
            <a:endParaRPr 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C4D0A1C-BD6E-4F53-9A4F-87A957597C0B}" type="slidenum">
              <a:rPr lang="en-US" smtClean="0"/>
              <a:pPr/>
              <a:t>10</a:t>
            </a:fld>
            <a:endParaRPr 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4E9EA5F-D6EF-42F9-946C-691962DC4F27}" type="slidenum">
              <a:rPr lang="en-US" smtClean="0"/>
              <a:pPr/>
              <a:t>11</a:t>
            </a:fld>
            <a:endParaRPr 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27B05A6-047F-4626-B2E6-ADADDF37A475}" type="slidenum">
              <a:rPr lang="en-US" smtClean="0"/>
              <a:pPr/>
              <a:t>12</a:t>
            </a:fld>
            <a:endParaRPr 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F4D1EAC-4860-4D8C-B8A0-B19BA37E29DE}" type="slidenum">
              <a:rPr lang="en-US" smtClean="0"/>
              <a:pPr/>
              <a:t>13</a:t>
            </a:fld>
            <a:endParaRPr 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6667626-4E13-4FC2-82E4-9AEDFC0322D2}" type="slidenum">
              <a:rPr lang="en-US" smtClean="0"/>
              <a:pPr/>
              <a:t>14</a:t>
            </a:fld>
            <a:endParaRPr 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24B259E-60B3-4627-8E4B-45FBF992BE5A}" type="slidenum">
              <a:rPr lang="en-US" smtClean="0"/>
              <a:pPr/>
              <a:t>15</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4052974-53C8-4824-B460-87DBD86ECA11}" type="slidenum">
              <a:rPr lang="en-US" smtClean="0"/>
              <a:pPr/>
              <a:t>16</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4C0DB53-7C6E-43D0-B6AF-76B1C6B47BE7}" type="slidenum">
              <a:rPr lang="en-US" smtClean="0"/>
              <a:pPr/>
              <a:t>17</a:t>
            </a:fld>
            <a:endParaRPr 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D8E42F6-9A6E-461B-B5C9-649C4E02EA82}" type="slidenum">
              <a:rPr lang="en-US" smtClean="0"/>
              <a:pPr/>
              <a:t>18</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94E899-2DFF-4996-AE98-6EE500C007AD}" type="slidenum">
              <a:rPr lang="en-US" smtClean="0"/>
              <a:pPr/>
              <a:t>19</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E29A1EB-EF7D-42F0-B44E-C259756302B8}" type="slidenum">
              <a:rPr lang="en-US" smtClean="0"/>
              <a:pPr/>
              <a:t>2</a:t>
            </a:fld>
            <a:endParaRPr 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9885AFF-A79A-4B81-922F-2C674CDEE8A0}" type="slidenum">
              <a:rPr lang="en-US" smtClean="0"/>
              <a:pPr/>
              <a:t>20</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EEFF58A-692F-4FE9-8909-3E6E194D99B2}" type="slidenum">
              <a:rPr lang="en-US" smtClean="0"/>
              <a:pPr/>
              <a:t>21</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0F21956-BF28-43F4-8820-86BCE79E7CAD}" type="slidenum">
              <a:rPr lang="en-US" smtClean="0"/>
              <a:pPr/>
              <a:t>22</a:t>
            </a:fld>
            <a:endParaRPr 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0153D50-8664-4F57-B38C-3FBCD3A610D5}" type="slidenum">
              <a:rPr lang="en-US" smtClean="0"/>
              <a:pPr/>
              <a:t>23</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E16B74F-FDF8-4C4C-8157-4B12CA2D344C}" type="slidenum">
              <a:rPr lang="en-US" smtClean="0"/>
              <a:pPr/>
              <a:t>24</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6675E30-74F4-4FAB-A462-AD5E3CF20B15}" type="slidenum">
              <a:rPr lang="en-US" smtClean="0"/>
              <a:pPr/>
              <a:t>25</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92C8FC9-8EC6-4BC0-BA52-D7839E925D59}" type="slidenum">
              <a:rPr lang="en-US" smtClean="0"/>
              <a:pPr/>
              <a:t>26</a:t>
            </a:fld>
            <a:endParaRPr 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782B13D-117B-4FDA-A675-34CF0B460E74}" type="slidenum">
              <a:rPr lang="en-US" smtClean="0"/>
              <a:pPr/>
              <a:t>27</a:t>
            </a:fld>
            <a:endParaRPr 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B95BF5E-2980-47F1-9255-030ABB93558A}" type="slidenum">
              <a:rPr lang="en-US" smtClean="0"/>
              <a:pPr/>
              <a:t>28</a:t>
            </a:fld>
            <a:endParaRPr 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9D89A30-1F3F-4B62-AEFF-C80A829A7433}" type="slidenum">
              <a:rPr lang="en-US" smtClean="0"/>
              <a:pPr/>
              <a:t>29</a:t>
            </a:fld>
            <a:endParaRPr 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47D6449-74F8-4D2B-973E-AA372B23D69E}" type="slidenum">
              <a:rPr lang="en-US" smtClean="0"/>
              <a:pPr/>
              <a:t>3</a:t>
            </a:fld>
            <a:endParaRPr 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D0F29FF-0258-4866-943B-1DA5C57B7875}" type="slidenum">
              <a:rPr lang="en-US" smtClean="0"/>
              <a:pPr/>
              <a:t>30</a:t>
            </a:fld>
            <a:endParaRPr 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169BCF-EC2E-4ACD-9DD3-CBD2C5E808DC}" type="slidenum">
              <a:rPr lang="en-US" smtClean="0"/>
              <a:pPr/>
              <a:t>31</a:t>
            </a:fld>
            <a:endParaRPr 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B434AF0-7B36-4E4F-9F2C-7759B0B832FE}" type="slidenum">
              <a:rPr lang="en-US" smtClean="0"/>
              <a:pPr/>
              <a:t>32</a:t>
            </a:fld>
            <a:endParaRPr 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DB5EB3E-CA65-4E02-9478-0A0E02ABA6FF}" type="slidenum">
              <a:rPr lang="en-US" smtClean="0"/>
              <a:pPr/>
              <a:t>33</a:t>
            </a:fld>
            <a:endParaRPr 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82A4564-8997-4DA7-9F8A-6E3E7FD23702}" type="slidenum">
              <a:rPr lang="en-US" smtClean="0"/>
              <a:pPr/>
              <a:t>34</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5E9C4E8-8F08-4C58-9F4B-A2076E74C7F0}" type="slidenum">
              <a:rPr lang="en-US" smtClean="0"/>
              <a:pPr/>
              <a:t>35</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E59357A-C3D8-45F5-82F0-99057EB534D9}" type="slidenum">
              <a:rPr lang="en-US" smtClean="0"/>
              <a:pPr/>
              <a:t>36</a:t>
            </a:fld>
            <a:endParaRPr 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0834DC6-F5BE-4821-B0CC-13E47CD64D23}" type="slidenum">
              <a:rPr lang="en-US" smtClean="0"/>
              <a:pPr/>
              <a:t>37</a:t>
            </a:fld>
            <a:endParaRPr 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217187C-DC37-4CC5-80B9-5C2ABF92E939}" type="slidenum">
              <a:rPr lang="en-US" smtClean="0"/>
              <a:pPr/>
              <a:t>38</a:t>
            </a:fld>
            <a:endParaRPr 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5AF3547-B2DC-4D88-AD7D-333704FB5B77}" type="slidenum">
              <a:rPr lang="en-US" smtClean="0"/>
              <a:pPr/>
              <a:t>39</a:t>
            </a:fld>
            <a:endParaRPr 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30E2DBF-1184-4B16-B3D4-0A282A6C5E06}" type="slidenum">
              <a:rPr lang="en-US" smtClean="0"/>
              <a:pPr/>
              <a:t>4</a:t>
            </a:fld>
            <a:endParaRPr lang="en-US"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F339A15-1609-4978-A0B0-D8C781A298BA}" type="slidenum">
              <a:rPr lang="en-US" smtClean="0"/>
              <a:pPr/>
              <a:t>40</a:t>
            </a:fld>
            <a:endParaRPr 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76A3717-3D7E-4510-94AF-A5B9BE2737B5}" type="slidenum">
              <a:rPr lang="en-US" smtClean="0"/>
              <a:pPr/>
              <a:t>41</a:t>
            </a:fld>
            <a:endParaRPr 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F99E20B-EFFF-4370-B9D4-2C29524988FC}" type="slidenum">
              <a:rPr lang="en-US" smtClean="0"/>
              <a:pPr/>
              <a:t>42</a:t>
            </a:fld>
            <a:endParaRPr 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1FBE830-4479-4D21-8505-8C18ABE610B8}" type="slidenum">
              <a:rPr lang="en-US" smtClean="0"/>
              <a:pPr/>
              <a:t>43</a:t>
            </a:fld>
            <a:endParaRPr 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5601824-F24B-4D33-83D7-1CF217DFDACB}" type="slidenum">
              <a:rPr lang="en-US" smtClean="0"/>
              <a:pPr/>
              <a:t>44</a:t>
            </a:fld>
            <a:endParaRPr 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36CADA1-2F60-4945-9D5F-7DC3543BDF3A}" type="slidenum">
              <a:rPr lang="en-US" smtClean="0"/>
              <a:pPr/>
              <a:t>45</a:t>
            </a:fld>
            <a:endParaRPr 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44C1340-9ABD-4761-8F8A-DE4D56704F35}" type="slidenum">
              <a:rPr lang="en-US" smtClean="0"/>
              <a:pPr/>
              <a:t>46</a:t>
            </a:fld>
            <a:endParaRPr 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B493EA8-F497-4DB6-BF31-4FEC650E6EF0}" type="slidenum">
              <a:rPr lang="en-US" smtClean="0"/>
              <a:pPr/>
              <a:t>47</a:t>
            </a:fld>
            <a:endParaRPr 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966AFE7-C25E-45C0-A3AC-FA532802922C}" type="slidenum">
              <a:rPr lang="en-US" smtClean="0"/>
              <a:pPr/>
              <a:t>48</a:t>
            </a:fld>
            <a:endParaRPr 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3419636-B0D9-4E15-B311-EFB78F860D9B}" type="slidenum">
              <a:rPr lang="en-US" smtClean="0"/>
              <a:pPr/>
              <a:t>49</a:t>
            </a:fld>
            <a:endParaRPr 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356A842-1ED6-42D2-9F89-CDA99A752002}" type="slidenum">
              <a:rPr lang="en-US" smtClean="0"/>
              <a:pPr/>
              <a:t>5</a:t>
            </a:fld>
            <a:endParaRPr lang="en-US"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640B42E-9521-4108-B773-CB33C814B6F8}" type="slidenum">
              <a:rPr lang="en-US" smtClean="0"/>
              <a:pPr/>
              <a:t>6</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A37284B-DE71-4DA2-88F8-EB31A4A91560}" type="slidenum">
              <a:rPr lang="en-US" smtClean="0"/>
              <a:pPr/>
              <a:t>7</a:t>
            </a:fld>
            <a:endParaRPr 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737F9FE-8A9A-494E-8FAD-D869E598FDD6}" type="slidenum">
              <a:rPr lang="en-US" smtClean="0"/>
              <a:pPr/>
              <a:t>8</a:t>
            </a:fld>
            <a:endParaRPr 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ACB0EDA-49AB-490D-9B9D-DF4667B4217F}" type="slidenum">
              <a:rPr lang="en-US" smtClean="0"/>
              <a:pPr/>
              <a:t>9</a:t>
            </a:fld>
            <a:endParaRPr 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2C4E1B3D-088D-4A0D-B209-B6CB28CD7E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96F8A167-2289-48A7-9818-96E174A163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06717990-24B4-49C5-AF0A-CD8C1A9C5A8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2F322F9D-3B47-4CC0-BCAB-60309DF0B09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87513E8F-A6C0-4104-A457-D9B8154AA0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0B387DD2-1A68-49FD-A0A6-DFD0F06284E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450CF63C-73B2-4DD3-9AE9-F9E3722E61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p:cNvSpPr>
            <a:spLocks noGrp="1" noChangeArrowheads="1"/>
          </p:cNvSpPr>
          <p:nvPr>
            <p:ph type="sldNum" sz="quarter" idx="11"/>
          </p:nvPr>
        </p:nvSpPr>
        <p:spPr>
          <a:ln/>
        </p:spPr>
        <p:txBody>
          <a:bodyPr/>
          <a:lstStyle>
            <a:lvl1pPr>
              <a:defRPr/>
            </a:lvl1pPr>
          </a:lstStyle>
          <a:p>
            <a:pPr>
              <a:defRPr/>
            </a:pPr>
            <a:fld id="{56D0D8EF-2300-4889-9AA7-991596DF81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p:cNvSpPr>
            <a:spLocks noGrp="1" noChangeArrowheads="1"/>
          </p:cNvSpPr>
          <p:nvPr>
            <p:ph type="sldNum" sz="quarter" idx="11"/>
          </p:nvPr>
        </p:nvSpPr>
        <p:spPr>
          <a:ln/>
        </p:spPr>
        <p:txBody>
          <a:bodyPr/>
          <a:lstStyle>
            <a:lvl1pPr>
              <a:defRPr/>
            </a:lvl1pPr>
          </a:lstStyle>
          <a:p>
            <a:pPr>
              <a:defRPr/>
            </a:pPr>
            <a:fld id="{E45EA57E-5314-4364-ADE5-A25EAE1A89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p:cNvSpPr>
            <a:spLocks noGrp="1" noChangeArrowheads="1"/>
          </p:cNvSpPr>
          <p:nvPr>
            <p:ph type="sldNum" sz="quarter" idx="11"/>
          </p:nvPr>
        </p:nvSpPr>
        <p:spPr>
          <a:ln/>
        </p:spPr>
        <p:txBody>
          <a:bodyPr/>
          <a:lstStyle>
            <a:lvl1pPr>
              <a:defRPr/>
            </a:lvl1pPr>
          </a:lstStyle>
          <a:p>
            <a:pPr>
              <a:defRPr/>
            </a:pPr>
            <a:fld id="{79B9A3F7-17C2-44E8-852F-CD3DE5FD26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24C0125A-4357-44DB-9587-533D8FD2637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F13CEABF-ED1A-4B74-846D-49414404E3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33400" y="6245225"/>
            <a:ext cx="548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1">
                <a:solidFill>
                  <a:srgbClr val="0066FF"/>
                </a:solidFill>
              </a:defRPr>
            </a:lvl1pPr>
          </a:lstStyle>
          <a:p>
            <a:pPr>
              <a:defRPr/>
            </a:pPr>
            <a:r>
              <a:rPr lang="en-US"/>
              <a:t>Ryerson University                                              CPS8304</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49DC40E-EA2E-432C-A675-2BC21B0E3A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9EB4E950-03A4-4817-87EC-6216C489E7B9}" type="slidenum">
              <a:rPr lang="en-US" smtClean="0"/>
              <a:pPr/>
              <a:t>1</a:t>
            </a:fld>
            <a:endParaRPr lang="en-US" smtClean="0"/>
          </a:p>
        </p:txBody>
      </p:sp>
      <p:sp>
        <p:nvSpPr>
          <p:cNvPr id="2051" name="Text Box 2"/>
          <p:cNvSpPr txBox="1">
            <a:spLocks noChangeArrowheads="1"/>
          </p:cNvSpPr>
          <p:nvPr/>
        </p:nvSpPr>
        <p:spPr bwMode="auto">
          <a:xfrm>
            <a:off x="1600200" y="1600200"/>
            <a:ext cx="6934200" cy="2430463"/>
          </a:xfrm>
          <a:prstGeom prst="rect">
            <a:avLst/>
          </a:prstGeom>
          <a:noFill/>
          <a:ln w="9525">
            <a:noFill/>
            <a:miter lim="800000"/>
            <a:headEnd/>
            <a:tailEnd/>
          </a:ln>
        </p:spPr>
        <p:txBody>
          <a:bodyPr>
            <a:spAutoFit/>
          </a:bodyPr>
          <a:lstStyle/>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p:txBody>
      </p:sp>
      <p:sp>
        <p:nvSpPr>
          <p:cNvPr id="2052" name="Text Box 3"/>
          <p:cNvSpPr txBox="1">
            <a:spLocks noChangeArrowheads="1"/>
          </p:cNvSpPr>
          <p:nvPr/>
        </p:nvSpPr>
        <p:spPr bwMode="auto">
          <a:xfrm>
            <a:off x="304800" y="304800"/>
            <a:ext cx="8305800" cy="1555750"/>
          </a:xfrm>
          <a:prstGeom prst="rect">
            <a:avLst/>
          </a:prstGeom>
          <a:noFill/>
          <a:ln w="9525">
            <a:noFill/>
            <a:miter lim="800000"/>
            <a:headEnd/>
            <a:tailEnd/>
          </a:ln>
        </p:spPr>
        <p:txBody>
          <a:bodyPr>
            <a:spAutoFit/>
          </a:bodyPr>
          <a:lstStyle/>
          <a:p>
            <a:pPr algn="ctr">
              <a:spcBef>
                <a:spcPct val="50000"/>
              </a:spcBef>
            </a:pPr>
            <a:r>
              <a:rPr lang="en-US" sz="4800" b="1"/>
              <a:t>CHARACTERIZATION OF DISTRIBUTED SYSTEMS</a:t>
            </a:r>
          </a:p>
        </p:txBody>
      </p:sp>
      <p:sp>
        <p:nvSpPr>
          <p:cNvPr id="2053" name="Rectangle 5"/>
          <p:cNvSpPr>
            <a:spLocks noChangeArrowheads="1"/>
          </p:cNvSpPr>
          <p:nvPr/>
        </p:nvSpPr>
        <p:spPr bwMode="auto">
          <a:xfrm>
            <a:off x="2057400" y="2667000"/>
            <a:ext cx="5410200" cy="2246313"/>
          </a:xfrm>
          <a:prstGeom prst="rect">
            <a:avLst/>
          </a:prstGeom>
          <a:noFill/>
          <a:ln w="9525">
            <a:noFill/>
            <a:miter lim="800000"/>
            <a:headEnd/>
            <a:tailEnd/>
          </a:ln>
        </p:spPr>
        <p:txBody>
          <a:bodyPr>
            <a:spAutoFit/>
          </a:bodyPr>
          <a:lstStyle/>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From Chapter 1 of Distributed Systems Concepts and Design,4</a:t>
            </a:r>
            <a:r>
              <a:rPr lang="en-GB" b="1" baseline="30000">
                <a:solidFill>
                  <a:srgbClr val="000000"/>
                </a:solidFill>
              </a:rPr>
              <a:t>th</a:t>
            </a:r>
            <a:r>
              <a:rPr lang="en-GB" b="1">
                <a:solidFill>
                  <a:srgbClr val="000000"/>
                </a:solidFill>
              </a:rPr>
              <a:t> Edition, </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By G. Coulouris, J. Dollimore and T. Kindberg</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Published by Addison Wesley/Pearson Education June 2005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79944082-5DF1-4420-BBAD-7B11ED079A5F}" type="slidenum">
              <a:rPr lang="en-US" smtClean="0"/>
              <a:pPr/>
              <a:t>10</a:t>
            </a:fld>
            <a:endParaRPr lang="en-US" smtClean="0"/>
          </a:p>
        </p:txBody>
      </p:sp>
      <p:sp>
        <p:nvSpPr>
          <p:cNvPr id="11267"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85019" name="Group 27"/>
          <p:cNvGraphicFramePr>
            <a:graphicFrameLocks noGrp="1"/>
          </p:cNvGraphicFramePr>
          <p:nvPr>
            <p:ph type="tbl" idx="1"/>
          </p:nvPr>
        </p:nvGraphicFramePr>
        <p:xfrm>
          <a:off x="533400" y="1219200"/>
          <a:ext cx="8229600" cy="41026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The Internet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The Internet is a vast interconnected collection of computer networks of many different types.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Multimedia services are available in the Internet enabling users to access audio and video data including music, radio, TV channels, phone, and video conferencing.</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charset="0"/>
                          <a:cs typeface="Arial" charset="0"/>
                        </a:rPr>
                        <a:t>    (Figure 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271" name="Text Box 2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127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B57249B2-21D8-4C10-975E-E0E04E962226}" type="slidenum">
              <a:rPr lang="en-US" smtClean="0"/>
              <a:pPr/>
              <a:t>11</a:t>
            </a:fld>
            <a:endParaRPr lang="en-US" smtClean="0"/>
          </a:p>
        </p:txBody>
      </p:sp>
      <p:sp>
        <p:nvSpPr>
          <p:cNvPr id="12291"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83971" name="Group 3"/>
          <p:cNvGraphicFramePr>
            <a:graphicFrameLocks noGrp="1"/>
          </p:cNvGraphicFramePr>
          <p:nvPr>
            <p:ph type="tbl" idx="1"/>
          </p:nvPr>
        </p:nvGraphicFramePr>
        <p:xfrm>
          <a:off x="533400" y="1219200"/>
          <a:ext cx="8229600" cy="4648200"/>
        </p:xfrm>
        <a:graphic>
          <a:graphicData uri="http://schemas.openxmlformats.org/drawingml/2006/table">
            <a:tbl>
              <a:tblPr rtl="1"/>
              <a:tblGrid>
                <a:gridCol w="8229600"/>
              </a:tblGrid>
              <a:tr h="4648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12295" name="Group 10"/>
          <p:cNvGrpSpPr>
            <a:grpSpLocks/>
          </p:cNvGrpSpPr>
          <p:nvPr/>
        </p:nvGrpSpPr>
        <p:grpSpPr bwMode="auto">
          <a:xfrm>
            <a:off x="647700" y="1447800"/>
            <a:ext cx="7683500" cy="4114800"/>
            <a:chOff x="442" y="885"/>
            <a:chExt cx="5243" cy="2718"/>
          </a:xfrm>
        </p:grpSpPr>
        <p:grpSp>
          <p:nvGrpSpPr>
            <p:cNvPr id="12299" name="Group 11"/>
            <p:cNvGrpSpPr>
              <a:grpSpLocks/>
            </p:cNvGrpSpPr>
            <p:nvPr/>
          </p:nvGrpSpPr>
          <p:grpSpPr bwMode="auto">
            <a:xfrm>
              <a:off x="442" y="885"/>
              <a:ext cx="5243" cy="2525"/>
              <a:chOff x="442" y="885"/>
              <a:chExt cx="5243" cy="2525"/>
            </a:xfrm>
          </p:grpSpPr>
          <p:sp>
            <p:nvSpPr>
              <p:cNvPr id="12602" name="Freeform 12"/>
              <p:cNvSpPr>
                <a:spLocks/>
              </p:cNvSpPr>
              <p:nvPr/>
            </p:nvSpPr>
            <p:spPr bwMode="auto">
              <a:xfrm>
                <a:off x="470" y="1561"/>
                <a:ext cx="359" cy="207"/>
              </a:xfrm>
              <a:custGeom>
                <a:avLst/>
                <a:gdLst>
                  <a:gd name="T0" fmla="*/ 359 w 359"/>
                  <a:gd name="T1" fmla="*/ 0 h 207"/>
                  <a:gd name="T2" fmla="*/ 345 w 359"/>
                  <a:gd name="T3" fmla="*/ 41 h 207"/>
                  <a:gd name="T4" fmla="*/ 290 w 359"/>
                  <a:gd name="T5" fmla="*/ 83 h 207"/>
                  <a:gd name="T6" fmla="*/ 165 w 359"/>
                  <a:gd name="T7" fmla="*/ 138 h 207"/>
                  <a:gd name="T8" fmla="*/ 69 w 359"/>
                  <a:gd name="T9" fmla="*/ 193 h 207"/>
                  <a:gd name="T10" fmla="*/ 0 w 359"/>
                  <a:gd name="T11" fmla="*/ 207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prstDash val="solid"/>
                <a:round/>
                <a:headEnd/>
                <a:tailEnd/>
              </a:ln>
            </p:spPr>
            <p:txBody>
              <a:bodyPr/>
              <a:lstStyle/>
              <a:p>
                <a:endParaRPr lang="en-US"/>
              </a:p>
            </p:txBody>
          </p:sp>
          <p:sp>
            <p:nvSpPr>
              <p:cNvPr id="12603" name="Freeform 13"/>
              <p:cNvSpPr>
                <a:spLocks/>
              </p:cNvSpPr>
              <p:nvPr/>
            </p:nvSpPr>
            <p:spPr bwMode="auto">
              <a:xfrm>
                <a:off x="635" y="1616"/>
                <a:ext cx="235" cy="442"/>
              </a:xfrm>
              <a:custGeom>
                <a:avLst/>
                <a:gdLst>
                  <a:gd name="T0" fmla="*/ 235 w 235"/>
                  <a:gd name="T1" fmla="*/ 0 h 442"/>
                  <a:gd name="T2" fmla="*/ 194 w 235"/>
                  <a:gd name="T3" fmla="*/ 166 h 442"/>
                  <a:gd name="T4" fmla="*/ 111 w 235"/>
                  <a:gd name="T5" fmla="*/ 290 h 442"/>
                  <a:gd name="T6" fmla="*/ 42 w 235"/>
                  <a:gd name="T7" fmla="*/ 400 h 442"/>
                  <a:gd name="T8" fmla="*/ 28 w 235"/>
                  <a:gd name="T9" fmla="*/ 442 h 442"/>
                  <a:gd name="T10" fmla="*/ 0 w 235"/>
                  <a:gd name="T11" fmla="*/ 414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prstDash val="solid"/>
                <a:round/>
                <a:headEnd/>
                <a:tailEnd/>
              </a:ln>
            </p:spPr>
            <p:txBody>
              <a:bodyPr/>
              <a:lstStyle/>
              <a:p>
                <a:endParaRPr lang="en-US"/>
              </a:p>
            </p:txBody>
          </p:sp>
          <p:sp>
            <p:nvSpPr>
              <p:cNvPr id="12604" name="Freeform 14"/>
              <p:cNvSpPr>
                <a:spLocks/>
              </p:cNvSpPr>
              <p:nvPr/>
            </p:nvSpPr>
            <p:spPr bwMode="auto">
              <a:xfrm>
                <a:off x="1091" y="1520"/>
                <a:ext cx="69" cy="496"/>
              </a:xfrm>
              <a:custGeom>
                <a:avLst/>
                <a:gdLst>
                  <a:gd name="T0" fmla="*/ 0 w 69"/>
                  <a:gd name="T1" fmla="*/ 0 h 496"/>
                  <a:gd name="T2" fmla="*/ 13 w 69"/>
                  <a:gd name="T3" fmla="*/ 193 h 496"/>
                  <a:gd name="T4" fmla="*/ 41 w 69"/>
                  <a:gd name="T5" fmla="*/ 331 h 496"/>
                  <a:gd name="T6" fmla="*/ 55 w 69"/>
                  <a:gd name="T7" fmla="*/ 455 h 496"/>
                  <a:gd name="T8" fmla="*/ 69 w 69"/>
                  <a:gd name="T9" fmla="*/ 496 h 496"/>
                  <a:gd name="T10" fmla="*/ 69 w 69"/>
                  <a:gd name="T11" fmla="*/ 469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prstDash val="solid"/>
                <a:round/>
                <a:headEnd/>
                <a:tailEnd/>
              </a:ln>
            </p:spPr>
            <p:txBody>
              <a:bodyPr/>
              <a:lstStyle/>
              <a:p>
                <a:endParaRPr lang="en-US"/>
              </a:p>
            </p:txBody>
          </p:sp>
          <p:sp>
            <p:nvSpPr>
              <p:cNvPr id="12605" name="Freeform 15"/>
              <p:cNvSpPr>
                <a:spLocks/>
              </p:cNvSpPr>
              <p:nvPr/>
            </p:nvSpPr>
            <p:spPr bwMode="auto">
              <a:xfrm>
                <a:off x="911" y="1588"/>
                <a:ext cx="97" cy="483"/>
              </a:xfrm>
              <a:custGeom>
                <a:avLst/>
                <a:gdLst>
                  <a:gd name="T0" fmla="*/ 97 w 97"/>
                  <a:gd name="T1" fmla="*/ 0 h 483"/>
                  <a:gd name="T2" fmla="*/ 69 w 97"/>
                  <a:gd name="T3" fmla="*/ 180 h 483"/>
                  <a:gd name="T4" fmla="*/ 42 w 97"/>
                  <a:gd name="T5" fmla="*/ 318 h 483"/>
                  <a:gd name="T6" fmla="*/ 14 w 97"/>
                  <a:gd name="T7" fmla="*/ 442 h 483"/>
                  <a:gd name="T8" fmla="*/ 14 w 97"/>
                  <a:gd name="T9" fmla="*/ 483 h 483"/>
                  <a:gd name="T10" fmla="*/ 0 w 97"/>
                  <a:gd name="T11" fmla="*/ 456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prstDash val="solid"/>
                <a:round/>
                <a:headEnd/>
                <a:tailEnd/>
              </a:ln>
            </p:spPr>
            <p:txBody>
              <a:bodyPr/>
              <a:lstStyle/>
              <a:p>
                <a:endParaRPr lang="en-US"/>
              </a:p>
            </p:txBody>
          </p:sp>
          <p:sp>
            <p:nvSpPr>
              <p:cNvPr id="12606" name="Freeform 16"/>
              <p:cNvSpPr>
                <a:spLocks/>
              </p:cNvSpPr>
              <p:nvPr/>
            </p:nvSpPr>
            <p:spPr bwMode="auto">
              <a:xfrm>
                <a:off x="2264" y="1244"/>
                <a:ext cx="165" cy="496"/>
              </a:xfrm>
              <a:custGeom>
                <a:avLst/>
                <a:gdLst>
                  <a:gd name="T0" fmla="*/ 165 w 165"/>
                  <a:gd name="T1" fmla="*/ 0 h 496"/>
                  <a:gd name="T2" fmla="*/ 137 w 165"/>
                  <a:gd name="T3" fmla="*/ 193 h 496"/>
                  <a:gd name="T4" fmla="*/ 82 w 165"/>
                  <a:gd name="T5" fmla="*/ 331 h 496"/>
                  <a:gd name="T6" fmla="*/ 27 w 165"/>
                  <a:gd name="T7" fmla="*/ 455 h 496"/>
                  <a:gd name="T8" fmla="*/ 13 w 165"/>
                  <a:gd name="T9" fmla="*/ 496 h 496"/>
                  <a:gd name="T10" fmla="*/ 0 w 165"/>
                  <a:gd name="T11" fmla="*/ 469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prstDash val="solid"/>
                <a:round/>
                <a:headEnd/>
                <a:tailEnd/>
              </a:ln>
            </p:spPr>
            <p:txBody>
              <a:bodyPr/>
              <a:lstStyle/>
              <a:p>
                <a:endParaRPr lang="en-US"/>
              </a:p>
            </p:txBody>
          </p:sp>
          <p:sp>
            <p:nvSpPr>
              <p:cNvPr id="12607" name="Freeform 17"/>
              <p:cNvSpPr>
                <a:spLocks/>
              </p:cNvSpPr>
              <p:nvPr/>
            </p:nvSpPr>
            <p:spPr bwMode="auto">
              <a:xfrm>
                <a:off x="2595" y="1257"/>
                <a:ext cx="165" cy="497"/>
              </a:xfrm>
              <a:custGeom>
                <a:avLst/>
                <a:gdLst>
                  <a:gd name="T0" fmla="*/ 165 w 165"/>
                  <a:gd name="T1" fmla="*/ 0 h 497"/>
                  <a:gd name="T2" fmla="*/ 138 w 165"/>
                  <a:gd name="T3" fmla="*/ 194 h 497"/>
                  <a:gd name="T4" fmla="*/ 82 w 165"/>
                  <a:gd name="T5" fmla="*/ 345 h 497"/>
                  <a:gd name="T6" fmla="*/ 27 w 165"/>
                  <a:gd name="T7" fmla="*/ 469 h 497"/>
                  <a:gd name="T8" fmla="*/ 13 w 165"/>
                  <a:gd name="T9" fmla="*/ 497 h 497"/>
                  <a:gd name="T10" fmla="*/ 0 w 165"/>
                  <a:gd name="T11" fmla="*/ 483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prstDash val="solid"/>
                <a:round/>
                <a:headEnd/>
                <a:tailEnd/>
              </a:ln>
            </p:spPr>
            <p:txBody>
              <a:bodyPr/>
              <a:lstStyle/>
              <a:p>
                <a:endParaRPr lang="en-US"/>
              </a:p>
            </p:txBody>
          </p:sp>
          <p:sp>
            <p:nvSpPr>
              <p:cNvPr id="12608" name="Freeform 18"/>
              <p:cNvSpPr>
                <a:spLocks/>
              </p:cNvSpPr>
              <p:nvPr/>
            </p:nvSpPr>
            <p:spPr bwMode="auto">
              <a:xfrm>
                <a:off x="5133" y="2182"/>
                <a:ext cx="373" cy="69"/>
              </a:xfrm>
              <a:custGeom>
                <a:avLst/>
                <a:gdLst>
                  <a:gd name="T0" fmla="*/ 373 w 373"/>
                  <a:gd name="T1" fmla="*/ 0 h 69"/>
                  <a:gd name="T2" fmla="*/ 290 w 373"/>
                  <a:gd name="T3" fmla="*/ 27 h 69"/>
                  <a:gd name="T4" fmla="*/ 152 w 373"/>
                  <a:gd name="T5" fmla="*/ 55 h 69"/>
                  <a:gd name="T6" fmla="*/ 56 w 373"/>
                  <a:gd name="T7" fmla="*/ 69 h 69"/>
                  <a:gd name="T8" fmla="*/ 0 w 373"/>
                  <a:gd name="T9" fmla="*/ 69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prstDash val="solid"/>
                <a:round/>
                <a:headEnd/>
                <a:tailEnd/>
              </a:ln>
            </p:spPr>
            <p:txBody>
              <a:bodyPr/>
              <a:lstStyle/>
              <a:p>
                <a:endParaRPr lang="en-US"/>
              </a:p>
            </p:txBody>
          </p:sp>
          <p:sp>
            <p:nvSpPr>
              <p:cNvPr id="12609" name="Freeform 19"/>
              <p:cNvSpPr>
                <a:spLocks/>
              </p:cNvSpPr>
              <p:nvPr/>
            </p:nvSpPr>
            <p:spPr bwMode="auto">
              <a:xfrm>
                <a:off x="5133" y="1864"/>
                <a:ext cx="373" cy="318"/>
              </a:xfrm>
              <a:custGeom>
                <a:avLst/>
                <a:gdLst>
                  <a:gd name="T0" fmla="*/ 373 w 373"/>
                  <a:gd name="T1" fmla="*/ 0 h 318"/>
                  <a:gd name="T2" fmla="*/ 345 w 373"/>
                  <a:gd name="T3" fmla="*/ 56 h 318"/>
                  <a:gd name="T4" fmla="*/ 304 w 373"/>
                  <a:gd name="T5" fmla="*/ 125 h 318"/>
                  <a:gd name="T6" fmla="*/ 166 w 373"/>
                  <a:gd name="T7" fmla="*/ 207 h 318"/>
                  <a:gd name="T8" fmla="*/ 69 w 373"/>
                  <a:gd name="T9" fmla="*/ 290 h 318"/>
                  <a:gd name="T10" fmla="*/ 28 w 373"/>
                  <a:gd name="T11" fmla="*/ 318 h 318"/>
                  <a:gd name="T12" fmla="*/ 0 w 373"/>
                  <a:gd name="T13" fmla="*/ 304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prstDash val="solid"/>
                <a:round/>
                <a:headEnd/>
                <a:tailEnd/>
              </a:ln>
            </p:spPr>
            <p:txBody>
              <a:bodyPr/>
              <a:lstStyle/>
              <a:p>
                <a:endParaRPr lang="en-US"/>
              </a:p>
            </p:txBody>
          </p:sp>
          <p:sp>
            <p:nvSpPr>
              <p:cNvPr id="12610" name="Freeform 20"/>
              <p:cNvSpPr>
                <a:spLocks/>
              </p:cNvSpPr>
              <p:nvPr/>
            </p:nvSpPr>
            <p:spPr bwMode="auto">
              <a:xfrm>
                <a:off x="4968" y="1768"/>
                <a:ext cx="165" cy="497"/>
              </a:xfrm>
              <a:custGeom>
                <a:avLst/>
                <a:gdLst>
                  <a:gd name="T0" fmla="*/ 165 w 165"/>
                  <a:gd name="T1" fmla="*/ 0 h 497"/>
                  <a:gd name="T2" fmla="*/ 138 w 165"/>
                  <a:gd name="T3" fmla="*/ 193 h 497"/>
                  <a:gd name="T4" fmla="*/ 83 w 165"/>
                  <a:gd name="T5" fmla="*/ 331 h 497"/>
                  <a:gd name="T6" fmla="*/ 28 w 165"/>
                  <a:gd name="T7" fmla="*/ 455 h 497"/>
                  <a:gd name="T8" fmla="*/ 14 w 165"/>
                  <a:gd name="T9" fmla="*/ 497 h 497"/>
                  <a:gd name="T10" fmla="*/ 0 w 165"/>
                  <a:gd name="T11" fmla="*/ 469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prstDash val="solid"/>
                <a:round/>
                <a:headEnd/>
                <a:tailEnd/>
              </a:ln>
            </p:spPr>
            <p:txBody>
              <a:bodyPr/>
              <a:lstStyle/>
              <a:p>
                <a:endParaRPr lang="en-US"/>
              </a:p>
            </p:txBody>
          </p:sp>
          <p:sp>
            <p:nvSpPr>
              <p:cNvPr id="12611" name="Freeform 21"/>
              <p:cNvSpPr>
                <a:spLocks/>
              </p:cNvSpPr>
              <p:nvPr/>
            </p:nvSpPr>
            <p:spPr bwMode="auto">
              <a:xfrm>
                <a:off x="1463" y="1009"/>
                <a:ext cx="663" cy="538"/>
              </a:xfrm>
              <a:custGeom>
                <a:avLst/>
                <a:gdLst>
                  <a:gd name="T0" fmla="*/ 28 w 663"/>
                  <a:gd name="T1" fmla="*/ 124 h 538"/>
                  <a:gd name="T2" fmla="*/ 28 w 663"/>
                  <a:gd name="T3" fmla="*/ 97 h 538"/>
                  <a:gd name="T4" fmla="*/ 69 w 663"/>
                  <a:gd name="T5" fmla="*/ 55 h 538"/>
                  <a:gd name="T6" fmla="*/ 111 w 663"/>
                  <a:gd name="T7" fmla="*/ 28 h 538"/>
                  <a:gd name="T8" fmla="*/ 138 w 663"/>
                  <a:gd name="T9" fmla="*/ 41 h 538"/>
                  <a:gd name="T10" fmla="*/ 152 w 663"/>
                  <a:gd name="T11" fmla="*/ 28 h 538"/>
                  <a:gd name="T12" fmla="*/ 193 w 663"/>
                  <a:gd name="T13" fmla="*/ 28 h 538"/>
                  <a:gd name="T14" fmla="*/ 249 w 663"/>
                  <a:gd name="T15" fmla="*/ 41 h 538"/>
                  <a:gd name="T16" fmla="*/ 304 w 663"/>
                  <a:gd name="T17" fmla="*/ 41 h 538"/>
                  <a:gd name="T18" fmla="*/ 345 w 663"/>
                  <a:gd name="T19" fmla="*/ 55 h 538"/>
                  <a:gd name="T20" fmla="*/ 373 w 663"/>
                  <a:gd name="T21" fmla="*/ 28 h 538"/>
                  <a:gd name="T22" fmla="*/ 400 w 663"/>
                  <a:gd name="T23" fmla="*/ 0 h 538"/>
                  <a:gd name="T24" fmla="*/ 442 w 663"/>
                  <a:gd name="T25" fmla="*/ 0 h 538"/>
                  <a:gd name="T26" fmla="*/ 469 w 663"/>
                  <a:gd name="T27" fmla="*/ 0 h 538"/>
                  <a:gd name="T28" fmla="*/ 511 w 663"/>
                  <a:gd name="T29" fmla="*/ 0 h 538"/>
                  <a:gd name="T30" fmla="*/ 538 w 663"/>
                  <a:gd name="T31" fmla="*/ 14 h 538"/>
                  <a:gd name="T32" fmla="*/ 552 w 663"/>
                  <a:gd name="T33" fmla="*/ 28 h 538"/>
                  <a:gd name="T34" fmla="*/ 580 w 663"/>
                  <a:gd name="T35" fmla="*/ 41 h 538"/>
                  <a:gd name="T36" fmla="*/ 607 w 663"/>
                  <a:gd name="T37" fmla="*/ 97 h 538"/>
                  <a:gd name="T38" fmla="*/ 649 w 663"/>
                  <a:gd name="T39" fmla="*/ 166 h 538"/>
                  <a:gd name="T40" fmla="*/ 663 w 663"/>
                  <a:gd name="T41" fmla="*/ 262 h 538"/>
                  <a:gd name="T42" fmla="*/ 663 w 663"/>
                  <a:gd name="T43" fmla="*/ 331 h 538"/>
                  <a:gd name="T44" fmla="*/ 649 w 663"/>
                  <a:gd name="T45" fmla="*/ 386 h 538"/>
                  <a:gd name="T46" fmla="*/ 635 w 663"/>
                  <a:gd name="T47" fmla="*/ 469 h 538"/>
                  <a:gd name="T48" fmla="*/ 607 w 663"/>
                  <a:gd name="T49" fmla="*/ 524 h 538"/>
                  <a:gd name="T50" fmla="*/ 552 w 663"/>
                  <a:gd name="T51" fmla="*/ 538 h 538"/>
                  <a:gd name="T52" fmla="*/ 511 w 663"/>
                  <a:gd name="T53" fmla="*/ 538 h 538"/>
                  <a:gd name="T54" fmla="*/ 456 w 663"/>
                  <a:gd name="T55" fmla="*/ 524 h 538"/>
                  <a:gd name="T56" fmla="*/ 414 w 663"/>
                  <a:gd name="T57" fmla="*/ 511 h 538"/>
                  <a:gd name="T58" fmla="*/ 373 w 663"/>
                  <a:gd name="T59" fmla="*/ 497 h 538"/>
                  <a:gd name="T60" fmla="*/ 331 w 663"/>
                  <a:gd name="T61" fmla="*/ 497 h 538"/>
                  <a:gd name="T62" fmla="*/ 290 w 663"/>
                  <a:gd name="T63" fmla="*/ 497 h 538"/>
                  <a:gd name="T64" fmla="*/ 262 w 663"/>
                  <a:gd name="T65" fmla="*/ 511 h 538"/>
                  <a:gd name="T66" fmla="*/ 221 w 663"/>
                  <a:gd name="T67" fmla="*/ 511 h 538"/>
                  <a:gd name="T68" fmla="*/ 193 w 663"/>
                  <a:gd name="T69" fmla="*/ 524 h 538"/>
                  <a:gd name="T70" fmla="*/ 166 w 663"/>
                  <a:gd name="T71" fmla="*/ 524 h 538"/>
                  <a:gd name="T72" fmla="*/ 124 w 663"/>
                  <a:gd name="T73" fmla="*/ 524 h 538"/>
                  <a:gd name="T74" fmla="*/ 97 w 663"/>
                  <a:gd name="T75" fmla="*/ 524 h 538"/>
                  <a:gd name="T76" fmla="*/ 83 w 663"/>
                  <a:gd name="T77" fmla="*/ 511 h 538"/>
                  <a:gd name="T78" fmla="*/ 55 w 663"/>
                  <a:gd name="T79" fmla="*/ 497 h 538"/>
                  <a:gd name="T80" fmla="*/ 55 w 663"/>
                  <a:gd name="T81" fmla="*/ 483 h 538"/>
                  <a:gd name="T82" fmla="*/ 42 w 663"/>
                  <a:gd name="T83" fmla="*/ 469 h 538"/>
                  <a:gd name="T84" fmla="*/ 28 w 663"/>
                  <a:gd name="T85" fmla="*/ 428 h 538"/>
                  <a:gd name="T86" fmla="*/ 14 w 663"/>
                  <a:gd name="T87" fmla="*/ 359 h 538"/>
                  <a:gd name="T88" fmla="*/ 0 w 663"/>
                  <a:gd name="T89" fmla="*/ 317 h 538"/>
                  <a:gd name="T90" fmla="*/ 0 w 663"/>
                  <a:gd name="T91" fmla="*/ 262 h 538"/>
                  <a:gd name="T92" fmla="*/ 14 w 663"/>
                  <a:gd name="T93" fmla="*/ 207 h 538"/>
                  <a:gd name="T94" fmla="*/ 14 w 663"/>
                  <a:gd name="T95" fmla="*/ 152 h 538"/>
                  <a:gd name="T96" fmla="*/ 28 w 663"/>
                  <a:gd name="T97" fmla="*/ 124 h 538"/>
                  <a:gd name="T98" fmla="*/ 28 w 663"/>
                  <a:gd name="T99" fmla="*/ 124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3"/>
                  <a:gd name="T151" fmla="*/ 0 h 538"/>
                  <a:gd name="T152" fmla="*/ 663 w 663"/>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3" h="538">
                    <a:moveTo>
                      <a:pt x="28" y="124"/>
                    </a:moveTo>
                    <a:lnTo>
                      <a:pt x="28" y="97"/>
                    </a:lnTo>
                    <a:lnTo>
                      <a:pt x="69" y="55"/>
                    </a:lnTo>
                    <a:lnTo>
                      <a:pt x="111" y="28"/>
                    </a:lnTo>
                    <a:lnTo>
                      <a:pt x="138" y="41"/>
                    </a:lnTo>
                    <a:lnTo>
                      <a:pt x="152" y="28"/>
                    </a:lnTo>
                    <a:lnTo>
                      <a:pt x="193" y="28"/>
                    </a:lnTo>
                    <a:lnTo>
                      <a:pt x="249" y="41"/>
                    </a:lnTo>
                    <a:lnTo>
                      <a:pt x="304" y="41"/>
                    </a:lnTo>
                    <a:lnTo>
                      <a:pt x="345" y="55"/>
                    </a:lnTo>
                    <a:lnTo>
                      <a:pt x="373" y="28"/>
                    </a:lnTo>
                    <a:lnTo>
                      <a:pt x="400" y="0"/>
                    </a:lnTo>
                    <a:lnTo>
                      <a:pt x="442" y="0"/>
                    </a:lnTo>
                    <a:lnTo>
                      <a:pt x="469" y="0"/>
                    </a:lnTo>
                    <a:lnTo>
                      <a:pt x="511" y="0"/>
                    </a:lnTo>
                    <a:lnTo>
                      <a:pt x="538" y="14"/>
                    </a:lnTo>
                    <a:lnTo>
                      <a:pt x="552" y="28"/>
                    </a:lnTo>
                    <a:lnTo>
                      <a:pt x="580" y="41"/>
                    </a:lnTo>
                    <a:lnTo>
                      <a:pt x="607" y="97"/>
                    </a:lnTo>
                    <a:lnTo>
                      <a:pt x="649" y="166"/>
                    </a:lnTo>
                    <a:lnTo>
                      <a:pt x="663" y="262"/>
                    </a:lnTo>
                    <a:lnTo>
                      <a:pt x="663" y="331"/>
                    </a:lnTo>
                    <a:lnTo>
                      <a:pt x="649" y="386"/>
                    </a:lnTo>
                    <a:lnTo>
                      <a:pt x="635" y="469"/>
                    </a:lnTo>
                    <a:lnTo>
                      <a:pt x="607" y="524"/>
                    </a:lnTo>
                    <a:lnTo>
                      <a:pt x="552" y="538"/>
                    </a:lnTo>
                    <a:lnTo>
                      <a:pt x="511" y="538"/>
                    </a:lnTo>
                    <a:lnTo>
                      <a:pt x="456" y="524"/>
                    </a:lnTo>
                    <a:lnTo>
                      <a:pt x="414" y="511"/>
                    </a:lnTo>
                    <a:lnTo>
                      <a:pt x="373" y="497"/>
                    </a:lnTo>
                    <a:lnTo>
                      <a:pt x="331" y="497"/>
                    </a:lnTo>
                    <a:lnTo>
                      <a:pt x="290" y="497"/>
                    </a:lnTo>
                    <a:lnTo>
                      <a:pt x="262" y="511"/>
                    </a:lnTo>
                    <a:lnTo>
                      <a:pt x="221" y="511"/>
                    </a:lnTo>
                    <a:lnTo>
                      <a:pt x="193" y="524"/>
                    </a:lnTo>
                    <a:lnTo>
                      <a:pt x="166" y="524"/>
                    </a:lnTo>
                    <a:lnTo>
                      <a:pt x="124" y="524"/>
                    </a:lnTo>
                    <a:lnTo>
                      <a:pt x="97" y="524"/>
                    </a:lnTo>
                    <a:lnTo>
                      <a:pt x="83" y="511"/>
                    </a:lnTo>
                    <a:lnTo>
                      <a:pt x="55" y="497"/>
                    </a:lnTo>
                    <a:lnTo>
                      <a:pt x="55" y="483"/>
                    </a:lnTo>
                    <a:lnTo>
                      <a:pt x="42" y="469"/>
                    </a:lnTo>
                    <a:lnTo>
                      <a:pt x="28" y="428"/>
                    </a:lnTo>
                    <a:lnTo>
                      <a:pt x="14" y="359"/>
                    </a:lnTo>
                    <a:lnTo>
                      <a:pt x="0" y="317"/>
                    </a:lnTo>
                    <a:lnTo>
                      <a:pt x="0" y="262"/>
                    </a:lnTo>
                    <a:lnTo>
                      <a:pt x="14" y="207"/>
                    </a:lnTo>
                    <a:lnTo>
                      <a:pt x="14" y="152"/>
                    </a:lnTo>
                    <a:lnTo>
                      <a:pt x="28" y="124"/>
                    </a:lnTo>
                    <a:close/>
                  </a:path>
                </a:pathLst>
              </a:custGeom>
              <a:solidFill>
                <a:srgbClr val="FFDC99"/>
              </a:solidFill>
              <a:ln w="31750">
                <a:solidFill>
                  <a:srgbClr val="FFDC99"/>
                </a:solidFill>
                <a:prstDash val="solid"/>
                <a:round/>
                <a:headEnd/>
                <a:tailEnd/>
              </a:ln>
            </p:spPr>
            <p:txBody>
              <a:bodyPr/>
              <a:lstStyle/>
              <a:p>
                <a:endParaRPr lang="en-US"/>
              </a:p>
            </p:txBody>
          </p:sp>
          <p:sp>
            <p:nvSpPr>
              <p:cNvPr id="12612" name="Rectangle 22"/>
              <p:cNvSpPr>
                <a:spLocks noChangeArrowheads="1"/>
              </p:cNvSpPr>
              <p:nvPr/>
            </p:nvSpPr>
            <p:spPr bwMode="auto">
              <a:xfrm>
                <a:off x="1607" y="1291"/>
                <a:ext cx="402" cy="140"/>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intranet</a:t>
                </a:r>
                <a:endParaRPr lang="en-GB" sz="2400">
                  <a:latin typeface="Times" charset="0"/>
                  <a:ea typeface="宋体" pitchFamily="2" charset="-122"/>
                </a:endParaRPr>
              </a:p>
            </p:txBody>
          </p:sp>
          <p:sp>
            <p:nvSpPr>
              <p:cNvPr id="12613" name="Freeform 23"/>
              <p:cNvSpPr>
                <a:spLocks/>
              </p:cNvSpPr>
              <p:nvPr/>
            </p:nvSpPr>
            <p:spPr bwMode="auto">
              <a:xfrm>
                <a:off x="2070" y="1382"/>
                <a:ext cx="359" cy="358"/>
              </a:xfrm>
              <a:custGeom>
                <a:avLst/>
                <a:gdLst>
                  <a:gd name="T0" fmla="*/ 359 w 359"/>
                  <a:gd name="T1" fmla="*/ 331 h 358"/>
                  <a:gd name="T2" fmla="*/ 331 w 359"/>
                  <a:gd name="T3" fmla="*/ 358 h 358"/>
                  <a:gd name="T4" fmla="*/ 0 w 359"/>
                  <a:gd name="T5" fmla="*/ 27 h 358"/>
                  <a:gd name="T6" fmla="*/ 28 w 359"/>
                  <a:gd name="T7" fmla="*/ 0 h 358"/>
                  <a:gd name="T8" fmla="*/ 359 w 359"/>
                  <a:gd name="T9" fmla="*/ 331 h 358"/>
                  <a:gd name="T10" fmla="*/ 0 60000 65536"/>
                  <a:gd name="T11" fmla="*/ 0 60000 65536"/>
                  <a:gd name="T12" fmla="*/ 0 60000 65536"/>
                  <a:gd name="T13" fmla="*/ 0 60000 65536"/>
                  <a:gd name="T14" fmla="*/ 0 60000 65536"/>
                  <a:gd name="T15" fmla="*/ 0 w 359"/>
                  <a:gd name="T16" fmla="*/ 0 h 358"/>
                  <a:gd name="T17" fmla="*/ 359 w 359"/>
                  <a:gd name="T18" fmla="*/ 358 h 358"/>
                </a:gdLst>
                <a:ahLst/>
                <a:cxnLst>
                  <a:cxn ang="T10">
                    <a:pos x="T0" y="T1"/>
                  </a:cxn>
                  <a:cxn ang="T11">
                    <a:pos x="T2" y="T3"/>
                  </a:cxn>
                  <a:cxn ang="T12">
                    <a:pos x="T4" y="T5"/>
                  </a:cxn>
                  <a:cxn ang="T13">
                    <a:pos x="T6" y="T7"/>
                  </a:cxn>
                  <a:cxn ang="T14">
                    <a:pos x="T8" y="T9"/>
                  </a:cxn>
                </a:cxnLst>
                <a:rect l="T15" t="T16" r="T17" b="T18"/>
                <a:pathLst>
                  <a:path w="359" h="358">
                    <a:moveTo>
                      <a:pt x="359" y="331"/>
                    </a:moveTo>
                    <a:lnTo>
                      <a:pt x="331" y="358"/>
                    </a:lnTo>
                    <a:lnTo>
                      <a:pt x="0" y="27"/>
                    </a:lnTo>
                    <a:lnTo>
                      <a:pt x="28" y="0"/>
                    </a:lnTo>
                    <a:lnTo>
                      <a:pt x="359" y="331"/>
                    </a:lnTo>
                    <a:close/>
                  </a:path>
                </a:pathLst>
              </a:custGeom>
              <a:solidFill>
                <a:srgbClr val="FFDC99"/>
              </a:solidFill>
              <a:ln w="31750">
                <a:solidFill>
                  <a:srgbClr val="FFDC99"/>
                </a:solidFill>
                <a:prstDash val="solid"/>
                <a:round/>
                <a:headEnd/>
                <a:tailEnd/>
              </a:ln>
            </p:spPr>
            <p:txBody>
              <a:bodyPr/>
              <a:lstStyle/>
              <a:p>
                <a:endParaRPr lang="en-US"/>
              </a:p>
            </p:txBody>
          </p:sp>
          <p:sp>
            <p:nvSpPr>
              <p:cNvPr id="12614" name="Freeform 24"/>
              <p:cNvSpPr>
                <a:spLocks/>
              </p:cNvSpPr>
              <p:nvPr/>
            </p:nvSpPr>
            <p:spPr bwMode="auto">
              <a:xfrm>
                <a:off x="2733" y="1299"/>
                <a:ext cx="2469" cy="2083"/>
              </a:xfrm>
              <a:custGeom>
                <a:avLst/>
                <a:gdLst>
                  <a:gd name="T0" fmla="*/ 2428 w 2469"/>
                  <a:gd name="T1" fmla="*/ 0 h 2083"/>
                  <a:gd name="T2" fmla="*/ 2469 w 2469"/>
                  <a:gd name="T3" fmla="*/ 55 h 2083"/>
                  <a:gd name="T4" fmla="*/ 41 w 2469"/>
                  <a:gd name="T5" fmla="*/ 2083 h 2083"/>
                  <a:gd name="T6" fmla="*/ 0 w 2469"/>
                  <a:gd name="T7" fmla="*/ 2042 h 2083"/>
                  <a:gd name="T8" fmla="*/ 2428 w 2469"/>
                  <a:gd name="T9" fmla="*/ 0 h 2083"/>
                  <a:gd name="T10" fmla="*/ 0 60000 65536"/>
                  <a:gd name="T11" fmla="*/ 0 60000 65536"/>
                  <a:gd name="T12" fmla="*/ 0 60000 65536"/>
                  <a:gd name="T13" fmla="*/ 0 60000 65536"/>
                  <a:gd name="T14" fmla="*/ 0 60000 65536"/>
                  <a:gd name="T15" fmla="*/ 0 w 2469"/>
                  <a:gd name="T16" fmla="*/ 0 h 2083"/>
                  <a:gd name="T17" fmla="*/ 2469 w 2469"/>
                  <a:gd name="T18" fmla="*/ 2083 h 2083"/>
                </a:gdLst>
                <a:ahLst/>
                <a:cxnLst>
                  <a:cxn ang="T10">
                    <a:pos x="T0" y="T1"/>
                  </a:cxn>
                  <a:cxn ang="T11">
                    <a:pos x="T2" y="T3"/>
                  </a:cxn>
                  <a:cxn ang="T12">
                    <a:pos x="T4" y="T5"/>
                  </a:cxn>
                  <a:cxn ang="T13">
                    <a:pos x="T6" y="T7"/>
                  </a:cxn>
                  <a:cxn ang="T14">
                    <a:pos x="T8" y="T9"/>
                  </a:cxn>
                </a:cxnLst>
                <a:rect l="T15" t="T16" r="T17" b="T18"/>
                <a:pathLst>
                  <a:path w="2469" h="2083">
                    <a:moveTo>
                      <a:pt x="2428" y="0"/>
                    </a:moveTo>
                    <a:lnTo>
                      <a:pt x="2469" y="55"/>
                    </a:lnTo>
                    <a:lnTo>
                      <a:pt x="41" y="2083"/>
                    </a:lnTo>
                    <a:lnTo>
                      <a:pt x="0" y="2042"/>
                    </a:lnTo>
                    <a:lnTo>
                      <a:pt x="2428" y="0"/>
                    </a:lnTo>
                    <a:close/>
                  </a:path>
                </a:pathLst>
              </a:custGeom>
              <a:solidFill>
                <a:srgbClr val="FFDC99"/>
              </a:solidFill>
              <a:ln w="31750">
                <a:solidFill>
                  <a:srgbClr val="FFDC99"/>
                </a:solidFill>
                <a:prstDash val="solid"/>
                <a:round/>
                <a:headEnd/>
                <a:tailEnd/>
              </a:ln>
            </p:spPr>
            <p:txBody>
              <a:bodyPr/>
              <a:lstStyle/>
              <a:p>
                <a:endParaRPr lang="en-US"/>
              </a:p>
            </p:txBody>
          </p:sp>
          <p:sp>
            <p:nvSpPr>
              <p:cNvPr id="12615" name="Freeform 25"/>
              <p:cNvSpPr>
                <a:spLocks/>
              </p:cNvSpPr>
              <p:nvPr/>
            </p:nvSpPr>
            <p:spPr bwMode="auto">
              <a:xfrm>
                <a:off x="4030" y="885"/>
                <a:ext cx="855" cy="510"/>
              </a:xfrm>
              <a:custGeom>
                <a:avLst/>
                <a:gdLst>
                  <a:gd name="T0" fmla="*/ 27 w 855"/>
                  <a:gd name="T1" fmla="*/ 124 h 510"/>
                  <a:gd name="T2" fmla="*/ 41 w 855"/>
                  <a:gd name="T3" fmla="*/ 83 h 510"/>
                  <a:gd name="T4" fmla="*/ 82 w 855"/>
                  <a:gd name="T5" fmla="*/ 55 h 510"/>
                  <a:gd name="T6" fmla="*/ 138 w 855"/>
                  <a:gd name="T7" fmla="*/ 27 h 510"/>
                  <a:gd name="T8" fmla="*/ 179 w 855"/>
                  <a:gd name="T9" fmla="*/ 41 h 510"/>
                  <a:gd name="T10" fmla="*/ 207 w 855"/>
                  <a:gd name="T11" fmla="*/ 27 h 510"/>
                  <a:gd name="T12" fmla="*/ 262 w 855"/>
                  <a:gd name="T13" fmla="*/ 27 h 510"/>
                  <a:gd name="T14" fmla="*/ 317 w 855"/>
                  <a:gd name="T15" fmla="*/ 41 h 510"/>
                  <a:gd name="T16" fmla="*/ 386 w 855"/>
                  <a:gd name="T17" fmla="*/ 41 h 510"/>
                  <a:gd name="T18" fmla="*/ 455 w 855"/>
                  <a:gd name="T19" fmla="*/ 41 h 510"/>
                  <a:gd name="T20" fmla="*/ 483 w 855"/>
                  <a:gd name="T21" fmla="*/ 27 h 510"/>
                  <a:gd name="T22" fmla="*/ 510 w 855"/>
                  <a:gd name="T23" fmla="*/ 14 h 510"/>
                  <a:gd name="T24" fmla="*/ 565 w 855"/>
                  <a:gd name="T25" fmla="*/ 0 h 510"/>
                  <a:gd name="T26" fmla="*/ 607 w 855"/>
                  <a:gd name="T27" fmla="*/ 0 h 510"/>
                  <a:gd name="T28" fmla="*/ 648 w 855"/>
                  <a:gd name="T29" fmla="*/ 0 h 510"/>
                  <a:gd name="T30" fmla="*/ 690 w 855"/>
                  <a:gd name="T31" fmla="*/ 14 h 510"/>
                  <a:gd name="T32" fmla="*/ 703 w 855"/>
                  <a:gd name="T33" fmla="*/ 27 h 510"/>
                  <a:gd name="T34" fmla="*/ 745 w 855"/>
                  <a:gd name="T35" fmla="*/ 41 h 510"/>
                  <a:gd name="T36" fmla="*/ 786 w 855"/>
                  <a:gd name="T37" fmla="*/ 83 h 510"/>
                  <a:gd name="T38" fmla="*/ 841 w 855"/>
                  <a:gd name="T39" fmla="*/ 165 h 510"/>
                  <a:gd name="T40" fmla="*/ 855 w 855"/>
                  <a:gd name="T41" fmla="*/ 248 h 510"/>
                  <a:gd name="T42" fmla="*/ 855 w 855"/>
                  <a:gd name="T43" fmla="*/ 317 h 510"/>
                  <a:gd name="T44" fmla="*/ 841 w 855"/>
                  <a:gd name="T45" fmla="*/ 359 h 510"/>
                  <a:gd name="T46" fmla="*/ 828 w 855"/>
                  <a:gd name="T47" fmla="*/ 455 h 510"/>
                  <a:gd name="T48" fmla="*/ 772 w 855"/>
                  <a:gd name="T49" fmla="*/ 497 h 510"/>
                  <a:gd name="T50" fmla="*/ 717 w 855"/>
                  <a:gd name="T51" fmla="*/ 510 h 510"/>
                  <a:gd name="T52" fmla="*/ 662 w 855"/>
                  <a:gd name="T53" fmla="*/ 497 h 510"/>
                  <a:gd name="T54" fmla="*/ 593 w 855"/>
                  <a:gd name="T55" fmla="*/ 497 h 510"/>
                  <a:gd name="T56" fmla="*/ 538 w 855"/>
                  <a:gd name="T57" fmla="*/ 483 h 510"/>
                  <a:gd name="T58" fmla="*/ 483 w 855"/>
                  <a:gd name="T59" fmla="*/ 469 h 510"/>
                  <a:gd name="T60" fmla="*/ 427 w 855"/>
                  <a:gd name="T61" fmla="*/ 469 h 510"/>
                  <a:gd name="T62" fmla="*/ 372 w 855"/>
                  <a:gd name="T63" fmla="*/ 469 h 510"/>
                  <a:gd name="T64" fmla="*/ 331 w 855"/>
                  <a:gd name="T65" fmla="*/ 483 h 510"/>
                  <a:gd name="T66" fmla="*/ 289 w 855"/>
                  <a:gd name="T67" fmla="*/ 483 h 510"/>
                  <a:gd name="T68" fmla="*/ 248 w 855"/>
                  <a:gd name="T69" fmla="*/ 497 h 510"/>
                  <a:gd name="T70" fmla="*/ 207 w 855"/>
                  <a:gd name="T71" fmla="*/ 497 h 510"/>
                  <a:gd name="T72" fmla="*/ 165 w 855"/>
                  <a:gd name="T73" fmla="*/ 497 h 510"/>
                  <a:gd name="T74" fmla="*/ 138 w 855"/>
                  <a:gd name="T75" fmla="*/ 497 h 510"/>
                  <a:gd name="T76" fmla="*/ 96 w 855"/>
                  <a:gd name="T77" fmla="*/ 483 h 510"/>
                  <a:gd name="T78" fmla="*/ 82 w 855"/>
                  <a:gd name="T79" fmla="*/ 469 h 510"/>
                  <a:gd name="T80" fmla="*/ 69 w 855"/>
                  <a:gd name="T81" fmla="*/ 455 h 510"/>
                  <a:gd name="T82" fmla="*/ 55 w 855"/>
                  <a:gd name="T83" fmla="*/ 441 h 510"/>
                  <a:gd name="T84" fmla="*/ 41 w 855"/>
                  <a:gd name="T85" fmla="*/ 400 h 510"/>
                  <a:gd name="T86" fmla="*/ 13 w 855"/>
                  <a:gd name="T87" fmla="*/ 345 h 510"/>
                  <a:gd name="T88" fmla="*/ 13 w 855"/>
                  <a:gd name="T89" fmla="*/ 290 h 510"/>
                  <a:gd name="T90" fmla="*/ 0 w 855"/>
                  <a:gd name="T91" fmla="*/ 248 h 510"/>
                  <a:gd name="T92" fmla="*/ 13 w 855"/>
                  <a:gd name="T93" fmla="*/ 193 h 510"/>
                  <a:gd name="T94" fmla="*/ 13 w 855"/>
                  <a:gd name="T95" fmla="*/ 152 h 510"/>
                  <a:gd name="T96" fmla="*/ 27 w 855"/>
                  <a:gd name="T97" fmla="*/ 124 h 510"/>
                  <a:gd name="T98" fmla="*/ 27 w 855"/>
                  <a:gd name="T99" fmla="*/ 124 h 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10"/>
                  <a:gd name="T152" fmla="*/ 855 w 855"/>
                  <a:gd name="T153" fmla="*/ 510 h 5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10">
                    <a:moveTo>
                      <a:pt x="27" y="124"/>
                    </a:moveTo>
                    <a:lnTo>
                      <a:pt x="41" y="83"/>
                    </a:lnTo>
                    <a:lnTo>
                      <a:pt x="82" y="55"/>
                    </a:lnTo>
                    <a:lnTo>
                      <a:pt x="138" y="27"/>
                    </a:lnTo>
                    <a:lnTo>
                      <a:pt x="179" y="41"/>
                    </a:lnTo>
                    <a:lnTo>
                      <a:pt x="207" y="27"/>
                    </a:lnTo>
                    <a:lnTo>
                      <a:pt x="262" y="27"/>
                    </a:lnTo>
                    <a:lnTo>
                      <a:pt x="317" y="41"/>
                    </a:lnTo>
                    <a:lnTo>
                      <a:pt x="386" y="41"/>
                    </a:lnTo>
                    <a:lnTo>
                      <a:pt x="455" y="41"/>
                    </a:lnTo>
                    <a:lnTo>
                      <a:pt x="483" y="27"/>
                    </a:lnTo>
                    <a:lnTo>
                      <a:pt x="510" y="14"/>
                    </a:lnTo>
                    <a:lnTo>
                      <a:pt x="565" y="0"/>
                    </a:lnTo>
                    <a:lnTo>
                      <a:pt x="607" y="0"/>
                    </a:lnTo>
                    <a:lnTo>
                      <a:pt x="648" y="0"/>
                    </a:lnTo>
                    <a:lnTo>
                      <a:pt x="690" y="14"/>
                    </a:lnTo>
                    <a:lnTo>
                      <a:pt x="703" y="27"/>
                    </a:lnTo>
                    <a:lnTo>
                      <a:pt x="745" y="41"/>
                    </a:lnTo>
                    <a:lnTo>
                      <a:pt x="786" y="83"/>
                    </a:lnTo>
                    <a:lnTo>
                      <a:pt x="841" y="165"/>
                    </a:lnTo>
                    <a:lnTo>
                      <a:pt x="855" y="248"/>
                    </a:lnTo>
                    <a:lnTo>
                      <a:pt x="855" y="317"/>
                    </a:lnTo>
                    <a:lnTo>
                      <a:pt x="841" y="359"/>
                    </a:lnTo>
                    <a:lnTo>
                      <a:pt x="828" y="455"/>
                    </a:lnTo>
                    <a:lnTo>
                      <a:pt x="772" y="497"/>
                    </a:lnTo>
                    <a:lnTo>
                      <a:pt x="717" y="510"/>
                    </a:lnTo>
                    <a:lnTo>
                      <a:pt x="662" y="497"/>
                    </a:lnTo>
                    <a:lnTo>
                      <a:pt x="593" y="497"/>
                    </a:lnTo>
                    <a:lnTo>
                      <a:pt x="538" y="483"/>
                    </a:lnTo>
                    <a:lnTo>
                      <a:pt x="483" y="469"/>
                    </a:lnTo>
                    <a:lnTo>
                      <a:pt x="427" y="469"/>
                    </a:lnTo>
                    <a:lnTo>
                      <a:pt x="372" y="469"/>
                    </a:lnTo>
                    <a:lnTo>
                      <a:pt x="331" y="483"/>
                    </a:lnTo>
                    <a:lnTo>
                      <a:pt x="289" y="483"/>
                    </a:lnTo>
                    <a:lnTo>
                      <a:pt x="248" y="497"/>
                    </a:lnTo>
                    <a:lnTo>
                      <a:pt x="207" y="497"/>
                    </a:lnTo>
                    <a:lnTo>
                      <a:pt x="165" y="497"/>
                    </a:lnTo>
                    <a:lnTo>
                      <a:pt x="138" y="497"/>
                    </a:lnTo>
                    <a:lnTo>
                      <a:pt x="96" y="483"/>
                    </a:lnTo>
                    <a:lnTo>
                      <a:pt x="82" y="469"/>
                    </a:lnTo>
                    <a:lnTo>
                      <a:pt x="69" y="455"/>
                    </a:lnTo>
                    <a:lnTo>
                      <a:pt x="55" y="441"/>
                    </a:lnTo>
                    <a:lnTo>
                      <a:pt x="41" y="400"/>
                    </a:lnTo>
                    <a:lnTo>
                      <a:pt x="13" y="345"/>
                    </a:lnTo>
                    <a:lnTo>
                      <a:pt x="13" y="290"/>
                    </a:lnTo>
                    <a:lnTo>
                      <a:pt x="0" y="248"/>
                    </a:lnTo>
                    <a:lnTo>
                      <a:pt x="13" y="193"/>
                    </a:lnTo>
                    <a:lnTo>
                      <a:pt x="13" y="152"/>
                    </a:lnTo>
                    <a:lnTo>
                      <a:pt x="27" y="124"/>
                    </a:lnTo>
                    <a:close/>
                  </a:path>
                </a:pathLst>
              </a:custGeom>
              <a:solidFill>
                <a:srgbClr val="FFDC99"/>
              </a:solidFill>
              <a:ln w="31750">
                <a:solidFill>
                  <a:srgbClr val="FFDC99"/>
                </a:solidFill>
                <a:prstDash val="solid"/>
                <a:round/>
                <a:headEnd/>
                <a:tailEnd/>
              </a:ln>
            </p:spPr>
            <p:txBody>
              <a:bodyPr/>
              <a:lstStyle/>
              <a:p>
                <a:endParaRPr lang="en-US"/>
              </a:p>
            </p:txBody>
          </p:sp>
          <p:sp>
            <p:nvSpPr>
              <p:cNvPr id="12616" name="Freeform 26"/>
              <p:cNvSpPr>
                <a:spLocks/>
              </p:cNvSpPr>
              <p:nvPr/>
            </p:nvSpPr>
            <p:spPr bwMode="auto">
              <a:xfrm>
                <a:off x="2112" y="1561"/>
                <a:ext cx="662" cy="400"/>
              </a:xfrm>
              <a:custGeom>
                <a:avLst/>
                <a:gdLst>
                  <a:gd name="T0" fmla="*/ 27 w 662"/>
                  <a:gd name="T1" fmla="*/ 96 h 400"/>
                  <a:gd name="T2" fmla="*/ 41 w 662"/>
                  <a:gd name="T3" fmla="*/ 69 h 400"/>
                  <a:gd name="T4" fmla="*/ 69 w 662"/>
                  <a:gd name="T5" fmla="*/ 41 h 400"/>
                  <a:gd name="T6" fmla="*/ 110 w 662"/>
                  <a:gd name="T7" fmla="*/ 27 h 400"/>
                  <a:gd name="T8" fmla="*/ 138 w 662"/>
                  <a:gd name="T9" fmla="*/ 27 h 400"/>
                  <a:gd name="T10" fmla="*/ 165 w 662"/>
                  <a:gd name="T11" fmla="*/ 27 h 400"/>
                  <a:gd name="T12" fmla="*/ 193 w 662"/>
                  <a:gd name="T13" fmla="*/ 27 h 400"/>
                  <a:gd name="T14" fmla="*/ 248 w 662"/>
                  <a:gd name="T15" fmla="*/ 41 h 400"/>
                  <a:gd name="T16" fmla="*/ 303 w 662"/>
                  <a:gd name="T17" fmla="*/ 41 h 400"/>
                  <a:gd name="T18" fmla="*/ 345 w 662"/>
                  <a:gd name="T19" fmla="*/ 41 h 400"/>
                  <a:gd name="T20" fmla="*/ 372 w 662"/>
                  <a:gd name="T21" fmla="*/ 27 h 400"/>
                  <a:gd name="T22" fmla="*/ 400 w 662"/>
                  <a:gd name="T23" fmla="*/ 14 h 400"/>
                  <a:gd name="T24" fmla="*/ 441 w 662"/>
                  <a:gd name="T25" fmla="*/ 0 h 400"/>
                  <a:gd name="T26" fmla="*/ 483 w 662"/>
                  <a:gd name="T27" fmla="*/ 0 h 400"/>
                  <a:gd name="T28" fmla="*/ 510 w 662"/>
                  <a:gd name="T29" fmla="*/ 14 h 400"/>
                  <a:gd name="T30" fmla="*/ 538 w 662"/>
                  <a:gd name="T31" fmla="*/ 14 h 400"/>
                  <a:gd name="T32" fmla="*/ 552 w 662"/>
                  <a:gd name="T33" fmla="*/ 27 h 400"/>
                  <a:gd name="T34" fmla="*/ 579 w 662"/>
                  <a:gd name="T35" fmla="*/ 41 h 400"/>
                  <a:gd name="T36" fmla="*/ 621 w 662"/>
                  <a:gd name="T37" fmla="*/ 69 h 400"/>
                  <a:gd name="T38" fmla="*/ 648 w 662"/>
                  <a:gd name="T39" fmla="*/ 124 h 400"/>
                  <a:gd name="T40" fmla="*/ 662 w 662"/>
                  <a:gd name="T41" fmla="*/ 207 h 400"/>
                  <a:gd name="T42" fmla="*/ 662 w 662"/>
                  <a:gd name="T43" fmla="*/ 248 h 400"/>
                  <a:gd name="T44" fmla="*/ 662 w 662"/>
                  <a:gd name="T45" fmla="*/ 290 h 400"/>
                  <a:gd name="T46" fmla="*/ 634 w 662"/>
                  <a:gd name="T47" fmla="*/ 359 h 400"/>
                  <a:gd name="T48" fmla="*/ 607 w 662"/>
                  <a:gd name="T49" fmla="*/ 386 h 400"/>
                  <a:gd name="T50" fmla="*/ 565 w 662"/>
                  <a:gd name="T51" fmla="*/ 400 h 400"/>
                  <a:gd name="T52" fmla="*/ 510 w 662"/>
                  <a:gd name="T53" fmla="*/ 400 h 400"/>
                  <a:gd name="T54" fmla="*/ 469 w 662"/>
                  <a:gd name="T55" fmla="*/ 386 h 400"/>
                  <a:gd name="T56" fmla="*/ 414 w 662"/>
                  <a:gd name="T57" fmla="*/ 386 h 400"/>
                  <a:gd name="T58" fmla="*/ 372 w 662"/>
                  <a:gd name="T59" fmla="*/ 372 h 400"/>
                  <a:gd name="T60" fmla="*/ 331 w 662"/>
                  <a:gd name="T61" fmla="*/ 372 h 400"/>
                  <a:gd name="T62" fmla="*/ 289 w 662"/>
                  <a:gd name="T63" fmla="*/ 372 h 400"/>
                  <a:gd name="T64" fmla="*/ 262 w 662"/>
                  <a:gd name="T65" fmla="*/ 372 h 400"/>
                  <a:gd name="T66" fmla="*/ 221 w 662"/>
                  <a:gd name="T67" fmla="*/ 386 h 400"/>
                  <a:gd name="T68" fmla="*/ 193 w 662"/>
                  <a:gd name="T69" fmla="*/ 386 h 400"/>
                  <a:gd name="T70" fmla="*/ 165 w 662"/>
                  <a:gd name="T71" fmla="*/ 386 h 400"/>
                  <a:gd name="T72" fmla="*/ 138 w 662"/>
                  <a:gd name="T73" fmla="*/ 386 h 400"/>
                  <a:gd name="T74" fmla="*/ 110 w 662"/>
                  <a:gd name="T75" fmla="*/ 386 h 400"/>
                  <a:gd name="T76" fmla="*/ 83 w 662"/>
                  <a:gd name="T77" fmla="*/ 386 h 400"/>
                  <a:gd name="T78" fmla="*/ 55 w 662"/>
                  <a:gd name="T79" fmla="*/ 372 h 400"/>
                  <a:gd name="T80" fmla="*/ 55 w 662"/>
                  <a:gd name="T81" fmla="*/ 359 h 400"/>
                  <a:gd name="T82" fmla="*/ 41 w 662"/>
                  <a:gd name="T83" fmla="*/ 345 h 400"/>
                  <a:gd name="T84" fmla="*/ 27 w 662"/>
                  <a:gd name="T85" fmla="*/ 317 h 400"/>
                  <a:gd name="T86" fmla="*/ 14 w 662"/>
                  <a:gd name="T87" fmla="*/ 276 h 400"/>
                  <a:gd name="T88" fmla="*/ 14 w 662"/>
                  <a:gd name="T89" fmla="*/ 234 h 400"/>
                  <a:gd name="T90" fmla="*/ 0 w 662"/>
                  <a:gd name="T91" fmla="*/ 193 h 400"/>
                  <a:gd name="T92" fmla="*/ 14 w 662"/>
                  <a:gd name="T93" fmla="*/ 165 h 400"/>
                  <a:gd name="T94" fmla="*/ 14 w 662"/>
                  <a:gd name="T95" fmla="*/ 124 h 400"/>
                  <a:gd name="T96" fmla="*/ 27 w 662"/>
                  <a:gd name="T97" fmla="*/ 96 h 400"/>
                  <a:gd name="T98" fmla="*/ 27 w 662"/>
                  <a:gd name="T99" fmla="*/ 96 h 4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2"/>
                  <a:gd name="T151" fmla="*/ 0 h 400"/>
                  <a:gd name="T152" fmla="*/ 662 w 662"/>
                  <a:gd name="T153" fmla="*/ 400 h 4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2" h="400">
                    <a:moveTo>
                      <a:pt x="27" y="96"/>
                    </a:moveTo>
                    <a:lnTo>
                      <a:pt x="41" y="69"/>
                    </a:lnTo>
                    <a:lnTo>
                      <a:pt x="69" y="41"/>
                    </a:lnTo>
                    <a:lnTo>
                      <a:pt x="110" y="27"/>
                    </a:lnTo>
                    <a:lnTo>
                      <a:pt x="138" y="27"/>
                    </a:lnTo>
                    <a:lnTo>
                      <a:pt x="165" y="27"/>
                    </a:lnTo>
                    <a:lnTo>
                      <a:pt x="193" y="27"/>
                    </a:lnTo>
                    <a:lnTo>
                      <a:pt x="248" y="41"/>
                    </a:lnTo>
                    <a:lnTo>
                      <a:pt x="303" y="41"/>
                    </a:lnTo>
                    <a:lnTo>
                      <a:pt x="345" y="41"/>
                    </a:lnTo>
                    <a:lnTo>
                      <a:pt x="372" y="27"/>
                    </a:lnTo>
                    <a:lnTo>
                      <a:pt x="400" y="14"/>
                    </a:lnTo>
                    <a:lnTo>
                      <a:pt x="441" y="0"/>
                    </a:lnTo>
                    <a:lnTo>
                      <a:pt x="483" y="0"/>
                    </a:lnTo>
                    <a:lnTo>
                      <a:pt x="510" y="14"/>
                    </a:lnTo>
                    <a:lnTo>
                      <a:pt x="538" y="14"/>
                    </a:lnTo>
                    <a:lnTo>
                      <a:pt x="552" y="27"/>
                    </a:lnTo>
                    <a:lnTo>
                      <a:pt x="579" y="41"/>
                    </a:lnTo>
                    <a:lnTo>
                      <a:pt x="621" y="69"/>
                    </a:lnTo>
                    <a:lnTo>
                      <a:pt x="648" y="124"/>
                    </a:lnTo>
                    <a:lnTo>
                      <a:pt x="662" y="207"/>
                    </a:lnTo>
                    <a:lnTo>
                      <a:pt x="662" y="248"/>
                    </a:lnTo>
                    <a:lnTo>
                      <a:pt x="662" y="290"/>
                    </a:lnTo>
                    <a:lnTo>
                      <a:pt x="634" y="359"/>
                    </a:lnTo>
                    <a:lnTo>
                      <a:pt x="607" y="386"/>
                    </a:lnTo>
                    <a:lnTo>
                      <a:pt x="565" y="400"/>
                    </a:lnTo>
                    <a:lnTo>
                      <a:pt x="510" y="400"/>
                    </a:lnTo>
                    <a:lnTo>
                      <a:pt x="469" y="386"/>
                    </a:lnTo>
                    <a:lnTo>
                      <a:pt x="414" y="386"/>
                    </a:lnTo>
                    <a:lnTo>
                      <a:pt x="372" y="372"/>
                    </a:lnTo>
                    <a:lnTo>
                      <a:pt x="331" y="372"/>
                    </a:lnTo>
                    <a:lnTo>
                      <a:pt x="289" y="372"/>
                    </a:lnTo>
                    <a:lnTo>
                      <a:pt x="262" y="372"/>
                    </a:lnTo>
                    <a:lnTo>
                      <a:pt x="221" y="386"/>
                    </a:lnTo>
                    <a:lnTo>
                      <a:pt x="193" y="386"/>
                    </a:lnTo>
                    <a:lnTo>
                      <a:pt x="165" y="386"/>
                    </a:lnTo>
                    <a:lnTo>
                      <a:pt x="138" y="386"/>
                    </a:lnTo>
                    <a:lnTo>
                      <a:pt x="110" y="386"/>
                    </a:lnTo>
                    <a:lnTo>
                      <a:pt x="83" y="386"/>
                    </a:lnTo>
                    <a:lnTo>
                      <a:pt x="55" y="372"/>
                    </a:lnTo>
                    <a:lnTo>
                      <a:pt x="55" y="359"/>
                    </a:lnTo>
                    <a:lnTo>
                      <a:pt x="41" y="345"/>
                    </a:lnTo>
                    <a:lnTo>
                      <a:pt x="27" y="317"/>
                    </a:lnTo>
                    <a:lnTo>
                      <a:pt x="14" y="276"/>
                    </a:lnTo>
                    <a:lnTo>
                      <a:pt x="14" y="234"/>
                    </a:lnTo>
                    <a:lnTo>
                      <a:pt x="0" y="193"/>
                    </a:lnTo>
                    <a:lnTo>
                      <a:pt x="14" y="165"/>
                    </a:lnTo>
                    <a:lnTo>
                      <a:pt x="14" y="124"/>
                    </a:lnTo>
                    <a:lnTo>
                      <a:pt x="27" y="96"/>
                    </a:lnTo>
                    <a:close/>
                  </a:path>
                </a:pathLst>
              </a:custGeom>
              <a:solidFill>
                <a:srgbClr val="FFDC99"/>
              </a:solidFill>
              <a:ln w="31750">
                <a:solidFill>
                  <a:srgbClr val="FFDC99"/>
                </a:solidFill>
                <a:prstDash val="solid"/>
                <a:round/>
                <a:headEnd/>
                <a:tailEnd/>
              </a:ln>
            </p:spPr>
            <p:txBody>
              <a:bodyPr/>
              <a:lstStyle/>
              <a:p>
                <a:endParaRPr lang="en-US"/>
              </a:p>
            </p:txBody>
          </p:sp>
          <p:sp>
            <p:nvSpPr>
              <p:cNvPr id="12617" name="Freeform 27"/>
              <p:cNvSpPr>
                <a:spLocks/>
              </p:cNvSpPr>
              <p:nvPr/>
            </p:nvSpPr>
            <p:spPr bwMode="auto">
              <a:xfrm>
                <a:off x="1463" y="2002"/>
                <a:ext cx="649" cy="401"/>
              </a:xfrm>
              <a:custGeom>
                <a:avLst/>
                <a:gdLst>
                  <a:gd name="T0" fmla="*/ 14 w 649"/>
                  <a:gd name="T1" fmla="*/ 97 h 401"/>
                  <a:gd name="T2" fmla="*/ 28 w 649"/>
                  <a:gd name="T3" fmla="*/ 69 h 401"/>
                  <a:gd name="T4" fmla="*/ 55 w 649"/>
                  <a:gd name="T5" fmla="*/ 42 h 401"/>
                  <a:gd name="T6" fmla="*/ 97 w 649"/>
                  <a:gd name="T7" fmla="*/ 28 h 401"/>
                  <a:gd name="T8" fmla="*/ 124 w 649"/>
                  <a:gd name="T9" fmla="*/ 28 h 401"/>
                  <a:gd name="T10" fmla="*/ 152 w 649"/>
                  <a:gd name="T11" fmla="*/ 28 h 401"/>
                  <a:gd name="T12" fmla="*/ 193 w 649"/>
                  <a:gd name="T13" fmla="*/ 28 h 401"/>
                  <a:gd name="T14" fmla="*/ 235 w 649"/>
                  <a:gd name="T15" fmla="*/ 28 h 401"/>
                  <a:gd name="T16" fmla="*/ 290 w 649"/>
                  <a:gd name="T17" fmla="*/ 42 h 401"/>
                  <a:gd name="T18" fmla="*/ 345 w 649"/>
                  <a:gd name="T19" fmla="*/ 42 h 401"/>
                  <a:gd name="T20" fmla="*/ 373 w 649"/>
                  <a:gd name="T21" fmla="*/ 28 h 401"/>
                  <a:gd name="T22" fmla="*/ 387 w 649"/>
                  <a:gd name="T23" fmla="*/ 0 h 401"/>
                  <a:gd name="T24" fmla="*/ 428 w 649"/>
                  <a:gd name="T25" fmla="*/ 0 h 401"/>
                  <a:gd name="T26" fmla="*/ 469 w 649"/>
                  <a:gd name="T27" fmla="*/ 0 h 401"/>
                  <a:gd name="T28" fmla="*/ 497 w 649"/>
                  <a:gd name="T29" fmla="*/ 0 h 401"/>
                  <a:gd name="T30" fmla="*/ 525 w 649"/>
                  <a:gd name="T31" fmla="*/ 14 h 401"/>
                  <a:gd name="T32" fmla="*/ 538 w 649"/>
                  <a:gd name="T33" fmla="*/ 28 h 401"/>
                  <a:gd name="T34" fmla="*/ 566 w 649"/>
                  <a:gd name="T35" fmla="*/ 42 h 401"/>
                  <a:gd name="T36" fmla="*/ 607 w 649"/>
                  <a:gd name="T37" fmla="*/ 69 h 401"/>
                  <a:gd name="T38" fmla="*/ 635 w 649"/>
                  <a:gd name="T39" fmla="*/ 125 h 401"/>
                  <a:gd name="T40" fmla="*/ 649 w 649"/>
                  <a:gd name="T41" fmla="*/ 194 h 401"/>
                  <a:gd name="T42" fmla="*/ 649 w 649"/>
                  <a:gd name="T43" fmla="*/ 249 h 401"/>
                  <a:gd name="T44" fmla="*/ 649 w 649"/>
                  <a:gd name="T45" fmla="*/ 276 h 401"/>
                  <a:gd name="T46" fmla="*/ 635 w 649"/>
                  <a:gd name="T47" fmla="*/ 345 h 401"/>
                  <a:gd name="T48" fmla="*/ 594 w 649"/>
                  <a:gd name="T49" fmla="*/ 387 h 401"/>
                  <a:gd name="T50" fmla="*/ 552 w 649"/>
                  <a:gd name="T51" fmla="*/ 401 h 401"/>
                  <a:gd name="T52" fmla="*/ 497 w 649"/>
                  <a:gd name="T53" fmla="*/ 387 h 401"/>
                  <a:gd name="T54" fmla="*/ 456 w 649"/>
                  <a:gd name="T55" fmla="*/ 387 h 401"/>
                  <a:gd name="T56" fmla="*/ 414 w 649"/>
                  <a:gd name="T57" fmla="*/ 373 h 401"/>
                  <a:gd name="T58" fmla="*/ 373 w 649"/>
                  <a:gd name="T59" fmla="*/ 373 h 401"/>
                  <a:gd name="T60" fmla="*/ 318 w 649"/>
                  <a:gd name="T61" fmla="*/ 373 h 401"/>
                  <a:gd name="T62" fmla="*/ 276 w 649"/>
                  <a:gd name="T63" fmla="*/ 373 h 401"/>
                  <a:gd name="T64" fmla="*/ 249 w 649"/>
                  <a:gd name="T65" fmla="*/ 373 h 401"/>
                  <a:gd name="T66" fmla="*/ 221 w 649"/>
                  <a:gd name="T67" fmla="*/ 373 h 401"/>
                  <a:gd name="T68" fmla="*/ 180 w 649"/>
                  <a:gd name="T69" fmla="*/ 387 h 401"/>
                  <a:gd name="T70" fmla="*/ 152 w 649"/>
                  <a:gd name="T71" fmla="*/ 387 h 401"/>
                  <a:gd name="T72" fmla="*/ 124 w 649"/>
                  <a:gd name="T73" fmla="*/ 387 h 401"/>
                  <a:gd name="T74" fmla="*/ 97 w 649"/>
                  <a:gd name="T75" fmla="*/ 387 h 401"/>
                  <a:gd name="T76" fmla="*/ 69 w 649"/>
                  <a:gd name="T77" fmla="*/ 373 h 401"/>
                  <a:gd name="T78" fmla="*/ 55 w 649"/>
                  <a:gd name="T79" fmla="*/ 373 h 401"/>
                  <a:gd name="T80" fmla="*/ 42 w 649"/>
                  <a:gd name="T81" fmla="*/ 359 h 401"/>
                  <a:gd name="T82" fmla="*/ 42 w 649"/>
                  <a:gd name="T83" fmla="*/ 345 h 401"/>
                  <a:gd name="T84" fmla="*/ 28 w 649"/>
                  <a:gd name="T85" fmla="*/ 318 h 401"/>
                  <a:gd name="T86" fmla="*/ 0 w 649"/>
                  <a:gd name="T87" fmla="*/ 263 h 401"/>
                  <a:gd name="T88" fmla="*/ 0 w 649"/>
                  <a:gd name="T89" fmla="*/ 235 h 401"/>
                  <a:gd name="T90" fmla="*/ 0 w 649"/>
                  <a:gd name="T91" fmla="*/ 194 h 401"/>
                  <a:gd name="T92" fmla="*/ 0 w 649"/>
                  <a:gd name="T93" fmla="*/ 152 h 401"/>
                  <a:gd name="T94" fmla="*/ 0 w 649"/>
                  <a:gd name="T95" fmla="*/ 111 h 401"/>
                  <a:gd name="T96" fmla="*/ 14 w 649"/>
                  <a:gd name="T97" fmla="*/ 97 h 401"/>
                  <a:gd name="T98" fmla="*/ 14 w 649"/>
                  <a:gd name="T99" fmla="*/ 97 h 4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9"/>
                  <a:gd name="T151" fmla="*/ 0 h 401"/>
                  <a:gd name="T152" fmla="*/ 649 w 649"/>
                  <a:gd name="T153" fmla="*/ 401 h 4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9" h="401">
                    <a:moveTo>
                      <a:pt x="14" y="97"/>
                    </a:moveTo>
                    <a:lnTo>
                      <a:pt x="28" y="69"/>
                    </a:lnTo>
                    <a:lnTo>
                      <a:pt x="55" y="42"/>
                    </a:lnTo>
                    <a:lnTo>
                      <a:pt x="97" y="28"/>
                    </a:lnTo>
                    <a:lnTo>
                      <a:pt x="124" y="28"/>
                    </a:lnTo>
                    <a:lnTo>
                      <a:pt x="152" y="28"/>
                    </a:lnTo>
                    <a:lnTo>
                      <a:pt x="193" y="28"/>
                    </a:lnTo>
                    <a:lnTo>
                      <a:pt x="235" y="28"/>
                    </a:lnTo>
                    <a:lnTo>
                      <a:pt x="290" y="42"/>
                    </a:lnTo>
                    <a:lnTo>
                      <a:pt x="345" y="42"/>
                    </a:lnTo>
                    <a:lnTo>
                      <a:pt x="373" y="28"/>
                    </a:lnTo>
                    <a:lnTo>
                      <a:pt x="387" y="0"/>
                    </a:lnTo>
                    <a:lnTo>
                      <a:pt x="428" y="0"/>
                    </a:lnTo>
                    <a:lnTo>
                      <a:pt x="469" y="0"/>
                    </a:lnTo>
                    <a:lnTo>
                      <a:pt x="497" y="0"/>
                    </a:lnTo>
                    <a:lnTo>
                      <a:pt x="525" y="14"/>
                    </a:lnTo>
                    <a:lnTo>
                      <a:pt x="538" y="28"/>
                    </a:lnTo>
                    <a:lnTo>
                      <a:pt x="566" y="42"/>
                    </a:lnTo>
                    <a:lnTo>
                      <a:pt x="607" y="69"/>
                    </a:lnTo>
                    <a:lnTo>
                      <a:pt x="635" y="125"/>
                    </a:lnTo>
                    <a:lnTo>
                      <a:pt x="649" y="194"/>
                    </a:lnTo>
                    <a:lnTo>
                      <a:pt x="649" y="249"/>
                    </a:lnTo>
                    <a:lnTo>
                      <a:pt x="649" y="276"/>
                    </a:lnTo>
                    <a:lnTo>
                      <a:pt x="635" y="345"/>
                    </a:lnTo>
                    <a:lnTo>
                      <a:pt x="594" y="387"/>
                    </a:lnTo>
                    <a:lnTo>
                      <a:pt x="552" y="401"/>
                    </a:lnTo>
                    <a:lnTo>
                      <a:pt x="497" y="387"/>
                    </a:lnTo>
                    <a:lnTo>
                      <a:pt x="456" y="387"/>
                    </a:lnTo>
                    <a:lnTo>
                      <a:pt x="414" y="373"/>
                    </a:lnTo>
                    <a:lnTo>
                      <a:pt x="373" y="373"/>
                    </a:lnTo>
                    <a:lnTo>
                      <a:pt x="318" y="373"/>
                    </a:lnTo>
                    <a:lnTo>
                      <a:pt x="276" y="373"/>
                    </a:lnTo>
                    <a:lnTo>
                      <a:pt x="249" y="373"/>
                    </a:lnTo>
                    <a:lnTo>
                      <a:pt x="221" y="373"/>
                    </a:lnTo>
                    <a:lnTo>
                      <a:pt x="180" y="387"/>
                    </a:lnTo>
                    <a:lnTo>
                      <a:pt x="152" y="387"/>
                    </a:lnTo>
                    <a:lnTo>
                      <a:pt x="124" y="387"/>
                    </a:lnTo>
                    <a:lnTo>
                      <a:pt x="97" y="387"/>
                    </a:lnTo>
                    <a:lnTo>
                      <a:pt x="69" y="373"/>
                    </a:lnTo>
                    <a:lnTo>
                      <a:pt x="55" y="373"/>
                    </a:lnTo>
                    <a:lnTo>
                      <a:pt x="42" y="359"/>
                    </a:lnTo>
                    <a:lnTo>
                      <a:pt x="42" y="345"/>
                    </a:lnTo>
                    <a:lnTo>
                      <a:pt x="28" y="318"/>
                    </a:lnTo>
                    <a:lnTo>
                      <a:pt x="0" y="263"/>
                    </a:lnTo>
                    <a:lnTo>
                      <a:pt x="0" y="235"/>
                    </a:lnTo>
                    <a:lnTo>
                      <a:pt x="0" y="194"/>
                    </a:lnTo>
                    <a:lnTo>
                      <a:pt x="0" y="152"/>
                    </a:lnTo>
                    <a:lnTo>
                      <a:pt x="0" y="111"/>
                    </a:lnTo>
                    <a:lnTo>
                      <a:pt x="14" y="97"/>
                    </a:lnTo>
                    <a:close/>
                  </a:path>
                </a:pathLst>
              </a:custGeom>
              <a:solidFill>
                <a:srgbClr val="FFDC99"/>
              </a:solidFill>
              <a:ln w="31750">
                <a:solidFill>
                  <a:srgbClr val="FFDC99"/>
                </a:solidFill>
                <a:prstDash val="solid"/>
                <a:round/>
                <a:headEnd/>
                <a:tailEnd/>
              </a:ln>
            </p:spPr>
            <p:txBody>
              <a:bodyPr/>
              <a:lstStyle/>
              <a:p>
                <a:endParaRPr lang="en-US"/>
              </a:p>
            </p:txBody>
          </p:sp>
          <p:sp>
            <p:nvSpPr>
              <p:cNvPr id="12618" name="Freeform 28"/>
              <p:cNvSpPr>
                <a:spLocks/>
              </p:cNvSpPr>
              <p:nvPr/>
            </p:nvSpPr>
            <p:spPr bwMode="auto">
              <a:xfrm>
                <a:off x="4830" y="2651"/>
                <a:ext cx="855" cy="524"/>
              </a:xfrm>
              <a:custGeom>
                <a:avLst/>
                <a:gdLst>
                  <a:gd name="T0" fmla="*/ 28 w 855"/>
                  <a:gd name="T1" fmla="*/ 124 h 524"/>
                  <a:gd name="T2" fmla="*/ 41 w 855"/>
                  <a:gd name="T3" fmla="*/ 97 h 524"/>
                  <a:gd name="T4" fmla="*/ 97 w 855"/>
                  <a:gd name="T5" fmla="*/ 55 h 524"/>
                  <a:gd name="T6" fmla="*/ 138 w 855"/>
                  <a:gd name="T7" fmla="*/ 41 h 524"/>
                  <a:gd name="T8" fmla="*/ 179 w 855"/>
                  <a:gd name="T9" fmla="*/ 41 h 524"/>
                  <a:gd name="T10" fmla="*/ 207 w 855"/>
                  <a:gd name="T11" fmla="*/ 41 h 524"/>
                  <a:gd name="T12" fmla="*/ 262 w 855"/>
                  <a:gd name="T13" fmla="*/ 41 h 524"/>
                  <a:gd name="T14" fmla="*/ 317 w 855"/>
                  <a:gd name="T15" fmla="*/ 41 h 524"/>
                  <a:gd name="T16" fmla="*/ 386 w 855"/>
                  <a:gd name="T17" fmla="*/ 55 h 524"/>
                  <a:gd name="T18" fmla="*/ 455 w 855"/>
                  <a:gd name="T19" fmla="*/ 55 h 524"/>
                  <a:gd name="T20" fmla="*/ 483 w 855"/>
                  <a:gd name="T21" fmla="*/ 28 h 524"/>
                  <a:gd name="T22" fmla="*/ 510 w 855"/>
                  <a:gd name="T23" fmla="*/ 14 h 524"/>
                  <a:gd name="T24" fmla="*/ 566 w 855"/>
                  <a:gd name="T25" fmla="*/ 0 h 524"/>
                  <a:gd name="T26" fmla="*/ 621 w 855"/>
                  <a:gd name="T27" fmla="*/ 0 h 524"/>
                  <a:gd name="T28" fmla="*/ 648 w 855"/>
                  <a:gd name="T29" fmla="*/ 14 h 524"/>
                  <a:gd name="T30" fmla="*/ 690 w 855"/>
                  <a:gd name="T31" fmla="*/ 28 h 524"/>
                  <a:gd name="T32" fmla="*/ 704 w 855"/>
                  <a:gd name="T33" fmla="*/ 41 h 524"/>
                  <a:gd name="T34" fmla="*/ 745 w 855"/>
                  <a:gd name="T35" fmla="*/ 55 h 524"/>
                  <a:gd name="T36" fmla="*/ 786 w 855"/>
                  <a:gd name="T37" fmla="*/ 97 h 524"/>
                  <a:gd name="T38" fmla="*/ 842 w 855"/>
                  <a:gd name="T39" fmla="*/ 166 h 524"/>
                  <a:gd name="T40" fmla="*/ 855 w 855"/>
                  <a:gd name="T41" fmla="*/ 262 h 524"/>
                  <a:gd name="T42" fmla="*/ 855 w 855"/>
                  <a:gd name="T43" fmla="*/ 317 h 524"/>
                  <a:gd name="T44" fmla="*/ 842 w 855"/>
                  <a:gd name="T45" fmla="*/ 372 h 524"/>
                  <a:gd name="T46" fmla="*/ 828 w 855"/>
                  <a:gd name="T47" fmla="*/ 455 h 524"/>
                  <a:gd name="T48" fmla="*/ 773 w 855"/>
                  <a:gd name="T49" fmla="*/ 497 h 524"/>
                  <a:gd name="T50" fmla="*/ 717 w 855"/>
                  <a:gd name="T51" fmla="*/ 524 h 524"/>
                  <a:gd name="T52" fmla="*/ 662 w 855"/>
                  <a:gd name="T53" fmla="*/ 510 h 524"/>
                  <a:gd name="T54" fmla="*/ 593 w 855"/>
                  <a:gd name="T55" fmla="*/ 497 h 524"/>
                  <a:gd name="T56" fmla="*/ 538 w 855"/>
                  <a:gd name="T57" fmla="*/ 483 h 524"/>
                  <a:gd name="T58" fmla="*/ 483 w 855"/>
                  <a:gd name="T59" fmla="*/ 483 h 524"/>
                  <a:gd name="T60" fmla="*/ 428 w 855"/>
                  <a:gd name="T61" fmla="*/ 483 h 524"/>
                  <a:gd name="T62" fmla="*/ 372 w 855"/>
                  <a:gd name="T63" fmla="*/ 483 h 524"/>
                  <a:gd name="T64" fmla="*/ 331 w 855"/>
                  <a:gd name="T65" fmla="*/ 483 h 524"/>
                  <a:gd name="T66" fmla="*/ 290 w 855"/>
                  <a:gd name="T67" fmla="*/ 497 h 524"/>
                  <a:gd name="T68" fmla="*/ 248 w 855"/>
                  <a:gd name="T69" fmla="*/ 497 h 524"/>
                  <a:gd name="T70" fmla="*/ 207 w 855"/>
                  <a:gd name="T71" fmla="*/ 510 h 524"/>
                  <a:gd name="T72" fmla="*/ 166 w 855"/>
                  <a:gd name="T73" fmla="*/ 510 h 524"/>
                  <a:gd name="T74" fmla="*/ 138 w 855"/>
                  <a:gd name="T75" fmla="*/ 497 h 524"/>
                  <a:gd name="T76" fmla="*/ 110 w 855"/>
                  <a:gd name="T77" fmla="*/ 497 h 524"/>
                  <a:gd name="T78" fmla="*/ 83 w 855"/>
                  <a:gd name="T79" fmla="*/ 469 h 524"/>
                  <a:gd name="T80" fmla="*/ 69 w 855"/>
                  <a:gd name="T81" fmla="*/ 469 h 524"/>
                  <a:gd name="T82" fmla="*/ 55 w 855"/>
                  <a:gd name="T83" fmla="*/ 455 h 524"/>
                  <a:gd name="T84" fmla="*/ 41 w 855"/>
                  <a:gd name="T85" fmla="*/ 400 h 524"/>
                  <a:gd name="T86" fmla="*/ 14 w 855"/>
                  <a:gd name="T87" fmla="*/ 345 h 524"/>
                  <a:gd name="T88" fmla="*/ 14 w 855"/>
                  <a:gd name="T89" fmla="*/ 303 h 524"/>
                  <a:gd name="T90" fmla="*/ 0 w 855"/>
                  <a:gd name="T91" fmla="*/ 262 h 524"/>
                  <a:gd name="T92" fmla="*/ 14 w 855"/>
                  <a:gd name="T93" fmla="*/ 207 h 524"/>
                  <a:gd name="T94" fmla="*/ 14 w 855"/>
                  <a:gd name="T95" fmla="*/ 152 h 524"/>
                  <a:gd name="T96" fmla="*/ 28 w 855"/>
                  <a:gd name="T97" fmla="*/ 124 h 524"/>
                  <a:gd name="T98" fmla="*/ 28 w 855"/>
                  <a:gd name="T99" fmla="*/ 124 h 5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24"/>
                  <a:gd name="T152" fmla="*/ 855 w 855"/>
                  <a:gd name="T153" fmla="*/ 524 h 5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24">
                    <a:moveTo>
                      <a:pt x="28" y="124"/>
                    </a:moveTo>
                    <a:lnTo>
                      <a:pt x="41" y="97"/>
                    </a:lnTo>
                    <a:lnTo>
                      <a:pt x="97" y="55"/>
                    </a:lnTo>
                    <a:lnTo>
                      <a:pt x="138" y="41"/>
                    </a:lnTo>
                    <a:lnTo>
                      <a:pt x="179" y="41"/>
                    </a:lnTo>
                    <a:lnTo>
                      <a:pt x="207" y="41"/>
                    </a:lnTo>
                    <a:lnTo>
                      <a:pt x="262" y="41"/>
                    </a:lnTo>
                    <a:lnTo>
                      <a:pt x="317" y="41"/>
                    </a:lnTo>
                    <a:lnTo>
                      <a:pt x="386" y="55"/>
                    </a:lnTo>
                    <a:lnTo>
                      <a:pt x="455" y="55"/>
                    </a:lnTo>
                    <a:lnTo>
                      <a:pt x="483" y="28"/>
                    </a:lnTo>
                    <a:lnTo>
                      <a:pt x="510" y="14"/>
                    </a:lnTo>
                    <a:lnTo>
                      <a:pt x="566" y="0"/>
                    </a:lnTo>
                    <a:lnTo>
                      <a:pt x="621" y="0"/>
                    </a:lnTo>
                    <a:lnTo>
                      <a:pt x="648" y="14"/>
                    </a:lnTo>
                    <a:lnTo>
                      <a:pt x="690" y="28"/>
                    </a:lnTo>
                    <a:lnTo>
                      <a:pt x="704" y="41"/>
                    </a:lnTo>
                    <a:lnTo>
                      <a:pt x="745" y="55"/>
                    </a:lnTo>
                    <a:lnTo>
                      <a:pt x="786" y="97"/>
                    </a:lnTo>
                    <a:lnTo>
                      <a:pt x="842" y="166"/>
                    </a:lnTo>
                    <a:lnTo>
                      <a:pt x="855" y="262"/>
                    </a:lnTo>
                    <a:lnTo>
                      <a:pt x="855" y="317"/>
                    </a:lnTo>
                    <a:lnTo>
                      <a:pt x="842" y="372"/>
                    </a:lnTo>
                    <a:lnTo>
                      <a:pt x="828" y="455"/>
                    </a:lnTo>
                    <a:lnTo>
                      <a:pt x="773" y="497"/>
                    </a:lnTo>
                    <a:lnTo>
                      <a:pt x="717" y="524"/>
                    </a:lnTo>
                    <a:lnTo>
                      <a:pt x="662" y="510"/>
                    </a:lnTo>
                    <a:lnTo>
                      <a:pt x="593" y="497"/>
                    </a:lnTo>
                    <a:lnTo>
                      <a:pt x="538" y="483"/>
                    </a:lnTo>
                    <a:lnTo>
                      <a:pt x="483" y="483"/>
                    </a:lnTo>
                    <a:lnTo>
                      <a:pt x="428" y="483"/>
                    </a:lnTo>
                    <a:lnTo>
                      <a:pt x="372" y="483"/>
                    </a:lnTo>
                    <a:lnTo>
                      <a:pt x="331" y="483"/>
                    </a:lnTo>
                    <a:lnTo>
                      <a:pt x="290" y="497"/>
                    </a:lnTo>
                    <a:lnTo>
                      <a:pt x="248" y="497"/>
                    </a:lnTo>
                    <a:lnTo>
                      <a:pt x="207" y="510"/>
                    </a:lnTo>
                    <a:lnTo>
                      <a:pt x="166" y="510"/>
                    </a:lnTo>
                    <a:lnTo>
                      <a:pt x="138" y="497"/>
                    </a:lnTo>
                    <a:lnTo>
                      <a:pt x="110" y="497"/>
                    </a:lnTo>
                    <a:lnTo>
                      <a:pt x="83" y="469"/>
                    </a:lnTo>
                    <a:lnTo>
                      <a:pt x="69" y="469"/>
                    </a:lnTo>
                    <a:lnTo>
                      <a:pt x="55" y="455"/>
                    </a:lnTo>
                    <a:lnTo>
                      <a:pt x="41" y="400"/>
                    </a:lnTo>
                    <a:lnTo>
                      <a:pt x="14" y="345"/>
                    </a:lnTo>
                    <a:lnTo>
                      <a:pt x="14" y="303"/>
                    </a:lnTo>
                    <a:lnTo>
                      <a:pt x="0" y="262"/>
                    </a:lnTo>
                    <a:lnTo>
                      <a:pt x="14" y="207"/>
                    </a:lnTo>
                    <a:lnTo>
                      <a:pt x="14" y="152"/>
                    </a:lnTo>
                    <a:lnTo>
                      <a:pt x="28" y="124"/>
                    </a:lnTo>
                    <a:close/>
                  </a:path>
                </a:pathLst>
              </a:custGeom>
              <a:solidFill>
                <a:srgbClr val="FFDC99"/>
              </a:solidFill>
              <a:ln w="31750">
                <a:solidFill>
                  <a:srgbClr val="FFDC99"/>
                </a:solidFill>
                <a:prstDash val="solid"/>
                <a:round/>
                <a:headEnd/>
                <a:tailEnd/>
              </a:ln>
            </p:spPr>
            <p:txBody>
              <a:bodyPr/>
              <a:lstStyle/>
              <a:p>
                <a:endParaRPr lang="en-US"/>
              </a:p>
            </p:txBody>
          </p:sp>
          <p:sp>
            <p:nvSpPr>
              <p:cNvPr id="12619" name="Freeform 29"/>
              <p:cNvSpPr>
                <a:spLocks/>
              </p:cNvSpPr>
              <p:nvPr/>
            </p:nvSpPr>
            <p:spPr bwMode="auto">
              <a:xfrm>
                <a:off x="4789" y="2058"/>
                <a:ext cx="496" cy="427"/>
              </a:xfrm>
              <a:custGeom>
                <a:avLst/>
                <a:gdLst>
                  <a:gd name="T0" fmla="*/ 13 w 496"/>
                  <a:gd name="T1" fmla="*/ 96 h 427"/>
                  <a:gd name="T2" fmla="*/ 13 w 496"/>
                  <a:gd name="T3" fmla="*/ 82 h 427"/>
                  <a:gd name="T4" fmla="*/ 41 w 496"/>
                  <a:gd name="T5" fmla="*/ 41 h 427"/>
                  <a:gd name="T6" fmla="*/ 69 w 496"/>
                  <a:gd name="T7" fmla="*/ 27 h 427"/>
                  <a:gd name="T8" fmla="*/ 96 w 496"/>
                  <a:gd name="T9" fmla="*/ 27 h 427"/>
                  <a:gd name="T10" fmla="*/ 110 w 496"/>
                  <a:gd name="T11" fmla="*/ 27 h 427"/>
                  <a:gd name="T12" fmla="*/ 138 w 496"/>
                  <a:gd name="T13" fmla="*/ 27 h 427"/>
                  <a:gd name="T14" fmla="*/ 179 w 496"/>
                  <a:gd name="T15" fmla="*/ 41 h 427"/>
                  <a:gd name="T16" fmla="*/ 220 w 496"/>
                  <a:gd name="T17" fmla="*/ 41 h 427"/>
                  <a:gd name="T18" fmla="*/ 248 w 496"/>
                  <a:gd name="T19" fmla="*/ 41 h 427"/>
                  <a:gd name="T20" fmla="*/ 275 w 496"/>
                  <a:gd name="T21" fmla="*/ 27 h 427"/>
                  <a:gd name="T22" fmla="*/ 289 w 496"/>
                  <a:gd name="T23" fmla="*/ 13 h 427"/>
                  <a:gd name="T24" fmla="*/ 317 w 496"/>
                  <a:gd name="T25" fmla="*/ 0 h 427"/>
                  <a:gd name="T26" fmla="*/ 344 w 496"/>
                  <a:gd name="T27" fmla="*/ 0 h 427"/>
                  <a:gd name="T28" fmla="*/ 372 w 496"/>
                  <a:gd name="T29" fmla="*/ 0 h 427"/>
                  <a:gd name="T30" fmla="*/ 400 w 496"/>
                  <a:gd name="T31" fmla="*/ 13 h 427"/>
                  <a:gd name="T32" fmla="*/ 413 w 496"/>
                  <a:gd name="T33" fmla="*/ 27 h 427"/>
                  <a:gd name="T34" fmla="*/ 427 w 496"/>
                  <a:gd name="T35" fmla="*/ 41 h 427"/>
                  <a:gd name="T36" fmla="*/ 455 w 496"/>
                  <a:gd name="T37" fmla="*/ 82 h 427"/>
                  <a:gd name="T38" fmla="*/ 482 w 496"/>
                  <a:gd name="T39" fmla="*/ 138 h 427"/>
                  <a:gd name="T40" fmla="*/ 482 w 496"/>
                  <a:gd name="T41" fmla="*/ 220 h 427"/>
                  <a:gd name="T42" fmla="*/ 496 w 496"/>
                  <a:gd name="T43" fmla="*/ 262 h 427"/>
                  <a:gd name="T44" fmla="*/ 482 w 496"/>
                  <a:gd name="T45" fmla="*/ 303 h 427"/>
                  <a:gd name="T46" fmla="*/ 469 w 496"/>
                  <a:gd name="T47" fmla="*/ 372 h 427"/>
                  <a:gd name="T48" fmla="*/ 441 w 496"/>
                  <a:gd name="T49" fmla="*/ 414 h 427"/>
                  <a:gd name="T50" fmla="*/ 413 w 496"/>
                  <a:gd name="T51" fmla="*/ 427 h 427"/>
                  <a:gd name="T52" fmla="*/ 372 w 496"/>
                  <a:gd name="T53" fmla="*/ 427 h 427"/>
                  <a:gd name="T54" fmla="*/ 344 w 496"/>
                  <a:gd name="T55" fmla="*/ 414 h 427"/>
                  <a:gd name="T56" fmla="*/ 303 w 496"/>
                  <a:gd name="T57" fmla="*/ 400 h 427"/>
                  <a:gd name="T58" fmla="*/ 275 w 496"/>
                  <a:gd name="T59" fmla="*/ 400 h 427"/>
                  <a:gd name="T60" fmla="*/ 248 w 496"/>
                  <a:gd name="T61" fmla="*/ 400 h 427"/>
                  <a:gd name="T62" fmla="*/ 207 w 496"/>
                  <a:gd name="T63" fmla="*/ 400 h 427"/>
                  <a:gd name="T64" fmla="*/ 179 w 496"/>
                  <a:gd name="T65" fmla="*/ 400 h 427"/>
                  <a:gd name="T66" fmla="*/ 165 w 496"/>
                  <a:gd name="T67" fmla="*/ 414 h 427"/>
                  <a:gd name="T68" fmla="*/ 138 w 496"/>
                  <a:gd name="T69" fmla="*/ 414 h 427"/>
                  <a:gd name="T70" fmla="*/ 110 w 496"/>
                  <a:gd name="T71" fmla="*/ 414 h 427"/>
                  <a:gd name="T72" fmla="*/ 96 w 496"/>
                  <a:gd name="T73" fmla="*/ 414 h 427"/>
                  <a:gd name="T74" fmla="*/ 69 w 496"/>
                  <a:gd name="T75" fmla="*/ 414 h 427"/>
                  <a:gd name="T76" fmla="*/ 55 w 496"/>
                  <a:gd name="T77" fmla="*/ 414 h 427"/>
                  <a:gd name="T78" fmla="*/ 41 w 496"/>
                  <a:gd name="T79" fmla="*/ 400 h 427"/>
                  <a:gd name="T80" fmla="*/ 27 w 496"/>
                  <a:gd name="T81" fmla="*/ 386 h 427"/>
                  <a:gd name="T82" fmla="*/ 27 w 496"/>
                  <a:gd name="T83" fmla="*/ 372 h 427"/>
                  <a:gd name="T84" fmla="*/ 13 w 496"/>
                  <a:gd name="T85" fmla="*/ 345 h 427"/>
                  <a:gd name="T86" fmla="*/ 0 w 496"/>
                  <a:gd name="T87" fmla="*/ 289 h 427"/>
                  <a:gd name="T88" fmla="*/ 0 w 496"/>
                  <a:gd name="T89" fmla="*/ 248 h 427"/>
                  <a:gd name="T90" fmla="*/ 0 w 496"/>
                  <a:gd name="T91" fmla="*/ 207 h 427"/>
                  <a:gd name="T92" fmla="*/ 0 w 496"/>
                  <a:gd name="T93" fmla="*/ 165 h 427"/>
                  <a:gd name="T94" fmla="*/ 0 w 496"/>
                  <a:gd name="T95" fmla="*/ 124 h 427"/>
                  <a:gd name="T96" fmla="*/ 13 w 496"/>
                  <a:gd name="T97" fmla="*/ 96 h 427"/>
                  <a:gd name="T98" fmla="*/ 13 w 496"/>
                  <a:gd name="T99" fmla="*/ 96 h 4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27"/>
                  <a:gd name="T152" fmla="*/ 496 w 496"/>
                  <a:gd name="T153" fmla="*/ 427 h 4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27">
                    <a:moveTo>
                      <a:pt x="13" y="96"/>
                    </a:moveTo>
                    <a:lnTo>
                      <a:pt x="13" y="82"/>
                    </a:lnTo>
                    <a:lnTo>
                      <a:pt x="41" y="41"/>
                    </a:lnTo>
                    <a:lnTo>
                      <a:pt x="69" y="27"/>
                    </a:lnTo>
                    <a:lnTo>
                      <a:pt x="96" y="27"/>
                    </a:lnTo>
                    <a:lnTo>
                      <a:pt x="110" y="27"/>
                    </a:lnTo>
                    <a:lnTo>
                      <a:pt x="138" y="27"/>
                    </a:lnTo>
                    <a:lnTo>
                      <a:pt x="179" y="41"/>
                    </a:lnTo>
                    <a:lnTo>
                      <a:pt x="220" y="41"/>
                    </a:lnTo>
                    <a:lnTo>
                      <a:pt x="248" y="41"/>
                    </a:lnTo>
                    <a:lnTo>
                      <a:pt x="275" y="27"/>
                    </a:lnTo>
                    <a:lnTo>
                      <a:pt x="289" y="13"/>
                    </a:lnTo>
                    <a:lnTo>
                      <a:pt x="317" y="0"/>
                    </a:lnTo>
                    <a:lnTo>
                      <a:pt x="344" y="0"/>
                    </a:lnTo>
                    <a:lnTo>
                      <a:pt x="372" y="0"/>
                    </a:lnTo>
                    <a:lnTo>
                      <a:pt x="400" y="13"/>
                    </a:lnTo>
                    <a:lnTo>
                      <a:pt x="413" y="27"/>
                    </a:lnTo>
                    <a:lnTo>
                      <a:pt x="427" y="41"/>
                    </a:lnTo>
                    <a:lnTo>
                      <a:pt x="455" y="82"/>
                    </a:lnTo>
                    <a:lnTo>
                      <a:pt x="482" y="138"/>
                    </a:lnTo>
                    <a:lnTo>
                      <a:pt x="482" y="220"/>
                    </a:lnTo>
                    <a:lnTo>
                      <a:pt x="496" y="262"/>
                    </a:lnTo>
                    <a:lnTo>
                      <a:pt x="482" y="303"/>
                    </a:lnTo>
                    <a:lnTo>
                      <a:pt x="469" y="372"/>
                    </a:lnTo>
                    <a:lnTo>
                      <a:pt x="441" y="414"/>
                    </a:lnTo>
                    <a:lnTo>
                      <a:pt x="413" y="427"/>
                    </a:lnTo>
                    <a:lnTo>
                      <a:pt x="372" y="427"/>
                    </a:lnTo>
                    <a:lnTo>
                      <a:pt x="344" y="414"/>
                    </a:lnTo>
                    <a:lnTo>
                      <a:pt x="303" y="400"/>
                    </a:lnTo>
                    <a:lnTo>
                      <a:pt x="275" y="400"/>
                    </a:lnTo>
                    <a:lnTo>
                      <a:pt x="248" y="400"/>
                    </a:lnTo>
                    <a:lnTo>
                      <a:pt x="207" y="400"/>
                    </a:lnTo>
                    <a:lnTo>
                      <a:pt x="179" y="400"/>
                    </a:lnTo>
                    <a:lnTo>
                      <a:pt x="165" y="414"/>
                    </a:lnTo>
                    <a:lnTo>
                      <a:pt x="138" y="414"/>
                    </a:lnTo>
                    <a:lnTo>
                      <a:pt x="110" y="414"/>
                    </a:lnTo>
                    <a:lnTo>
                      <a:pt x="96" y="414"/>
                    </a:lnTo>
                    <a:lnTo>
                      <a:pt x="69" y="414"/>
                    </a:lnTo>
                    <a:lnTo>
                      <a:pt x="55" y="414"/>
                    </a:lnTo>
                    <a:lnTo>
                      <a:pt x="41" y="400"/>
                    </a:lnTo>
                    <a:lnTo>
                      <a:pt x="27" y="386"/>
                    </a:lnTo>
                    <a:lnTo>
                      <a:pt x="27" y="372"/>
                    </a:lnTo>
                    <a:lnTo>
                      <a:pt x="13" y="345"/>
                    </a:lnTo>
                    <a:lnTo>
                      <a:pt x="0" y="289"/>
                    </a:lnTo>
                    <a:lnTo>
                      <a:pt x="0" y="248"/>
                    </a:lnTo>
                    <a:lnTo>
                      <a:pt x="0" y="207"/>
                    </a:lnTo>
                    <a:lnTo>
                      <a:pt x="0" y="165"/>
                    </a:lnTo>
                    <a:lnTo>
                      <a:pt x="0" y="124"/>
                    </a:lnTo>
                    <a:lnTo>
                      <a:pt x="13" y="96"/>
                    </a:lnTo>
                    <a:close/>
                  </a:path>
                </a:pathLst>
              </a:custGeom>
              <a:solidFill>
                <a:srgbClr val="FFDC99"/>
              </a:solidFill>
              <a:ln w="31750">
                <a:solidFill>
                  <a:srgbClr val="FFDC99"/>
                </a:solidFill>
                <a:prstDash val="solid"/>
                <a:round/>
                <a:headEnd/>
                <a:tailEnd/>
              </a:ln>
            </p:spPr>
            <p:txBody>
              <a:bodyPr/>
              <a:lstStyle/>
              <a:p>
                <a:endParaRPr lang="en-US"/>
              </a:p>
            </p:txBody>
          </p:sp>
          <p:sp>
            <p:nvSpPr>
              <p:cNvPr id="12620" name="Freeform 30"/>
              <p:cNvSpPr>
                <a:spLocks/>
              </p:cNvSpPr>
              <p:nvPr/>
            </p:nvSpPr>
            <p:spPr bwMode="auto">
              <a:xfrm>
                <a:off x="787" y="1368"/>
                <a:ext cx="386" cy="331"/>
              </a:xfrm>
              <a:custGeom>
                <a:avLst/>
                <a:gdLst>
                  <a:gd name="T0" fmla="*/ 0 w 386"/>
                  <a:gd name="T1" fmla="*/ 83 h 331"/>
                  <a:gd name="T2" fmla="*/ 14 w 386"/>
                  <a:gd name="T3" fmla="*/ 55 h 331"/>
                  <a:gd name="T4" fmla="*/ 28 w 386"/>
                  <a:gd name="T5" fmla="*/ 27 h 331"/>
                  <a:gd name="T6" fmla="*/ 55 w 386"/>
                  <a:gd name="T7" fmla="*/ 27 h 331"/>
                  <a:gd name="T8" fmla="*/ 69 w 386"/>
                  <a:gd name="T9" fmla="*/ 27 h 331"/>
                  <a:gd name="T10" fmla="*/ 83 w 386"/>
                  <a:gd name="T11" fmla="*/ 27 h 331"/>
                  <a:gd name="T12" fmla="*/ 111 w 386"/>
                  <a:gd name="T13" fmla="*/ 27 h 331"/>
                  <a:gd name="T14" fmla="*/ 138 w 386"/>
                  <a:gd name="T15" fmla="*/ 27 h 331"/>
                  <a:gd name="T16" fmla="*/ 166 w 386"/>
                  <a:gd name="T17" fmla="*/ 27 h 331"/>
                  <a:gd name="T18" fmla="*/ 193 w 386"/>
                  <a:gd name="T19" fmla="*/ 27 h 331"/>
                  <a:gd name="T20" fmla="*/ 207 w 386"/>
                  <a:gd name="T21" fmla="*/ 14 h 331"/>
                  <a:gd name="T22" fmla="*/ 221 w 386"/>
                  <a:gd name="T23" fmla="*/ 0 h 331"/>
                  <a:gd name="T24" fmla="*/ 249 w 386"/>
                  <a:gd name="T25" fmla="*/ 0 h 331"/>
                  <a:gd name="T26" fmla="*/ 276 w 386"/>
                  <a:gd name="T27" fmla="*/ 0 h 331"/>
                  <a:gd name="T28" fmla="*/ 290 w 386"/>
                  <a:gd name="T29" fmla="*/ 0 h 331"/>
                  <a:gd name="T30" fmla="*/ 304 w 386"/>
                  <a:gd name="T31" fmla="*/ 14 h 331"/>
                  <a:gd name="T32" fmla="*/ 317 w 386"/>
                  <a:gd name="T33" fmla="*/ 14 h 331"/>
                  <a:gd name="T34" fmla="*/ 331 w 386"/>
                  <a:gd name="T35" fmla="*/ 27 h 331"/>
                  <a:gd name="T36" fmla="*/ 359 w 386"/>
                  <a:gd name="T37" fmla="*/ 55 h 331"/>
                  <a:gd name="T38" fmla="*/ 373 w 386"/>
                  <a:gd name="T39" fmla="*/ 110 h 331"/>
                  <a:gd name="T40" fmla="*/ 386 w 386"/>
                  <a:gd name="T41" fmla="*/ 165 h 331"/>
                  <a:gd name="T42" fmla="*/ 386 w 386"/>
                  <a:gd name="T43" fmla="*/ 207 h 331"/>
                  <a:gd name="T44" fmla="*/ 373 w 386"/>
                  <a:gd name="T45" fmla="*/ 234 h 331"/>
                  <a:gd name="T46" fmla="*/ 373 w 386"/>
                  <a:gd name="T47" fmla="*/ 289 h 331"/>
                  <a:gd name="T48" fmla="*/ 345 w 386"/>
                  <a:gd name="T49" fmla="*/ 317 h 331"/>
                  <a:gd name="T50" fmla="*/ 317 w 386"/>
                  <a:gd name="T51" fmla="*/ 331 h 331"/>
                  <a:gd name="T52" fmla="*/ 290 w 386"/>
                  <a:gd name="T53" fmla="*/ 331 h 331"/>
                  <a:gd name="T54" fmla="*/ 262 w 386"/>
                  <a:gd name="T55" fmla="*/ 317 h 331"/>
                  <a:gd name="T56" fmla="*/ 235 w 386"/>
                  <a:gd name="T57" fmla="*/ 317 h 331"/>
                  <a:gd name="T58" fmla="*/ 207 w 386"/>
                  <a:gd name="T59" fmla="*/ 303 h 331"/>
                  <a:gd name="T60" fmla="*/ 193 w 386"/>
                  <a:gd name="T61" fmla="*/ 303 h 331"/>
                  <a:gd name="T62" fmla="*/ 166 w 386"/>
                  <a:gd name="T63" fmla="*/ 303 h 331"/>
                  <a:gd name="T64" fmla="*/ 138 w 386"/>
                  <a:gd name="T65" fmla="*/ 317 h 331"/>
                  <a:gd name="T66" fmla="*/ 124 w 386"/>
                  <a:gd name="T67" fmla="*/ 317 h 331"/>
                  <a:gd name="T68" fmla="*/ 111 w 386"/>
                  <a:gd name="T69" fmla="*/ 317 h 331"/>
                  <a:gd name="T70" fmla="*/ 83 w 386"/>
                  <a:gd name="T71" fmla="*/ 317 h 331"/>
                  <a:gd name="T72" fmla="*/ 69 w 386"/>
                  <a:gd name="T73" fmla="*/ 331 h 331"/>
                  <a:gd name="T74" fmla="*/ 55 w 386"/>
                  <a:gd name="T75" fmla="*/ 317 h 331"/>
                  <a:gd name="T76" fmla="*/ 42 w 386"/>
                  <a:gd name="T77" fmla="*/ 317 h 331"/>
                  <a:gd name="T78" fmla="*/ 28 w 386"/>
                  <a:gd name="T79" fmla="*/ 303 h 331"/>
                  <a:gd name="T80" fmla="*/ 28 w 386"/>
                  <a:gd name="T81" fmla="*/ 303 h 331"/>
                  <a:gd name="T82" fmla="*/ 14 w 386"/>
                  <a:gd name="T83" fmla="*/ 289 h 331"/>
                  <a:gd name="T84" fmla="*/ 14 w 386"/>
                  <a:gd name="T85" fmla="*/ 262 h 331"/>
                  <a:gd name="T86" fmla="*/ 0 w 386"/>
                  <a:gd name="T87" fmla="*/ 220 h 331"/>
                  <a:gd name="T88" fmla="*/ 0 w 386"/>
                  <a:gd name="T89" fmla="*/ 193 h 331"/>
                  <a:gd name="T90" fmla="*/ 0 w 386"/>
                  <a:gd name="T91" fmla="*/ 165 h 331"/>
                  <a:gd name="T92" fmla="*/ 0 w 386"/>
                  <a:gd name="T93" fmla="*/ 124 h 331"/>
                  <a:gd name="T94" fmla="*/ 0 w 386"/>
                  <a:gd name="T95" fmla="*/ 96 h 331"/>
                  <a:gd name="T96" fmla="*/ 0 w 386"/>
                  <a:gd name="T97" fmla="*/ 83 h 331"/>
                  <a:gd name="T98" fmla="*/ 0 w 386"/>
                  <a:gd name="T99" fmla="*/ 83 h 3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31"/>
                  <a:gd name="T152" fmla="*/ 386 w 386"/>
                  <a:gd name="T153" fmla="*/ 331 h 3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31">
                    <a:moveTo>
                      <a:pt x="0" y="83"/>
                    </a:moveTo>
                    <a:lnTo>
                      <a:pt x="14" y="55"/>
                    </a:lnTo>
                    <a:lnTo>
                      <a:pt x="28" y="27"/>
                    </a:lnTo>
                    <a:lnTo>
                      <a:pt x="55" y="27"/>
                    </a:lnTo>
                    <a:lnTo>
                      <a:pt x="69" y="27"/>
                    </a:lnTo>
                    <a:lnTo>
                      <a:pt x="83" y="27"/>
                    </a:lnTo>
                    <a:lnTo>
                      <a:pt x="111" y="27"/>
                    </a:lnTo>
                    <a:lnTo>
                      <a:pt x="138" y="27"/>
                    </a:lnTo>
                    <a:lnTo>
                      <a:pt x="166" y="27"/>
                    </a:lnTo>
                    <a:lnTo>
                      <a:pt x="193" y="27"/>
                    </a:lnTo>
                    <a:lnTo>
                      <a:pt x="207" y="14"/>
                    </a:lnTo>
                    <a:lnTo>
                      <a:pt x="221" y="0"/>
                    </a:lnTo>
                    <a:lnTo>
                      <a:pt x="249" y="0"/>
                    </a:lnTo>
                    <a:lnTo>
                      <a:pt x="276" y="0"/>
                    </a:lnTo>
                    <a:lnTo>
                      <a:pt x="290" y="0"/>
                    </a:lnTo>
                    <a:lnTo>
                      <a:pt x="304" y="14"/>
                    </a:lnTo>
                    <a:lnTo>
                      <a:pt x="317" y="14"/>
                    </a:lnTo>
                    <a:lnTo>
                      <a:pt x="331" y="27"/>
                    </a:lnTo>
                    <a:lnTo>
                      <a:pt x="359" y="55"/>
                    </a:lnTo>
                    <a:lnTo>
                      <a:pt x="373" y="110"/>
                    </a:lnTo>
                    <a:lnTo>
                      <a:pt x="386" y="165"/>
                    </a:lnTo>
                    <a:lnTo>
                      <a:pt x="386" y="207"/>
                    </a:lnTo>
                    <a:lnTo>
                      <a:pt x="373" y="234"/>
                    </a:lnTo>
                    <a:lnTo>
                      <a:pt x="373" y="289"/>
                    </a:lnTo>
                    <a:lnTo>
                      <a:pt x="345" y="317"/>
                    </a:lnTo>
                    <a:lnTo>
                      <a:pt x="317" y="331"/>
                    </a:lnTo>
                    <a:lnTo>
                      <a:pt x="290" y="331"/>
                    </a:lnTo>
                    <a:lnTo>
                      <a:pt x="262" y="317"/>
                    </a:lnTo>
                    <a:lnTo>
                      <a:pt x="235" y="317"/>
                    </a:lnTo>
                    <a:lnTo>
                      <a:pt x="207" y="303"/>
                    </a:lnTo>
                    <a:lnTo>
                      <a:pt x="193" y="303"/>
                    </a:lnTo>
                    <a:lnTo>
                      <a:pt x="166" y="303"/>
                    </a:lnTo>
                    <a:lnTo>
                      <a:pt x="138" y="317"/>
                    </a:lnTo>
                    <a:lnTo>
                      <a:pt x="124" y="317"/>
                    </a:lnTo>
                    <a:lnTo>
                      <a:pt x="111" y="317"/>
                    </a:lnTo>
                    <a:lnTo>
                      <a:pt x="83" y="317"/>
                    </a:lnTo>
                    <a:lnTo>
                      <a:pt x="69" y="331"/>
                    </a:lnTo>
                    <a:lnTo>
                      <a:pt x="55" y="317"/>
                    </a:lnTo>
                    <a:lnTo>
                      <a:pt x="42" y="317"/>
                    </a:lnTo>
                    <a:lnTo>
                      <a:pt x="28" y="303"/>
                    </a:lnTo>
                    <a:lnTo>
                      <a:pt x="14" y="289"/>
                    </a:lnTo>
                    <a:lnTo>
                      <a:pt x="14" y="262"/>
                    </a:lnTo>
                    <a:lnTo>
                      <a:pt x="0" y="220"/>
                    </a:lnTo>
                    <a:lnTo>
                      <a:pt x="0" y="193"/>
                    </a:lnTo>
                    <a:lnTo>
                      <a:pt x="0" y="165"/>
                    </a:lnTo>
                    <a:lnTo>
                      <a:pt x="0" y="124"/>
                    </a:lnTo>
                    <a:lnTo>
                      <a:pt x="0" y="96"/>
                    </a:lnTo>
                    <a:lnTo>
                      <a:pt x="0" y="83"/>
                    </a:lnTo>
                    <a:close/>
                  </a:path>
                </a:pathLst>
              </a:custGeom>
              <a:solidFill>
                <a:srgbClr val="FFDC99"/>
              </a:solidFill>
              <a:ln w="31750">
                <a:solidFill>
                  <a:srgbClr val="FFDC99"/>
                </a:solidFill>
                <a:prstDash val="solid"/>
                <a:round/>
                <a:headEnd/>
                <a:tailEnd/>
              </a:ln>
            </p:spPr>
            <p:txBody>
              <a:bodyPr/>
              <a:lstStyle/>
              <a:p>
                <a:endParaRPr lang="en-US"/>
              </a:p>
            </p:txBody>
          </p:sp>
          <p:sp>
            <p:nvSpPr>
              <p:cNvPr id="12621" name="Rectangle 31"/>
              <p:cNvSpPr>
                <a:spLocks noChangeArrowheads="1"/>
              </p:cNvSpPr>
              <p:nvPr/>
            </p:nvSpPr>
            <p:spPr bwMode="auto">
              <a:xfrm>
                <a:off x="899" y="1498"/>
                <a:ext cx="196"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ISP</a:t>
                </a:r>
                <a:endParaRPr lang="en-GB" sz="2400">
                  <a:latin typeface="Times" charset="0"/>
                  <a:ea typeface="宋体" pitchFamily="2" charset="-122"/>
                </a:endParaRPr>
              </a:p>
            </p:txBody>
          </p:sp>
          <p:sp>
            <p:nvSpPr>
              <p:cNvPr id="12622" name="Rectangle 32"/>
              <p:cNvSpPr>
                <a:spLocks noChangeArrowheads="1"/>
              </p:cNvSpPr>
              <p:nvPr/>
            </p:nvSpPr>
            <p:spPr bwMode="auto">
              <a:xfrm>
                <a:off x="1725" y="1533"/>
                <a:ext cx="28" cy="594"/>
              </a:xfrm>
              <a:prstGeom prst="rect">
                <a:avLst/>
              </a:prstGeom>
              <a:solidFill>
                <a:srgbClr val="FFDC99"/>
              </a:solidFill>
              <a:ln w="9525">
                <a:noFill/>
                <a:miter lim="800000"/>
                <a:headEnd/>
                <a:tailEnd/>
              </a:ln>
            </p:spPr>
            <p:txBody>
              <a:bodyPr/>
              <a:lstStyle/>
              <a:p>
                <a:endParaRPr lang="en-US"/>
              </a:p>
            </p:txBody>
          </p:sp>
          <p:sp>
            <p:nvSpPr>
              <p:cNvPr id="12623" name="Rectangle 33"/>
              <p:cNvSpPr>
                <a:spLocks noChangeArrowheads="1"/>
              </p:cNvSpPr>
              <p:nvPr/>
            </p:nvSpPr>
            <p:spPr bwMode="auto">
              <a:xfrm>
                <a:off x="1725" y="1533"/>
                <a:ext cx="42" cy="607"/>
              </a:xfrm>
              <a:prstGeom prst="rect">
                <a:avLst/>
              </a:prstGeom>
              <a:noFill/>
              <a:ln w="31750">
                <a:solidFill>
                  <a:srgbClr val="FFDC99"/>
                </a:solidFill>
                <a:miter lim="800000"/>
                <a:headEnd/>
                <a:tailEnd/>
              </a:ln>
            </p:spPr>
            <p:txBody>
              <a:bodyPr/>
              <a:lstStyle/>
              <a:p>
                <a:endParaRPr lang="en-US"/>
              </a:p>
            </p:txBody>
          </p:sp>
          <p:sp>
            <p:nvSpPr>
              <p:cNvPr id="12624" name="Freeform 34"/>
              <p:cNvSpPr>
                <a:spLocks/>
              </p:cNvSpPr>
              <p:nvPr/>
            </p:nvSpPr>
            <p:spPr bwMode="auto">
              <a:xfrm>
                <a:off x="3823" y="2458"/>
                <a:ext cx="1021" cy="496"/>
              </a:xfrm>
              <a:custGeom>
                <a:avLst/>
                <a:gdLst>
                  <a:gd name="T0" fmla="*/ 1021 w 1021"/>
                  <a:gd name="T1" fmla="*/ 469 h 496"/>
                  <a:gd name="T2" fmla="*/ 1007 w 1021"/>
                  <a:gd name="T3" fmla="*/ 496 h 496"/>
                  <a:gd name="T4" fmla="*/ 0 w 1021"/>
                  <a:gd name="T5" fmla="*/ 27 h 496"/>
                  <a:gd name="T6" fmla="*/ 13 w 1021"/>
                  <a:gd name="T7" fmla="*/ 0 h 496"/>
                  <a:gd name="T8" fmla="*/ 1021 w 1021"/>
                  <a:gd name="T9" fmla="*/ 469 h 496"/>
                  <a:gd name="T10" fmla="*/ 0 60000 65536"/>
                  <a:gd name="T11" fmla="*/ 0 60000 65536"/>
                  <a:gd name="T12" fmla="*/ 0 60000 65536"/>
                  <a:gd name="T13" fmla="*/ 0 60000 65536"/>
                  <a:gd name="T14" fmla="*/ 0 60000 65536"/>
                  <a:gd name="T15" fmla="*/ 0 w 1021"/>
                  <a:gd name="T16" fmla="*/ 0 h 496"/>
                  <a:gd name="T17" fmla="*/ 1021 w 1021"/>
                  <a:gd name="T18" fmla="*/ 496 h 496"/>
                </a:gdLst>
                <a:ahLst/>
                <a:cxnLst>
                  <a:cxn ang="T10">
                    <a:pos x="T0" y="T1"/>
                  </a:cxn>
                  <a:cxn ang="T11">
                    <a:pos x="T2" y="T3"/>
                  </a:cxn>
                  <a:cxn ang="T12">
                    <a:pos x="T4" y="T5"/>
                  </a:cxn>
                  <a:cxn ang="T13">
                    <a:pos x="T6" y="T7"/>
                  </a:cxn>
                  <a:cxn ang="T14">
                    <a:pos x="T8" y="T9"/>
                  </a:cxn>
                </a:cxnLst>
                <a:rect l="T15" t="T16" r="T17" b="T18"/>
                <a:pathLst>
                  <a:path w="1021" h="496">
                    <a:moveTo>
                      <a:pt x="1021" y="469"/>
                    </a:moveTo>
                    <a:lnTo>
                      <a:pt x="1007" y="496"/>
                    </a:lnTo>
                    <a:lnTo>
                      <a:pt x="0" y="27"/>
                    </a:lnTo>
                    <a:lnTo>
                      <a:pt x="13" y="0"/>
                    </a:lnTo>
                    <a:lnTo>
                      <a:pt x="1021" y="469"/>
                    </a:lnTo>
                    <a:close/>
                  </a:path>
                </a:pathLst>
              </a:custGeom>
              <a:solidFill>
                <a:srgbClr val="FFDC99"/>
              </a:solidFill>
              <a:ln w="31750">
                <a:solidFill>
                  <a:srgbClr val="FFDC99"/>
                </a:solidFill>
                <a:prstDash val="solid"/>
                <a:round/>
                <a:headEnd/>
                <a:tailEnd/>
              </a:ln>
            </p:spPr>
            <p:txBody>
              <a:bodyPr/>
              <a:lstStyle/>
              <a:p>
                <a:endParaRPr lang="en-US"/>
              </a:p>
            </p:txBody>
          </p:sp>
          <p:sp>
            <p:nvSpPr>
              <p:cNvPr id="12625" name="Freeform 35"/>
              <p:cNvSpPr>
                <a:spLocks/>
              </p:cNvSpPr>
              <p:nvPr/>
            </p:nvSpPr>
            <p:spPr bwMode="auto">
              <a:xfrm>
                <a:off x="4250" y="2044"/>
                <a:ext cx="663" cy="317"/>
              </a:xfrm>
              <a:custGeom>
                <a:avLst/>
                <a:gdLst>
                  <a:gd name="T0" fmla="*/ 663 w 663"/>
                  <a:gd name="T1" fmla="*/ 290 h 317"/>
                  <a:gd name="T2" fmla="*/ 649 w 663"/>
                  <a:gd name="T3" fmla="*/ 317 h 317"/>
                  <a:gd name="T4" fmla="*/ 0 w 663"/>
                  <a:gd name="T5" fmla="*/ 27 h 317"/>
                  <a:gd name="T6" fmla="*/ 28 w 663"/>
                  <a:gd name="T7" fmla="*/ 0 h 317"/>
                  <a:gd name="T8" fmla="*/ 663 w 663"/>
                  <a:gd name="T9" fmla="*/ 290 h 317"/>
                  <a:gd name="T10" fmla="*/ 0 60000 65536"/>
                  <a:gd name="T11" fmla="*/ 0 60000 65536"/>
                  <a:gd name="T12" fmla="*/ 0 60000 65536"/>
                  <a:gd name="T13" fmla="*/ 0 60000 65536"/>
                  <a:gd name="T14" fmla="*/ 0 60000 65536"/>
                  <a:gd name="T15" fmla="*/ 0 w 663"/>
                  <a:gd name="T16" fmla="*/ 0 h 317"/>
                  <a:gd name="T17" fmla="*/ 663 w 663"/>
                  <a:gd name="T18" fmla="*/ 317 h 317"/>
                </a:gdLst>
                <a:ahLst/>
                <a:cxnLst>
                  <a:cxn ang="T10">
                    <a:pos x="T0" y="T1"/>
                  </a:cxn>
                  <a:cxn ang="T11">
                    <a:pos x="T2" y="T3"/>
                  </a:cxn>
                  <a:cxn ang="T12">
                    <a:pos x="T4" y="T5"/>
                  </a:cxn>
                  <a:cxn ang="T13">
                    <a:pos x="T6" y="T7"/>
                  </a:cxn>
                  <a:cxn ang="T14">
                    <a:pos x="T8" y="T9"/>
                  </a:cxn>
                </a:cxnLst>
                <a:rect l="T15" t="T16" r="T17" b="T18"/>
                <a:pathLst>
                  <a:path w="663" h="317">
                    <a:moveTo>
                      <a:pt x="663" y="290"/>
                    </a:moveTo>
                    <a:lnTo>
                      <a:pt x="649" y="317"/>
                    </a:lnTo>
                    <a:lnTo>
                      <a:pt x="0" y="27"/>
                    </a:lnTo>
                    <a:lnTo>
                      <a:pt x="28" y="0"/>
                    </a:lnTo>
                    <a:lnTo>
                      <a:pt x="663" y="290"/>
                    </a:lnTo>
                    <a:close/>
                  </a:path>
                </a:pathLst>
              </a:custGeom>
              <a:solidFill>
                <a:srgbClr val="FFDC99"/>
              </a:solidFill>
              <a:ln w="31750">
                <a:solidFill>
                  <a:srgbClr val="FFDC99"/>
                </a:solidFill>
                <a:prstDash val="solid"/>
                <a:round/>
                <a:headEnd/>
                <a:tailEnd/>
              </a:ln>
            </p:spPr>
            <p:txBody>
              <a:bodyPr/>
              <a:lstStyle/>
              <a:p>
                <a:endParaRPr lang="en-US"/>
              </a:p>
            </p:txBody>
          </p:sp>
          <p:sp>
            <p:nvSpPr>
              <p:cNvPr id="12626" name="Freeform 36"/>
              <p:cNvSpPr>
                <a:spLocks/>
              </p:cNvSpPr>
              <p:nvPr/>
            </p:nvSpPr>
            <p:spPr bwMode="auto">
              <a:xfrm>
                <a:off x="1891" y="2223"/>
                <a:ext cx="497" cy="262"/>
              </a:xfrm>
              <a:custGeom>
                <a:avLst/>
                <a:gdLst>
                  <a:gd name="T0" fmla="*/ 497 w 497"/>
                  <a:gd name="T1" fmla="*/ 235 h 262"/>
                  <a:gd name="T2" fmla="*/ 483 w 497"/>
                  <a:gd name="T3" fmla="*/ 262 h 262"/>
                  <a:gd name="T4" fmla="*/ 0 w 497"/>
                  <a:gd name="T5" fmla="*/ 28 h 262"/>
                  <a:gd name="T6" fmla="*/ 14 w 497"/>
                  <a:gd name="T7" fmla="*/ 0 h 262"/>
                  <a:gd name="T8" fmla="*/ 497 w 497"/>
                  <a:gd name="T9" fmla="*/ 235 h 262"/>
                  <a:gd name="T10" fmla="*/ 0 60000 65536"/>
                  <a:gd name="T11" fmla="*/ 0 60000 65536"/>
                  <a:gd name="T12" fmla="*/ 0 60000 65536"/>
                  <a:gd name="T13" fmla="*/ 0 60000 65536"/>
                  <a:gd name="T14" fmla="*/ 0 60000 65536"/>
                  <a:gd name="T15" fmla="*/ 0 w 497"/>
                  <a:gd name="T16" fmla="*/ 0 h 262"/>
                  <a:gd name="T17" fmla="*/ 497 w 497"/>
                  <a:gd name="T18" fmla="*/ 262 h 262"/>
                </a:gdLst>
                <a:ahLst/>
                <a:cxnLst>
                  <a:cxn ang="T10">
                    <a:pos x="T0" y="T1"/>
                  </a:cxn>
                  <a:cxn ang="T11">
                    <a:pos x="T2" y="T3"/>
                  </a:cxn>
                  <a:cxn ang="T12">
                    <a:pos x="T4" y="T5"/>
                  </a:cxn>
                  <a:cxn ang="T13">
                    <a:pos x="T6" y="T7"/>
                  </a:cxn>
                  <a:cxn ang="T14">
                    <a:pos x="T8" y="T9"/>
                  </a:cxn>
                </a:cxnLst>
                <a:rect l="T15" t="T16" r="T17" b="T18"/>
                <a:pathLst>
                  <a:path w="497" h="262">
                    <a:moveTo>
                      <a:pt x="497" y="235"/>
                    </a:moveTo>
                    <a:lnTo>
                      <a:pt x="483" y="262"/>
                    </a:lnTo>
                    <a:lnTo>
                      <a:pt x="0" y="28"/>
                    </a:lnTo>
                    <a:lnTo>
                      <a:pt x="14" y="0"/>
                    </a:lnTo>
                    <a:lnTo>
                      <a:pt x="497" y="235"/>
                    </a:lnTo>
                    <a:close/>
                  </a:path>
                </a:pathLst>
              </a:custGeom>
              <a:solidFill>
                <a:srgbClr val="FFDC99"/>
              </a:solidFill>
              <a:ln w="31750">
                <a:solidFill>
                  <a:srgbClr val="FFDC99"/>
                </a:solidFill>
                <a:prstDash val="solid"/>
                <a:round/>
                <a:headEnd/>
                <a:tailEnd/>
              </a:ln>
            </p:spPr>
            <p:txBody>
              <a:bodyPr/>
              <a:lstStyle/>
              <a:p>
                <a:endParaRPr lang="en-US"/>
              </a:p>
            </p:txBody>
          </p:sp>
          <p:sp>
            <p:nvSpPr>
              <p:cNvPr id="12627" name="Freeform 37"/>
              <p:cNvSpPr>
                <a:spLocks/>
              </p:cNvSpPr>
              <p:nvPr/>
            </p:nvSpPr>
            <p:spPr bwMode="auto">
              <a:xfrm>
                <a:off x="1118" y="1533"/>
                <a:ext cx="621" cy="318"/>
              </a:xfrm>
              <a:custGeom>
                <a:avLst/>
                <a:gdLst>
                  <a:gd name="T0" fmla="*/ 621 w 621"/>
                  <a:gd name="T1" fmla="*/ 290 h 318"/>
                  <a:gd name="T2" fmla="*/ 621 w 621"/>
                  <a:gd name="T3" fmla="*/ 318 h 318"/>
                  <a:gd name="T4" fmla="*/ 0 w 621"/>
                  <a:gd name="T5" fmla="*/ 28 h 318"/>
                  <a:gd name="T6" fmla="*/ 14 w 621"/>
                  <a:gd name="T7" fmla="*/ 0 h 318"/>
                  <a:gd name="T8" fmla="*/ 621 w 621"/>
                  <a:gd name="T9" fmla="*/ 290 h 318"/>
                  <a:gd name="T10" fmla="*/ 0 60000 65536"/>
                  <a:gd name="T11" fmla="*/ 0 60000 65536"/>
                  <a:gd name="T12" fmla="*/ 0 60000 65536"/>
                  <a:gd name="T13" fmla="*/ 0 60000 65536"/>
                  <a:gd name="T14" fmla="*/ 0 60000 65536"/>
                  <a:gd name="T15" fmla="*/ 0 w 621"/>
                  <a:gd name="T16" fmla="*/ 0 h 318"/>
                  <a:gd name="T17" fmla="*/ 621 w 621"/>
                  <a:gd name="T18" fmla="*/ 318 h 318"/>
                </a:gdLst>
                <a:ahLst/>
                <a:cxnLst>
                  <a:cxn ang="T10">
                    <a:pos x="T0" y="T1"/>
                  </a:cxn>
                  <a:cxn ang="T11">
                    <a:pos x="T2" y="T3"/>
                  </a:cxn>
                  <a:cxn ang="T12">
                    <a:pos x="T4" y="T5"/>
                  </a:cxn>
                  <a:cxn ang="T13">
                    <a:pos x="T6" y="T7"/>
                  </a:cxn>
                  <a:cxn ang="T14">
                    <a:pos x="T8" y="T9"/>
                  </a:cxn>
                </a:cxnLst>
                <a:rect l="T15" t="T16" r="T17" b="T18"/>
                <a:pathLst>
                  <a:path w="621" h="318">
                    <a:moveTo>
                      <a:pt x="621" y="290"/>
                    </a:moveTo>
                    <a:lnTo>
                      <a:pt x="621" y="318"/>
                    </a:lnTo>
                    <a:lnTo>
                      <a:pt x="0" y="28"/>
                    </a:lnTo>
                    <a:lnTo>
                      <a:pt x="14" y="0"/>
                    </a:lnTo>
                    <a:lnTo>
                      <a:pt x="621" y="290"/>
                    </a:lnTo>
                    <a:close/>
                  </a:path>
                </a:pathLst>
              </a:custGeom>
              <a:solidFill>
                <a:srgbClr val="FFDC99"/>
              </a:solidFill>
              <a:ln w="31750">
                <a:solidFill>
                  <a:srgbClr val="FFDC99"/>
                </a:solidFill>
                <a:prstDash val="solid"/>
                <a:round/>
                <a:headEnd/>
                <a:tailEnd/>
              </a:ln>
            </p:spPr>
            <p:txBody>
              <a:bodyPr/>
              <a:lstStyle/>
              <a:p>
                <a:endParaRPr lang="en-US"/>
              </a:p>
            </p:txBody>
          </p:sp>
          <p:sp>
            <p:nvSpPr>
              <p:cNvPr id="12628" name="Freeform 38"/>
              <p:cNvSpPr>
                <a:spLocks/>
              </p:cNvSpPr>
              <p:nvPr/>
            </p:nvSpPr>
            <p:spPr bwMode="auto">
              <a:xfrm>
                <a:off x="4306" y="1271"/>
                <a:ext cx="248" cy="593"/>
              </a:xfrm>
              <a:custGeom>
                <a:avLst/>
                <a:gdLst>
                  <a:gd name="T0" fmla="*/ 248 w 248"/>
                  <a:gd name="T1" fmla="*/ 580 h 593"/>
                  <a:gd name="T2" fmla="*/ 220 w 248"/>
                  <a:gd name="T3" fmla="*/ 593 h 593"/>
                  <a:gd name="T4" fmla="*/ 0 w 248"/>
                  <a:gd name="T5" fmla="*/ 14 h 593"/>
                  <a:gd name="T6" fmla="*/ 27 w 248"/>
                  <a:gd name="T7" fmla="*/ 0 h 593"/>
                  <a:gd name="T8" fmla="*/ 248 w 248"/>
                  <a:gd name="T9" fmla="*/ 580 h 593"/>
                  <a:gd name="T10" fmla="*/ 0 60000 65536"/>
                  <a:gd name="T11" fmla="*/ 0 60000 65536"/>
                  <a:gd name="T12" fmla="*/ 0 60000 65536"/>
                  <a:gd name="T13" fmla="*/ 0 60000 65536"/>
                  <a:gd name="T14" fmla="*/ 0 60000 65536"/>
                  <a:gd name="T15" fmla="*/ 0 w 248"/>
                  <a:gd name="T16" fmla="*/ 0 h 593"/>
                  <a:gd name="T17" fmla="*/ 248 w 248"/>
                  <a:gd name="T18" fmla="*/ 593 h 593"/>
                </a:gdLst>
                <a:ahLst/>
                <a:cxnLst>
                  <a:cxn ang="T10">
                    <a:pos x="T0" y="T1"/>
                  </a:cxn>
                  <a:cxn ang="T11">
                    <a:pos x="T2" y="T3"/>
                  </a:cxn>
                  <a:cxn ang="T12">
                    <a:pos x="T4" y="T5"/>
                  </a:cxn>
                  <a:cxn ang="T13">
                    <a:pos x="T6" y="T7"/>
                  </a:cxn>
                  <a:cxn ang="T14">
                    <a:pos x="T8" y="T9"/>
                  </a:cxn>
                </a:cxnLst>
                <a:rect l="T15" t="T16" r="T17" b="T18"/>
                <a:pathLst>
                  <a:path w="248" h="593">
                    <a:moveTo>
                      <a:pt x="248" y="580"/>
                    </a:moveTo>
                    <a:lnTo>
                      <a:pt x="220" y="593"/>
                    </a:lnTo>
                    <a:lnTo>
                      <a:pt x="0" y="14"/>
                    </a:lnTo>
                    <a:lnTo>
                      <a:pt x="27" y="0"/>
                    </a:lnTo>
                    <a:lnTo>
                      <a:pt x="248" y="580"/>
                    </a:lnTo>
                    <a:close/>
                  </a:path>
                </a:pathLst>
              </a:custGeom>
              <a:solidFill>
                <a:srgbClr val="FFDC99"/>
              </a:solidFill>
              <a:ln w="31750">
                <a:solidFill>
                  <a:srgbClr val="FFDC99"/>
                </a:solidFill>
                <a:prstDash val="solid"/>
                <a:round/>
                <a:headEnd/>
                <a:tailEnd/>
              </a:ln>
            </p:spPr>
            <p:txBody>
              <a:bodyPr/>
              <a:lstStyle/>
              <a:p>
                <a:endParaRPr lang="en-US"/>
              </a:p>
            </p:txBody>
          </p:sp>
          <p:sp>
            <p:nvSpPr>
              <p:cNvPr id="12629" name="Rectangle 39"/>
              <p:cNvSpPr>
                <a:spLocks noChangeArrowheads="1"/>
              </p:cNvSpPr>
              <p:nvPr/>
            </p:nvSpPr>
            <p:spPr bwMode="auto">
              <a:xfrm>
                <a:off x="1122" y="3071"/>
                <a:ext cx="995"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desktop computer:</a:t>
                </a:r>
                <a:endParaRPr lang="en-GB" sz="2400">
                  <a:latin typeface="Times" charset="0"/>
                  <a:ea typeface="宋体" pitchFamily="2" charset="-122"/>
                </a:endParaRPr>
              </a:p>
            </p:txBody>
          </p:sp>
          <p:sp>
            <p:nvSpPr>
              <p:cNvPr id="12630" name="Freeform 40"/>
              <p:cNvSpPr>
                <a:spLocks/>
              </p:cNvSpPr>
              <p:nvPr/>
            </p:nvSpPr>
            <p:spPr bwMode="auto">
              <a:xfrm>
                <a:off x="553" y="1782"/>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p:spPr>
            <p:txBody>
              <a:bodyPr/>
              <a:lstStyle/>
              <a:p>
                <a:endParaRPr lang="en-US"/>
              </a:p>
            </p:txBody>
          </p:sp>
          <p:sp>
            <p:nvSpPr>
              <p:cNvPr id="12631" name="AutoShape 41"/>
              <p:cNvSpPr>
                <a:spLocks noChangeArrowheads="1"/>
              </p:cNvSpPr>
              <p:nvPr/>
            </p:nvSpPr>
            <p:spPr bwMode="auto">
              <a:xfrm>
                <a:off x="456" y="1685"/>
                <a:ext cx="110" cy="83"/>
              </a:xfrm>
              <a:prstGeom prst="roundRect">
                <a:avLst>
                  <a:gd name="adj" fmla="val 50000"/>
                </a:avLst>
              </a:prstGeom>
              <a:solidFill>
                <a:srgbClr val="FFFFFF"/>
              </a:solidFill>
              <a:ln w="9525">
                <a:noFill/>
                <a:round/>
                <a:headEnd/>
                <a:tailEnd/>
              </a:ln>
            </p:spPr>
            <p:txBody>
              <a:bodyPr/>
              <a:lstStyle/>
              <a:p>
                <a:endParaRPr lang="en-US"/>
              </a:p>
            </p:txBody>
          </p:sp>
          <p:sp>
            <p:nvSpPr>
              <p:cNvPr id="12632" name="AutoShape 42"/>
              <p:cNvSpPr>
                <a:spLocks noChangeArrowheads="1"/>
              </p:cNvSpPr>
              <p:nvPr/>
            </p:nvSpPr>
            <p:spPr bwMode="auto">
              <a:xfrm>
                <a:off x="442" y="1671"/>
                <a:ext cx="138" cy="111"/>
              </a:xfrm>
              <a:prstGeom prst="roundRect">
                <a:avLst>
                  <a:gd name="adj" fmla="val 40088"/>
                </a:avLst>
              </a:prstGeom>
              <a:noFill/>
              <a:ln w="53975">
                <a:solidFill>
                  <a:srgbClr val="999999"/>
                </a:solidFill>
                <a:round/>
                <a:headEnd/>
                <a:tailEnd/>
              </a:ln>
            </p:spPr>
            <p:txBody>
              <a:bodyPr/>
              <a:lstStyle/>
              <a:p>
                <a:endParaRPr lang="en-US"/>
              </a:p>
            </p:txBody>
          </p:sp>
          <p:sp>
            <p:nvSpPr>
              <p:cNvPr id="12633" name="Rectangle 43"/>
              <p:cNvSpPr>
                <a:spLocks noChangeArrowheads="1"/>
              </p:cNvSpPr>
              <p:nvPr/>
            </p:nvSpPr>
            <p:spPr bwMode="auto">
              <a:xfrm>
                <a:off x="470" y="1713"/>
                <a:ext cx="83" cy="41"/>
              </a:xfrm>
              <a:prstGeom prst="rect">
                <a:avLst/>
              </a:prstGeom>
              <a:solidFill>
                <a:srgbClr val="FFFFFF"/>
              </a:solidFill>
              <a:ln w="9525">
                <a:noFill/>
                <a:miter lim="800000"/>
                <a:headEnd/>
                <a:tailEnd/>
              </a:ln>
            </p:spPr>
            <p:txBody>
              <a:bodyPr/>
              <a:lstStyle/>
              <a:p>
                <a:endParaRPr lang="en-US"/>
              </a:p>
            </p:txBody>
          </p:sp>
          <p:sp>
            <p:nvSpPr>
              <p:cNvPr id="12634" name="Rectangle 44"/>
              <p:cNvSpPr>
                <a:spLocks noChangeArrowheads="1"/>
              </p:cNvSpPr>
              <p:nvPr/>
            </p:nvSpPr>
            <p:spPr bwMode="auto">
              <a:xfrm>
                <a:off x="470" y="1713"/>
                <a:ext cx="96" cy="55"/>
              </a:xfrm>
              <a:prstGeom prst="rect">
                <a:avLst/>
              </a:prstGeom>
              <a:noFill/>
              <a:ln w="31750">
                <a:solidFill>
                  <a:srgbClr val="000000"/>
                </a:solidFill>
                <a:miter lim="800000"/>
                <a:headEnd/>
                <a:tailEnd/>
              </a:ln>
            </p:spPr>
            <p:txBody>
              <a:bodyPr/>
              <a:lstStyle/>
              <a:p>
                <a:endParaRPr lang="en-US"/>
              </a:p>
            </p:txBody>
          </p:sp>
          <p:sp>
            <p:nvSpPr>
              <p:cNvPr id="12635" name="Freeform 45"/>
              <p:cNvSpPr>
                <a:spLocks/>
              </p:cNvSpPr>
              <p:nvPr/>
            </p:nvSpPr>
            <p:spPr bwMode="auto">
              <a:xfrm>
                <a:off x="580" y="1837"/>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636" name="Picture 46"/>
              <p:cNvPicPr>
                <a:picLocks noChangeAspect="1" noChangeArrowheads="1"/>
              </p:cNvPicPr>
              <p:nvPr/>
            </p:nvPicPr>
            <p:blipFill>
              <a:blip r:embed="rId3"/>
              <a:srcRect/>
              <a:stretch>
                <a:fillRect/>
              </a:stretch>
            </p:blipFill>
            <p:spPr bwMode="auto">
              <a:xfrm>
                <a:off x="470" y="1713"/>
                <a:ext cx="83" cy="41"/>
              </a:xfrm>
              <a:prstGeom prst="rect">
                <a:avLst/>
              </a:prstGeom>
              <a:noFill/>
              <a:ln w="9525">
                <a:noFill/>
                <a:miter lim="800000"/>
                <a:headEnd/>
                <a:tailEnd/>
              </a:ln>
            </p:spPr>
          </p:pic>
          <p:sp>
            <p:nvSpPr>
              <p:cNvPr id="12637" name="Freeform 47"/>
              <p:cNvSpPr>
                <a:spLocks/>
              </p:cNvSpPr>
              <p:nvPr/>
            </p:nvSpPr>
            <p:spPr bwMode="auto">
              <a:xfrm>
                <a:off x="594" y="185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638" name="Line 48"/>
              <p:cNvSpPr>
                <a:spLocks noChangeShapeType="1"/>
              </p:cNvSpPr>
              <p:nvPr/>
            </p:nvSpPr>
            <p:spPr bwMode="auto">
              <a:xfrm>
                <a:off x="608" y="1851"/>
                <a:ext cx="1" cy="1"/>
              </a:xfrm>
              <a:prstGeom prst="line">
                <a:avLst/>
              </a:prstGeom>
              <a:noFill/>
              <a:ln w="31750">
                <a:solidFill>
                  <a:srgbClr val="000000"/>
                </a:solidFill>
                <a:round/>
                <a:headEnd/>
                <a:tailEnd/>
              </a:ln>
            </p:spPr>
            <p:txBody>
              <a:bodyPr/>
              <a:lstStyle/>
              <a:p>
                <a:endParaRPr lang="en-US"/>
              </a:p>
            </p:txBody>
          </p:sp>
          <p:sp>
            <p:nvSpPr>
              <p:cNvPr id="12639" name="Rectangle 49"/>
              <p:cNvSpPr>
                <a:spLocks noChangeArrowheads="1"/>
              </p:cNvSpPr>
              <p:nvPr/>
            </p:nvSpPr>
            <p:spPr bwMode="auto">
              <a:xfrm>
                <a:off x="456" y="1768"/>
                <a:ext cx="97" cy="27"/>
              </a:xfrm>
              <a:prstGeom prst="rect">
                <a:avLst/>
              </a:prstGeom>
              <a:solidFill>
                <a:srgbClr val="D9AA73"/>
              </a:solidFill>
              <a:ln w="31750">
                <a:solidFill>
                  <a:srgbClr val="D9AA73"/>
                </a:solidFill>
                <a:miter lim="800000"/>
                <a:headEnd/>
                <a:tailEnd/>
              </a:ln>
            </p:spPr>
            <p:txBody>
              <a:bodyPr/>
              <a:lstStyle/>
              <a:p>
                <a:endParaRPr lang="en-US"/>
              </a:p>
            </p:txBody>
          </p:sp>
          <p:sp>
            <p:nvSpPr>
              <p:cNvPr id="12640" name="Freeform 50"/>
              <p:cNvSpPr>
                <a:spLocks/>
              </p:cNvSpPr>
              <p:nvPr/>
            </p:nvSpPr>
            <p:spPr bwMode="auto">
              <a:xfrm>
                <a:off x="442" y="1795"/>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641" name="Line 51"/>
              <p:cNvSpPr>
                <a:spLocks noChangeShapeType="1"/>
              </p:cNvSpPr>
              <p:nvPr/>
            </p:nvSpPr>
            <p:spPr bwMode="auto">
              <a:xfrm>
                <a:off x="456" y="1809"/>
                <a:ext cx="28" cy="1"/>
              </a:xfrm>
              <a:prstGeom prst="line">
                <a:avLst/>
              </a:prstGeom>
              <a:noFill/>
              <a:ln w="31750">
                <a:solidFill>
                  <a:srgbClr val="000000"/>
                </a:solidFill>
                <a:round/>
                <a:headEnd/>
                <a:tailEnd/>
              </a:ln>
            </p:spPr>
            <p:txBody>
              <a:bodyPr/>
              <a:lstStyle/>
              <a:p>
                <a:endParaRPr lang="en-US"/>
              </a:p>
            </p:txBody>
          </p:sp>
          <p:sp>
            <p:nvSpPr>
              <p:cNvPr id="12642" name="Line 52"/>
              <p:cNvSpPr>
                <a:spLocks noChangeShapeType="1"/>
              </p:cNvSpPr>
              <p:nvPr/>
            </p:nvSpPr>
            <p:spPr bwMode="auto">
              <a:xfrm>
                <a:off x="470" y="1795"/>
                <a:ext cx="83" cy="1"/>
              </a:xfrm>
              <a:prstGeom prst="line">
                <a:avLst/>
              </a:prstGeom>
              <a:noFill/>
              <a:ln w="31750">
                <a:solidFill>
                  <a:srgbClr val="000000"/>
                </a:solidFill>
                <a:round/>
                <a:headEnd/>
                <a:tailEnd/>
              </a:ln>
            </p:spPr>
            <p:txBody>
              <a:bodyPr/>
              <a:lstStyle/>
              <a:p>
                <a:endParaRPr lang="en-US"/>
              </a:p>
            </p:txBody>
          </p:sp>
          <p:sp>
            <p:nvSpPr>
              <p:cNvPr id="12643" name="Line 53"/>
              <p:cNvSpPr>
                <a:spLocks noChangeShapeType="1"/>
              </p:cNvSpPr>
              <p:nvPr/>
            </p:nvSpPr>
            <p:spPr bwMode="auto">
              <a:xfrm>
                <a:off x="456" y="1795"/>
                <a:ext cx="69" cy="1"/>
              </a:xfrm>
              <a:prstGeom prst="line">
                <a:avLst/>
              </a:prstGeom>
              <a:noFill/>
              <a:ln w="31750">
                <a:solidFill>
                  <a:srgbClr val="000000"/>
                </a:solidFill>
                <a:round/>
                <a:headEnd/>
                <a:tailEnd/>
              </a:ln>
            </p:spPr>
            <p:txBody>
              <a:bodyPr/>
              <a:lstStyle/>
              <a:p>
                <a:endParaRPr lang="en-US"/>
              </a:p>
            </p:txBody>
          </p:sp>
          <p:sp>
            <p:nvSpPr>
              <p:cNvPr id="12644" name="Line 54"/>
              <p:cNvSpPr>
                <a:spLocks noChangeShapeType="1"/>
              </p:cNvSpPr>
              <p:nvPr/>
            </p:nvSpPr>
            <p:spPr bwMode="auto">
              <a:xfrm>
                <a:off x="484" y="1809"/>
                <a:ext cx="55" cy="1"/>
              </a:xfrm>
              <a:prstGeom prst="line">
                <a:avLst/>
              </a:prstGeom>
              <a:noFill/>
              <a:ln w="31750">
                <a:solidFill>
                  <a:srgbClr val="000000"/>
                </a:solidFill>
                <a:round/>
                <a:headEnd/>
                <a:tailEnd/>
              </a:ln>
            </p:spPr>
            <p:txBody>
              <a:bodyPr/>
              <a:lstStyle/>
              <a:p>
                <a:endParaRPr lang="en-US"/>
              </a:p>
            </p:txBody>
          </p:sp>
          <p:sp>
            <p:nvSpPr>
              <p:cNvPr id="12645" name="Line 55"/>
              <p:cNvSpPr>
                <a:spLocks noChangeShapeType="1"/>
              </p:cNvSpPr>
              <p:nvPr/>
            </p:nvSpPr>
            <p:spPr bwMode="auto">
              <a:xfrm>
                <a:off x="539" y="1795"/>
                <a:ext cx="27" cy="1"/>
              </a:xfrm>
              <a:prstGeom prst="line">
                <a:avLst/>
              </a:prstGeom>
              <a:noFill/>
              <a:ln w="31750">
                <a:solidFill>
                  <a:srgbClr val="000000"/>
                </a:solidFill>
                <a:round/>
                <a:headEnd/>
                <a:tailEnd/>
              </a:ln>
            </p:spPr>
            <p:txBody>
              <a:bodyPr/>
              <a:lstStyle/>
              <a:p>
                <a:endParaRPr lang="en-US"/>
              </a:p>
            </p:txBody>
          </p:sp>
          <p:sp>
            <p:nvSpPr>
              <p:cNvPr id="12646" name="Line 56"/>
              <p:cNvSpPr>
                <a:spLocks noChangeShapeType="1"/>
              </p:cNvSpPr>
              <p:nvPr/>
            </p:nvSpPr>
            <p:spPr bwMode="auto">
              <a:xfrm>
                <a:off x="553" y="1809"/>
                <a:ext cx="13" cy="1"/>
              </a:xfrm>
              <a:prstGeom prst="line">
                <a:avLst/>
              </a:prstGeom>
              <a:noFill/>
              <a:ln w="31750">
                <a:solidFill>
                  <a:srgbClr val="000000"/>
                </a:solidFill>
                <a:round/>
                <a:headEnd/>
                <a:tailEnd/>
              </a:ln>
            </p:spPr>
            <p:txBody>
              <a:bodyPr/>
              <a:lstStyle/>
              <a:p>
                <a:endParaRPr lang="en-US"/>
              </a:p>
            </p:txBody>
          </p:sp>
          <p:sp>
            <p:nvSpPr>
              <p:cNvPr id="12647" name="Rectangle 57"/>
              <p:cNvSpPr>
                <a:spLocks noChangeArrowheads="1"/>
              </p:cNvSpPr>
              <p:nvPr/>
            </p:nvSpPr>
            <p:spPr bwMode="auto">
              <a:xfrm>
                <a:off x="497" y="1699"/>
                <a:ext cx="42" cy="41"/>
              </a:xfrm>
              <a:prstGeom prst="rect">
                <a:avLst/>
              </a:prstGeom>
              <a:solidFill>
                <a:srgbClr val="FFFFFF"/>
              </a:solidFill>
              <a:ln w="9525">
                <a:noFill/>
                <a:miter lim="800000"/>
                <a:headEnd/>
                <a:tailEnd/>
              </a:ln>
            </p:spPr>
            <p:txBody>
              <a:bodyPr/>
              <a:lstStyle/>
              <a:p>
                <a:endParaRPr lang="en-US"/>
              </a:p>
            </p:txBody>
          </p:sp>
          <p:sp>
            <p:nvSpPr>
              <p:cNvPr id="12648" name="Rectangle 58"/>
              <p:cNvSpPr>
                <a:spLocks noChangeArrowheads="1"/>
              </p:cNvSpPr>
              <p:nvPr/>
            </p:nvSpPr>
            <p:spPr bwMode="auto">
              <a:xfrm>
                <a:off x="497" y="1699"/>
                <a:ext cx="56" cy="55"/>
              </a:xfrm>
              <a:prstGeom prst="rect">
                <a:avLst/>
              </a:prstGeom>
              <a:noFill/>
              <a:ln w="31750">
                <a:solidFill>
                  <a:srgbClr val="000000"/>
                </a:solidFill>
                <a:miter lim="800000"/>
                <a:headEnd/>
                <a:tailEnd/>
              </a:ln>
            </p:spPr>
            <p:txBody>
              <a:bodyPr/>
              <a:lstStyle/>
              <a:p>
                <a:endParaRPr lang="en-US"/>
              </a:p>
            </p:txBody>
          </p:sp>
          <p:sp>
            <p:nvSpPr>
              <p:cNvPr id="12649" name="Freeform 59"/>
              <p:cNvSpPr>
                <a:spLocks/>
              </p:cNvSpPr>
              <p:nvPr/>
            </p:nvSpPr>
            <p:spPr bwMode="auto">
              <a:xfrm>
                <a:off x="2043" y="1299"/>
                <a:ext cx="1738" cy="1476"/>
              </a:xfrm>
              <a:custGeom>
                <a:avLst/>
                <a:gdLst>
                  <a:gd name="T0" fmla="*/ 1683 w 1738"/>
                  <a:gd name="T1" fmla="*/ 0 h 1476"/>
                  <a:gd name="T2" fmla="*/ 1738 w 1738"/>
                  <a:gd name="T3" fmla="*/ 55 h 1476"/>
                  <a:gd name="T4" fmla="*/ 41 w 1738"/>
                  <a:gd name="T5" fmla="*/ 1476 h 1476"/>
                  <a:gd name="T6" fmla="*/ 0 w 1738"/>
                  <a:gd name="T7" fmla="*/ 1421 h 1476"/>
                  <a:gd name="T8" fmla="*/ 1683 w 1738"/>
                  <a:gd name="T9" fmla="*/ 0 h 1476"/>
                  <a:gd name="T10" fmla="*/ 0 60000 65536"/>
                  <a:gd name="T11" fmla="*/ 0 60000 65536"/>
                  <a:gd name="T12" fmla="*/ 0 60000 65536"/>
                  <a:gd name="T13" fmla="*/ 0 60000 65536"/>
                  <a:gd name="T14" fmla="*/ 0 60000 65536"/>
                  <a:gd name="T15" fmla="*/ 0 w 1738"/>
                  <a:gd name="T16" fmla="*/ 0 h 1476"/>
                  <a:gd name="T17" fmla="*/ 1738 w 1738"/>
                  <a:gd name="T18" fmla="*/ 1476 h 1476"/>
                </a:gdLst>
                <a:ahLst/>
                <a:cxnLst>
                  <a:cxn ang="T10">
                    <a:pos x="T0" y="T1"/>
                  </a:cxn>
                  <a:cxn ang="T11">
                    <a:pos x="T2" y="T3"/>
                  </a:cxn>
                  <a:cxn ang="T12">
                    <a:pos x="T4" y="T5"/>
                  </a:cxn>
                  <a:cxn ang="T13">
                    <a:pos x="T6" y="T7"/>
                  </a:cxn>
                  <a:cxn ang="T14">
                    <a:pos x="T8" y="T9"/>
                  </a:cxn>
                </a:cxnLst>
                <a:rect l="T15" t="T16" r="T17" b="T18"/>
                <a:pathLst>
                  <a:path w="1738" h="1476">
                    <a:moveTo>
                      <a:pt x="1683" y="0"/>
                    </a:moveTo>
                    <a:lnTo>
                      <a:pt x="1738" y="55"/>
                    </a:lnTo>
                    <a:lnTo>
                      <a:pt x="41" y="1476"/>
                    </a:lnTo>
                    <a:lnTo>
                      <a:pt x="0" y="1421"/>
                    </a:lnTo>
                    <a:lnTo>
                      <a:pt x="1683" y="0"/>
                    </a:lnTo>
                    <a:close/>
                  </a:path>
                </a:pathLst>
              </a:custGeom>
              <a:solidFill>
                <a:srgbClr val="FFDC99"/>
              </a:solidFill>
              <a:ln w="31750">
                <a:solidFill>
                  <a:srgbClr val="FFDC99"/>
                </a:solidFill>
                <a:prstDash val="solid"/>
                <a:round/>
                <a:headEnd/>
                <a:tailEnd/>
              </a:ln>
            </p:spPr>
            <p:txBody>
              <a:bodyPr/>
              <a:lstStyle/>
              <a:p>
                <a:endParaRPr lang="en-US"/>
              </a:p>
            </p:txBody>
          </p:sp>
          <p:sp>
            <p:nvSpPr>
              <p:cNvPr id="12650" name="Freeform 60"/>
              <p:cNvSpPr>
                <a:spLocks/>
              </p:cNvSpPr>
              <p:nvPr/>
            </p:nvSpPr>
            <p:spPr bwMode="auto">
              <a:xfrm>
                <a:off x="2608" y="2237"/>
                <a:ext cx="649" cy="759"/>
              </a:xfrm>
              <a:custGeom>
                <a:avLst/>
                <a:gdLst>
                  <a:gd name="T0" fmla="*/ 649 w 649"/>
                  <a:gd name="T1" fmla="*/ 717 h 759"/>
                  <a:gd name="T2" fmla="*/ 594 w 649"/>
                  <a:gd name="T3" fmla="*/ 759 h 759"/>
                  <a:gd name="T4" fmla="*/ 0 w 649"/>
                  <a:gd name="T5" fmla="*/ 41 h 759"/>
                  <a:gd name="T6" fmla="*/ 42 w 649"/>
                  <a:gd name="T7" fmla="*/ 0 h 759"/>
                  <a:gd name="T8" fmla="*/ 649 w 649"/>
                  <a:gd name="T9" fmla="*/ 717 h 759"/>
                  <a:gd name="T10" fmla="*/ 0 60000 65536"/>
                  <a:gd name="T11" fmla="*/ 0 60000 65536"/>
                  <a:gd name="T12" fmla="*/ 0 60000 65536"/>
                  <a:gd name="T13" fmla="*/ 0 60000 65536"/>
                  <a:gd name="T14" fmla="*/ 0 60000 65536"/>
                  <a:gd name="T15" fmla="*/ 0 w 649"/>
                  <a:gd name="T16" fmla="*/ 0 h 759"/>
                  <a:gd name="T17" fmla="*/ 649 w 649"/>
                  <a:gd name="T18" fmla="*/ 759 h 759"/>
                </a:gdLst>
                <a:ahLst/>
                <a:cxnLst>
                  <a:cxn ang="T10">
                    <a:pos x="T0" y="T1"/>
                  </a:cxn>
                  <a:cxn ang="T11">
                    <a:pos x="T2" y="T3"/>
                  </a:cxn>
                  <a:cxn ang="T12">
                    <a:pos x="T4" y="T5"/>
                  </a:cxn>
                  <a:cxn ang="T13">
                    <a:pos x="T6" y="T7"/>
                  </a:cxn>
                  <a:cxn ang="T14">
                    <a:pos x="T8" y="T9"/>
                  </a:cxn>
                </a:cxnLst>
                <a:rect l="T15" t="T16" r="T17" b="T18"/>
                <a:pathLst>
                  <a:path w="649" h="759">
                    <a:moveTo>
                      <a:pt x="649" y="717"/>
                    </a:moveTo>
                    <a:lnTo>
                      <a:pt x="594" y="759"/>
                    </a:lnTo>
                    <a:lnTo>
                      <a:pt x="0" y="41"/>
                    </a:lnTo>
                    <a:lnTo>
                      <a:pt x="42" y="0"/>
                    </a:lnTo>
                    <a:lnTo>
                      <a:pt x="649" y="717"/>
                    </a:lnTo>
                    <a:close/>
                  </a:path>
                </a:pathLst>
              </a:custGeom>
              <a:solidFill>
                <a:srgbClr val="FFDC99"/>
              </a:solidFill>
              <a:ln w="31750">
                <a:solidFill>
                  <a:srgbClr val="FFDC99"/>
                </a:solidFill>
                <a:prstDash val="solid"/>
                <a:round/>
                <a:headEnd/>
                <a:tailEnd/>
              </a:ln>
            </p:spPr>
            <p:txBody>
              <a:bodyPr/>
              <a:lstStyle/>
              <a:p>
                <a:endParaRPr lang="en-US"/>
              </a:p>
            </p:txBody>
          </p:sp>
          <p:sp>
            <p:nvSpPr>
              <p:cNvPr id="12651" name="Freeform 61"/>
              <p:cNvSpPr>
                <a:spLocks/>
              </p:cNvSpPr>
              <p:nvPr/>
            </p:nvSpPr>
            <p:spPr bwMode="auto">
              <a:xfrm>
                <a:off x="3091" y="3051"/>
                <a:ext cx="704" cy="359"/>
              </a:xfrm>
              <a:custGeom>
                <a:avLst/>
                <a:gdLst>
                  <a:gd name="T0" fmla="*/ 704 w 704"/>
                  <a:gd name="T1" fmla="*/ 317 h 359"/>
                  <a:gd name="T2" fmla="*/ 690 w 704"/>
                  <a:gd name="T3" fmla="*/ 359 h 359"/>
                  <a:gd name="T4" fmla="*/ 0 w 704"/>
                  <a:gd name="T5" fmla="*/ 28 h 359"/>
                  <a:gd name="T6" fmla="*/ 14 w 704"/>
                  <a:gd name="T7" fmla="*/ 0 h 359"/>
                  <a:gd name="T8" fmla="*/ 704 w 704"/>
                  <a:gd name="T9" fmla="*/ 317 h 359"/>
                  <a:gd name="T10" fmla="*/ 0 60000 65536"/>
                  <a:gd name="T11" fmla="*/ 0 60000 65536"/>
                  <a:gd name="T12" fmla="*/ 0 60000 65536"/>
                  <a:gd name="T13" fmla="*/ 0 60000 65536"/>
                  <a:gd name="T14" fmla="*/ 0 60000 65536"/>
                  <a:gd name="T15" fmla="*/ 0 w 704"/>
                  <a:gd name="T16" fmla="*/ 0 h 359"/>
                  <a:gd name="T17" fmla="*/ 704 w 704"/>
                  <a:gd name="T18" fmla="*/ 359 h 359"/>
                </a:gdLst>
                <a:ahLst/>
                <a:cxnLst>
                  <a:cxn ang="T10">
                    <a:pos x="T0" y="T1"/>
                  </a:cxn>
                  <a:cxn ang="T11">
                    <a:pos x="T2" y="T3"/>
                  </a:cxn>
                  <a:cxn ang="T12">
                    <a:pos x="T4" y="T5"/>
                  </a:cxn>
                  <a:cxn ang="T13">
                    <a:pos x="T6" y="T7"/>
                  </a:cxn>
                  <a:cxn ang="T14">
                    <a:pos x="T8" y="T9"/>
                  </a:cxn>
                </a:cxnLst>
                <a:rect l="T15" t="T16" r="T17" b="T18"/>
                <a:pathLst>
                  <a:path w="704" h="359">
                    <a:moveTo>
                      <a:pt x="704" y="317"/>
                    </a:moveTo>
                    <a:lnTo>
                      <a:pt x="690" y="359"/>
                    </a:lnTo>
                    <a:lnTo>
                      <a:pt x="0" y="28"/>
                    </a:lnTo>
                    <a:lnTo>
                      <a:pt x="14" y="0"/>
                    </a:lnTo>
                    <a:lnTo>
                      <a:pt x="704" y="317"/>
                    </a:lnTo>
                    <a:close/>
                  </a:path>
                </a:pathLst>
              </a:custGeom>
              <a:solidFill>
                <a:srgbClr val="FFDC99"/>
              </a:solidFill>
              <a:ln w="31750">
                <a:solidFill>
                  <a:srgbClr val="FFDC99"/>
                </a:solidFill>
                <a:prstDash val="solid"/>
                <a:round/>
                <a:headEnd/>
                <a:tailEnd/>
              </a:ln>
            </p:spPr>
            <p:txBody>
              <a:bodyPr/>
              <a:lstStyle/>
              <a:p>
                <a:endParaRPr lang="en-US"/>
              </a:p>
            </p:txBody>
          </p:sp>
          <p:sp>
            <p:nvSpPr>
              <p:cNvPr id="12652" name="Freeform 62"/>
              <p:cNvSpPr>
                <a:spLocks/>
              </p:cNvSpPr>
              <p:nvPr/>
            </p:nvSpPr>
            <p:spPr bwMode="auto">
              <a:xfrm>
                <a:off x="2553" y="1699"/>
                <a:ext cx="359" cy="359"/>
              </a:xfrm>
              <a:custGeom>
                <a:avLst/>
                <a:gdLst>
                  <a:gd name="T0" fmla="*/ 359 w 359"/>
                  <a:gd name="T1" fmla="*/ 331 h 359"/>
                  <a:gd name="T2" fmla="*/ 331 w 359"/>
                  <a:gd name="T3" fmla="*/ 359 h 359"/>
                  <a:gd name="T4" fmla="*/ 0 w 359"/>
                  <a:gd name="T5" fmla="*/ 14 h 359"/>
                  <a:gd name="T6" fmla="*/ 14 w 359"/>
                  <a:gd name="T7" fmla="*/ 0 h 359"/>
                  <a:gd name="T8" fmla="*/ 359 w 359"/>
                  <a:gd name="T9" fmla="*/ 331 h 359"/>
                  <a:gd name="T10" fmla="*/ 0 60000 65536"/>
                  <a:gd name="T11" fmla="*/ 0 60000 65536"/>
                  <a:gd name="T12" fmla="*/ 0 60000 65536"/>
                  <a:gd name="T13" fmla="*/ 0 60000 65536"/>
                  <a:gd name="T14" fmla="*/ 0 60000 65536"/>
                  <a:gd name="T15" fmla="*/ 0 w 359"/>
                  <a:gd name="T16" fmla="*/ 0 h 359"/>
                  <a:gd name="T17" fmla="*/ 359 w 359"/>
                  <a:gd name="T18" fmla="*/ 359 h 359"/>
                </a:gdLst>
                <a:ahLst/>
                <a:cxnLst>
                  <a:cxn ang="T10">
                    <a:pos x="T0" y="T1"/>
                  </a:cxn>
                  <a:cxn ang="T11">
                    <a:pos x="T2" y="T3"/>
                  </a:cxn>
                  <a:cxn ang="T12">
                    <a:pos x="T4" y="T5"/>
                  </a:cxn>
                  <a:cxn ang="T13">
                    <a:pos x="T6" y="T7"/>
                  </a:cxn>
                  <a:cxn ang="T14">
                    <a:pos x="T8" y="T9"/>
                  </a:cxn>
                </a:cxnLst>
                <a:rect l="T15" t="T16" r="T17" b="T18"/>
                <a:pathLst>
                  <a:path w="359" h="359">
                    <a:moveTo>
                      <a:pt x="359" y="331"/>
                    </a:moveTo>
                    <a:lnTo>
                      <a:pt x="331" y="359"/>
                    </a:lnTo>
                    <a:lnTo>
                      <a:pt x="0" y="14"/>
                    </a:lnTo>
                    <a:lnTo>
                      <a:pt x="14" y="0"/>
                    </a:lnTo>
                    <a:lnTo>
                      <a:pt x="359" y="331"/>
                    </a:lnTo>
                    <a:close/>
                  </a:path>
                </a:pathLst>
              </a:custGeom>
              <a:solidFill>
                <a:srgbClr val="FFDC99"/>
              </a:solidFill>
              <a:ln w="31750">
                <a:solidFill>
                  <a:srgbClr val="FFDC99"/>
                </a:solidFill>
                <a:prstDash val="solid"/>
                <a:round/>
                <a:headEnd/>
                <a:tailEnd/>
              </a:ln>
            </p:spPr>
            <p:txBody>
              <a:bodyPr/>
              <a:lstStyle/>
              <a:p>
                <a:endParaRPr lang="en-US"/>
              </a:p>
            </p:txBody>
          </p:sp>
          <p:sp>
            <p:nvSpPr>
              <p:cNvPr id="12653" name="Freeform 63"/>
              <p:cNvSpPr>
                <a:spLocks/>
              </p:cNvSpPr>
              <p:nvPr/>
            </p:nvSpPr>
            <p:spPr bwMode="auto">
              <a:xfrm>
                <a:off x="704" y="2016"/>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US"/>
              </a:p>
            </p:txBody>
          </p:sp>
          <p:sp>
            <p:nvSpPr>
              <p:cNvPr id="12654" name="AutoShape 64"/>
              <p:cNvSpPr>
                <a:spLocks noChangeArrowheads="1"/>
              </p:cNvSpPr>
              <p:nvPr/>
            </p:nvSpPr>
            <p:spPr bwMode="auto">
              <a:xfrm>
                <a:off x="594" y="1933"/>
                <a:ext cx="110" cy="83"/>
              </a:xfrm>
              <a:prstGeom prst="roundRect">
                <a:avLst>
                  <a:gd name="adj" fmla="val 50000"/>
                </a:avLst>
              </a:prstGeom>
              <a:solidFill>
                <a:srgbClr val="FFFFFF"/>
              </a:solidFill>
              <a:ln w="9525">
                <a:noFill/>
                <a:round/>
                <a:headEnd/>
                <a:tailEnd/>
              </a:ln>
            </p:spPr>
            <p:txBody>
              <a:bodyPr/>
              <a:lstStyle/>
              <a:p>
                <a:endParaRPr lang="en-US"/>
              </a:p>
            </p:txBody>
          </p:sp>
          <p:sp>
            <p:nvSpPr>
              <p:cNvPr id="12655" name="AutoShape 65"/>
              <p:cNvSpPr>
                <a:spLocks noChangeArrowheads="1"/>
              </p:cNvSpPr>
              <p:nvPr/>
            </p:nvSpPr>
            <p:spPr bwMode="auto">
              <a:xfrm>
                <a:off x="580" y="1920"/>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656" name="Rectangle 66"/>
              <p:cNvSpPr>
                <a:spLocks noChangeArrowheads="1"/>
              </p:cNvSpPr>
              <p:nvPr/>
            </p:nvSpPr>
            <p:spPr bwMode="auto">
              <a:xfrm>
                <a:off x="608" y="1947"/>
                <a:ext cx="83" cy="42"/>
              </a:xfrm>
              <a:prstGeom prst="rect">
                <a:avLst/>
              </a:prstGeom>
              <a:solidFill>
                <a:srgbClr val="FFFFFF"/>
              </a:solidFill>
              <a:ln w="9525">
                <a:noFill/>
                <a:miter lim="800000"/>
                <a:headEnd/>
                <a:tailEnd/>
              </a:ln>
            </p:spPr>
            <p:txBody>
              <a:bodyPr/>
              <a:lstStyle/>
              <a:p>
                <a:endParaRPr lang="en-US"/>
              </a:p>
            </p:txBody>
          </p:sp>
          <p:sp>
            <p:nvSpPr>
              <p:cNvPr id="12657" name="Rectangle 67"/>
              <p:cNvSpPr>
                <a:spLocks noChangeArrowheads="1"/>
              </p:cNvSpPr>
              <p:nvPr/>
            </p:nvSpPr>
            <p:spPr bwMode="auto">
              <a:xfrm>
                <a:off x="608" y="1947"/>
                <a:ext cx="96" cy="55"/>
              </a:xfrm>
              <a:prstGeom prst="rect">
                <a:avLst/>
              </a:prstGeom>
              <a:noFill/>
              <a:ln w="31750">
                <a:solidFill>
                  <a:srgbClr val="000000"/>
                </a:solidFill>
                <a:miter lim="800000"/>
                <a:headEnd/>
                <a:tailEnd/>
              </a:ln>
            </p:spPr>
            <p:txBody>
              <a:bodyPr/>
              <a:lstStyle/>
              <a:p>
                <a:endParaRPr lang="en-US"/>
              </a:p>
            </p:txBody>
          </p:sp>
          <p:sp>
            <p:nvSpPr>
              <p:cNvPr id="12658" name="Freeform 68"/>
              <p:cNvSpPr>
                <a:spLocks/>
              </p:cNvSpPr>
              <p:nvPr/>
            </p:nvSpPr>
            <p:spPr bwMode="auto">
              <a:xfrm>
                <a:off x="732" y="2071"/>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659" name="Picture 69"/>
              <p:cNvPicPr>
                <a:picLocks noChangeAspect="1" noChangeArrowheads="1"/>
              </p:cNvPicPr>
              <p:nvPr/>
            </p:nvPicPr>
            <p:blipFill>
              <a:blip r:embed="rId3"/>
              <a:srcRect/>
              <a:stretch>
                <a:fillRect/>
              </a:stretch>
            </p:blipFill>
            <p:spPr bwMode="auto">
              <a:xfrm>
                <a:off x="622" y="1961"/>
                <a:ext cx="69" cy="28"/>
              </a:xfrm>
              <a:prstGeom prst="rect">
                <a:avLst/>
              </a:prstGeom>
              <a:noFill/>
              <a:ln w="9525">
                <a:noFill/>
                <a:miter lim="800000"/>
                <a:headEnd/>
                <a:tailEnd/>
              </a:ln>
            </p:spPr>
          </p:pic>
          <p:sp>
            <p:nvSpPr>
              <p:cNvPr id="12660" name="Line 70"/>
              <p:cNvSpPr>
                <a:spLocks noChangeShapeType="1"/>
              </p:cNvSpPr>
              <p:nvPr/>
            </p:nvSpPr>
            <p:spPr bwMode="auto">
              <a:xfrm>
                <a:off x="732" y="2085"/>
                <a:ext cx="1" cy="14"/>
              </a:xfrm>
              <a:prstGeom prst="line">
                <a:avLst/>
              </a:prstGeom>
              <a:noFill/>
              <a:ln w="31750">
                <a:solidFill>
                  <a:srgbClr val="000000"/>
                </a:solidFill>
                <a:round/>
                <a:headEnd/>
                <a:tailEnd/>
              </a:ln>
            </p:spPr>
            <p:txBody>
              <a:bodyPr/>
              <a:lstStyle/>
              <a:p>
                <a:endParaRPr lang="en-US"/>
              </a:p>
            </p:txBody>
          </p:sp>
          <p:sp>
            <p:nvSpPr>
              <p:cNvPr id="12661" name="Line 71"/>
              <p:cNvSpPr>
                <a:spLocks noChangeShapeType="1"/>
              </p:cNvSpPr>
              <p:nvPr/>
            </p:nvSpPr>
            <p:spPr bwMode="auto">
              <a:xfrm>
                <a:off x="746" y="2085"/>
                <a:ext cx="1" cy="14"/>
              </a:xfrm>
              <a:prstGeom prst="line">
                <a:avLst/>
              </a:prstGeom>
              <a:noFill/>
              <a:ln w="31750">
                <a:solidFill>
                  <a:srgbClr val="000000"/>
                </a:solidFill>
                <a:round/>
                <a:headEnd/>
                <a:tailEnd/>
              </a:ln>
            </p:spPr>
            <p:txBody>
              <a:bodyPr/>
              <a:lstStyle/>
              <a:p>
                <a:endParaRPr lang="en-US"/>
              </a:p>
            </p:txBody>
          </p:sp>
          <p:sp>
            <p:nvSpPr>
              <p:cNvPr id="12662" name="Line 72"/>
              <p:cNvSpPr>
                <a:spLocks noChangeShapeType="1"/>
              </p:cNvSpPr>
              <p:nvPr/>
            </p:nvSpPr>
            <p:spPr bwMode="auto">
              <a:xfrm>
                <a:off x="746" y="2085"/>
                <a:ext cx="1" cy="14"/>
              </a:xfrm>
              <a:prstGeom prst="line">
                <a:avLst/>
              </a:prstGeom>
              <a:noFill/>
              <a:ln w="31750">
                <a:solidFill>
                  <a:srgbClr val="000000"/>
                </a:solidFill>
                <a:round/>
                <a:headEnd/>
                <a:tailEnd/>
              </a:ln>
            </p:spPr>
            <p:txBody>
              <a:bodyPr/>
              <a:lstStyle/>
              <a:p>
                <a:endParaRPr lang="en-US"/>
              </a:p>
            </p:txBody>
          </p:sp>
          <p:sp>
            <p:nvSpPr>
              <p:cNvPr id="12663" name="Rectangle 73"/>
              <p:cNvSpPr>
                <a:spLocks noChangeArrowheads="1"/>
              </p:cNvSpPr>
              <p:nvPr/>
            </p:nvSpPr>
            <p:spPr bwMode="auto">
              <a:xfrm>
                <a:off x="608" y="2016"/>
                <a:ext cx="96" cy="14"/>
              </a:xfrm>
              <a:prstGeom prst="rect">
                <a:avLst/>
              </a:prstGeom>
              <a:solidFill>
                <a:srgbClr val="D9AA73"/>
              </a:solidFill>
              <a:ln w="31750">
                <a:solidFill>
                  <a:srgbClr val="D9AA73"/>
                </a:solidFill>
                <a:miter lim="800000"/>
                <a:headEnd/>
                <a:tailEnd/>
              </a:ln>
            </p:spPr>
            <p:txBody>
              <a:bodyPr/>
              <a:lstStyle/>
              <a:p>
                <a:endParaRPr lang="en-US"/>
              </a:p>
            </p:txBody>
          </p:sp>
          <p:sp>
            <p:nvSpPr>
              <p:cNvPr id="12664" name="Freeform 74"/>
              <p:cNvSpPr>
                <a:spLocks/>
              </p:cNvSpPr>
              <p:nvPr/>
            </p:nvSpPr>
            <p:spPr bwMode="auto">
              <a:xfrm>
                <a:off x="594" y="2030"/>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p:spPr>
            <p:txBody>
              <a:bodyPr/>
              <a:lstStyle/>
              <a:p>
                <a:endParaRPr lang="en-US"/>
              </a:p>
            </p:txBody>
          </p:sp>
          <p:sp>
            <p:nvSpPr>
              <p:cNvPr id="12665" name="Line 75"/>
              <p:cNvSpPr>
                <a:spLocks noChangeShapeType="1"/>
              </p:cNvSpPr>
              <p:nvPr/>
            </p:nvSpPr>
            <p:spPr bwMode="auto">
              <a:xfrm>
                <a:off x="608" y="2044"/>
                <a:ext cx="14" cy="1"/>
              </a:xfrm>
              <a:prstGeom prst="line">
                <a:avLst/>
              </a:prstGeom>
              <a:noFill/>
              <a:ln w="31750">
                <a:solidFill>
                  <a:srgbClr val="000000"/>
                </a:solidFill>
                <a:round/>
                <a:headEnd/>
                <a:tailEnd/>
              </a:ln>
            </p:spPr>
            <p:txBody>
              <a:bodyPr/>
              <a:lstStyle/>
              <a:p>
                <a:endParaRPr lang="en-US"/>
              </a:p>
            </p:txBody>
          </p:sp>
          <p:sp>
            <p:nvSpPr>
              <p:cNvPr id="12666" name="Line 76"/>
              <p:cNvSpPr>
                <a:spLocks noChangeShapeType="1"/>
              </p:cNvSpPr>
              <p:nvPr/>
            </p:nvSpPr>
            <p:spPr bwMode="auto">
              <a:xfrm>
                <a:off x="608" y="2030"/>
                <a:ext cx="96" cy="1"/>
              </a:xfrm>
              <a:prstGeom prst="line">
                <a:avLst/>
              </a:prstGeom>
              <a:noFill/>
              <a:ln w="31750">
                <a:solidFill>
                  <a:srgbClr val="000000"/>
                </a:solidFill>
                <a:round/>
                <a:headEnd/>
                <a:tailEnd/>
              </a:ln>
            </p:spPr>
            <p:txBody>
              <a:bodyPr/>
              <a:lstStyle/>
              <a:p>
                <a:endParaRPr lang="en-US"/>
              </a:p>
            </p:txBody>
          </p:sp>
          <p:sp>
            <p:nvSpPr>
              <p:cNvPr id="12667" name="Line 77"/>
              <p:cNvSpPr>
                <a:spLocks noChangeShapeType="1"/>
              </p:cNvSpPr>
              <p:nvPr/>
            </p:nvSpPr>
            <p:spPr bwMode="auto">
              <a:xfrm>
                <a:off x="608" y="2044"/>
                <a:ext cx="55" cy="1"/>
              </a:xfrm>
              <a:prstGeom prst="line">
                <a:avLst/>
              </a:prstGeom>
              <a:noFill/>
              <a:ln w="31750">
                <a:solidFill>
                  <a:srgbClr val="000000"/>
                </a:solidFill>
                <a:round/>
                <a:headEnd/>
                <a:tailEnd/>
              </a:ln>
            </p:spPr>
            <p:txBody>
              <a:bodyPr/>
              <a:lstStyle/>
              <a:p>
                <a:endParaRPr lang="en-US"/>
              </a:p>
            </p:txBody>
          </p:sp>
          <p:sp>
            <p:nvSpPr>
              <p:cNvPr id="12668" name="Line 78"/>
              <p:cNvSpPr>
                <a:spLocks noChangeShapeType="1"/>
              </p:cNvSpPr>
              <p:nvPr/>
            </p:nvSpPr>
            <p:spPr bwMode="auto">
              <a:xfrm>
                <a:off x="635" y="2044"/>
                <a:ext cx="56" cy="1"/>
              </a:xfrm>
              <a:prstGeom prst="line">
                <a:avLst/>
              </a:prstGeom>
              <a:noFill/>
              <a:ln w="31750">
                <a:solidFill>
                  <a:srgbClr val="000000"/>
                </a:solidFill>
                <a:round/>
                <a:headEnd/>
                <a:tailEnd/>
              </a:ln>
            </p:spPr>
            <p:txBody>
              <a:bodyPr/>
              <a:lstStyle/>
              <a:p>
                <a:endParaRPr lang="en-US"/>
              </a:p>
            </p:txBody>
          </p:sp>
          <p:sp>
            <p:nvSpPr>
              <p:cNvPr id="12669" name="Line 79"/>
              <p:cNvSpPr>
                <a:spLocks noChangeShapeType="1"/>
              </p:cNvSpPr>
              <p:nvPr/>
            </p:nvSpPr>
            <p:spPr bwMode="auto">
              <a:xfrm>
                <a:off x="677" y="2044"/>
                <a:ext cx="27" cy="1"/>
              </a:xfrm>
              <a:prstGeom prst="line">
                <a:avLst/>
              </a:prstGeom>
              <a:noFill/>
              <a:ln w="31750">
                <a:solidFill>
                  <a:srgbClr val="000000"/>
                </a:solidFill>
                <a:round/>
                <a:headEnd/>
                <a:tailEnd/>
              </a:ln>
            </p:spPr>
            <p:txBody>
              <a:bodyPr/>
              <a:lstStyle/>
              <a:p>
                <a:endParaRPr lang="en-US"/>
              </a:p>
            </p:txBody>
          </p:sp>
          <p:sp>
            <p:nvSpPr>
              <p:cNvPr id="12670" name="Line 80"/>
              <p:cNvSpPr>
                <a:spLocks noChangeShapeType="1"/>
              </p:cNvSpPr>
              <p:nvPr/>
            </p:nvSpPr>
            <p:spPr bwMode="auto">
              <a:xfrm>
                <a:off x="691" y="2044"/>
                <a:ext cx="27" cy="1"/>
              </a:xfrm>
              <a:prstGeom prst="line">
                <a:avLst/>
              </a:prstGeom>
              <a:noFill/>
              <a:ln w="31750">
                <a:solidFill>
                  <a:srgbClr val="000000"/>
                </a:solidFill>
                <a:round/>
                <a:headEnd/>
                <a:tailEnd/>
              </a:ln>
            </p:spPr>
            <p:txBody>
              <a:bodyPr/>
              <a:lstStyle/>
              <a:p>
                <a:endParaRPr lang="en-US"/>
              </a:p>
            </p:txBody>
          </p:sp>
          <p:sp>
            <p:nvSpPr>
              <p:cNvPr id="12671" name="Rectangle 81"/>
              <p:cNvSpPr>
                <a:spLocks noChangeArrowheads="1"/>
              </p:cNvSpPr>
              <p:nvPr/>
            </p:nvSpPr>
            <p:spPr bwMode="auto">
              <a:xfrm>
                <a:off x="649" y="1933"/>
                <a:ext cx="28" cy="42"/>
              </a:xfrm>
              <a:prstGeom prst="rect">
                <a:avLst/>
              </a:prstGeom>
              <a:solidFill>
                <a:srgbClr val="FFFFFF"/>
              </a:solidFill>
              <a:ln w="9525">
                <a:noFill/>
                <a:miter lim="800000"/>
                <a:headEnd/>
                <a:tailEnd/>
              </a:ln>
            </p:spPr>
            <p:txBody>
              <a:bodyPr/>
              <a:lstStyle/>
              <a:p>
                <a:endParaRPr lang="en-US"/>
              </a:p>
            </p:txBody>
          </p:sp>
          <p:sp>
            <p:nvSpPr>
              <p:cNvPr id="12672" name="Rectangle 82"/>
              <p:cNvSpPr>
                <a:spLocks noChangeArrowheads="1"/>
              </p:cNvSpPr>
              <p:nvPr/>
            </p:nvSpPr>
            <p:spPr bwMode="auto">
              <a:xfrm>
                <a:off x="649" y="1933"/>
                <a:ext cx="42" cy="56"/>
              </a:xfrm>
              <a:prstGeom prst="rect">
                <a:avLst/>
              </a:prstGeom>
              <a:noFill/>
              <a:ln w="31750">
                <a:solidFill>
                  <a:srgbClr val="000000"/>
                </a:solidFill>
                <a:miter lim="800000"/>
                <a:headEnd/>
                <a:tailEnd/>
              </a:ln>
            </p:spPr>
            <p:txBody>
              <a:bodyPr/>
              <a:lstStyle/>
              <a:p>
                <a:endParaRPr lang="en-US"/>
              </a:p>
            </p:txBody>
          </p:sp>
          <p:sp>
            <p:nvSpPr>
              <p:cNvPr id="12673" name="Freeform 83"/>
              <p:cNvSpPr>
                <a:spLocks/>
              </p:cNvSpPr>
              <p:nvPr/>
            </p:nvSpPr>
            <p:spPr bwMode="auto">
              <a:xfrm>
                <a:off x="1256" y="1989"/>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US"/>
              </a:p>
            </p:txBody>
          </p:sp>
          <p:sp>
            <p:nvSpPr>
              <p:cNvPr id="12674" name="AutoShape 84"/>
              <p:cNvSpPr>
                <a:spLocks noChangeArrowheads="1"/>
              </p:cNvSpPr>
              <p:nvPr/>
            </p:nvSpPr>
            <p:spPr bwMode="auto">
              <a:xfrm>
                <a:off x="1146" y="1906"/>
                <a:ext cx="110" cy="83"/>
              </a:xfrm>
              <a:prstGeom prst="roundRect">
                <a:avLst>
                  <a:gd name="adj" fmla="val 50000"/>
                </a:avLst>
              </a:prstGeom>
              <a:solidFill>
                <a:srgbClr val="FFFFFF"/>
              </a:solidFill>
              <a:ln w="9525">
                <a:noFill/>
                <a:round/>
                <a:headEnd/>
                <a:tailEnd/>
              </a:ln>
            </p:spPr>
            <p:txBody>
              <a:bodyPr/>
              <a:lstStyle/>
              <a:p>
                <a:endParaRPr lang="en-US"/>
              </a:p>
            </p:txBody>
          </p:sp>
          <p:sp>
            <p:nvSpPr>
              <p:cNvPr id="12675" name="AutoShape 85"/>
              <p:cNvSpPr>
                <a:spLocks noChangeArrowheads="1"/>
              </p:cNvSpPr>
              <p:nvPr/>
            </p:nvSpPr>
            <p:spPr bwMode="auto">
              <a:xfrm>
                <a:off x="1132" y="1892"/>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676" name="Rectangle 86"/>
              <p:cNvSpPr>
                <a:spLocks noChangeArrowheads="1"/>
              </p:cNvSpPr>
              <p:nvPr/>
            </p:nvSpPr>
            <p:spPr bwMode="auto">
              <a:xfrm>
                <a:off x="1160" y="1920"/>
                <a:ext cx="82" cy="41"/>
              </a:xfrm>
              <a:prstGeom prst="rect">
                <a:avLst/>
              </a:prstGeom>
              <a:solidFill>
                <a:srgbClr val="FFFFFF"/>
              </a:solidFill>
              <a:ln w="9525">
                <a:noFill/>
                <a:miter lim="800000"/>
                <a:headEnd/>
                <a:tailEnd/>
              </a:ln>
            </p:spPr>
            <p:txBody>
              <a:bodyPr/>
              <a:lstStyle/>
              <a:p>
                <a:endParaRPr lang="en-US"/>
              </a:p>
            </p:txBody>
          </p:sp>
          <p:sp>
            <p:nvSpPr>
              <p:cNvPr id="12677" name="Rectangle 87"/>
              <p:cNvSpPr>
                <a:spLocks noChangeArrowheads="1"/>
              </p:cNvSpPr>
              <p:nvPr/>
            </p:nvSpPr>
            <p:spPr bwMode="auto">
              <a:xfrm>
                <a:off x="1160" y="1920"/>
                <a:ext cx="96" cy="55"/>
              </a:xfrm>
              <a:prstGeom prst="rect">
                <a:avLst/>
              </a:prstGeom>
              <a:noFill/>
              <a:ln w="31750">
                <a:solidFill>
                  <a:srgbClr val="000000"/>
                </a:solidFill>
                <a:miter lim="800000"/>
                <a:headEnd/>
                <a:tailEnd/>
              </a:ln>
            </p:spPr>
            <p:txBody>
              <a:bodyPr/>
              <a:lstStyle/>
              <a:p>
                <a:endParaRPr lang="en-US"/>
              </a:p>
            </p:txBody>
          </p:sp>
          <p:sp>
            <p:nvSpPr>
              <p:cNvPr id="12678" name="Freeform 88"/>
              <p:cNvSpPr>
                <a:spLocks/>
              </p:cNvSpPr>
              <p:nvPr/>
            </p:nvSpPr>
            <p:spPr bwMode="auto">
              <a:xfrm>
                <a:off x="1284" y="2044"/>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679" name="Picture 89"/>
              <p:cNvPicPr>
                <a:picLocks noChangeAspect="1" noChangeArrowheads="1"/>
              </p:cNvPicPr>
              <p:nvPr/>
            </p:nvPicPr>
            <p:blipFill>
              <a:blip r:embed="rId3"/>
              <a:srcRect/>
              <a:stretch>
                <a:fillRect/>
              </a:stretch>
            </p:blipFill>
            <p:spPr bwMode="auto">
              <a:xfrm>
                <a:off x="1173" y="1933"/>
                <a:ext cx="69" cy="28"/>
              </a:xfrm>
              <a:prstGeom prst="rect">
                <a:avLst/>
              </a:prstGeom>
              <a:noFill/>
              <a:ln w="9525">
                <a:noFill/>
                <a:miter lim="800000"/>
                <a:headEnd/>
                <a:tailEnd/>
              </a:ln>
            </p:spPr>
          </p:pic>
          <p:sp>
            <p:nvSpPr>
              <p:cNvPr id="12680" name="Line 90"/>
              <p:cNvSpPr>
                <a:spLocks noChangeShapeType="1"/>
              </p:cNvSpPr>
              <p:nvPr/>
            </p:nvSpPr>
            <p:spPr bwMode="auto">
              <a:xfrm>
                <a:off x="1284" y="2058"/>
                <a:ext cx="1" cy="13"/>
              </a:xfrm>
              <a:prstGeom prst="line">
                <a:avLst/>
              </a:prstGeom>
              <a:noFill/>
              <a:ln w="31750">
                <a:solidFill>
                  <a:srgbClr val="000000"/>
                </a:solidFill>
                <a:round/>
                <a:headEnd/>
                <a:tailEnd/>
              </a:ln>
            </p:spPr>
            <p:txBody>
              <a:bodyPr/>
              <a:lstStyle/>
              <a:p>
                <a:endParaRPr lang="en-US"/>
              </a:p>
            </p:txBody>
          </p:sp>
          <p:sp>
            <p:nvSpPr>
              <p:cNvPr id="12681" name="Line 91"/>
              <p:cNvSpPr>
                <a:spLocks noChangeShapeType="1"/>
              </p:cNvSpPr>
              <p:nvPr/>
            </p:nvSpPr>
            <p:spPr bwMode="auto">
              <a:xfrm>
                <a:off x="1298" y="2058"/>
                <a:ext cx="1" cy="13"/>
              </a:xfrm>
              <a:prstGeom prst="line">
                <a:avLst/>
              </a:prstGeom>
              <a:noFill/>
              <a:ln w="31750">
                <a:solidFill>
                  <a:srgbClr val="000000"/>
                </a:solidFill>
                <a:round/>
                <a:headEnd/>
                <a:tailEnd/>
              </a:ln>
            </p:spPr>
            <p:txBody>
              <a:bodyPr/>
              <a:lstStyle/>
              <a:p>
                <a:endParaRPr lang="en-US"/>
              </a:p>
            </p:txBody>
          </p:sp>
          <p:sp>
            <p:nvSpPr>
              <p:cNvPr id="12682" name="Line 92"/>
              <p:cNvSpPr>
                <a:spLocks noChangeShapeType="1"/>
              </p:cNvSpPr>
              <p:nvPr/>
            </p:nvSpPr>
            <p:spPr bwMode="auto">
              <a:xfrm>
                <a:off x="1298" y="2058"/>
                <a:ext cx="1" cy="13"/>
              </a:xfrm>
              <a:prstGeom prst="line">
                <a:avLst/>
              </a:prstGeom>
              <a:noFill/>
              <a:ln w="31750">
                <a:solidFill>
                  <a:srgbClr val="000000"/>
                </a:solidFill>
                <a:round/>
                <a:headEnd/>
                <a:tailEnd/>
              </a:ln>
            </p:spPr>
            <p:txBody>
              <a:bodyPr/>
              <a:lstStyle/>
              <a:p>
                <a:endParaRPr lang="en-US"/>
              </a:p>
            </p:txBody>
          </p:sp>
          <p:sp>
            <p:nvSpPr>
              <p:cNvPr id="12683" name="Rectangle 93"/>
              <p:cNvSpPr>
                <a:spLocks noChangeArrowheads="1"/>
              </p:cNvSpPr>
              <p:nvPr/>
            </p:nvSpPr>
            <p:spPr bwMode="auto">
              <a:xfrm>
                <a:off x="1160" y="1989"/>
                <a:ext cx="96" cy="13"/>
              </a:xfrm>
              <a:prstGeom prst="rect">
                <a:avLst/>
              </a:prstGeom>
              <a:solidFill>
                <a:srgbClr val="D9AA73"/>
              </a:solidFill>
              <a:ln w="31750">
                <a:solidFill>
                  <a:srgbClr val="D9AA73"/>
                </a:solidFill>
                <a:miter lim="800000"/>
                <a:headEnd/>
                <a:tailEnd/>
              </a:ln>
            </p:spPr>
            <p:txBody>
              <a:bodyPr/>
              <a:lstStyle/>
              <a:p>
                <a:endParaRPr lang="en-US"/>
              </a:p>
            </p:txBody>
          </p:sp>
          <p:sp>
            <p:nvSpPr>
              <p:cNvPr id="12684" name="Freeform 94"/>
              <p:cNvSpPr>
                <a:spLocks/>
              </p:cNvSpPr>
              <p:nvPr/>
            </p:nvSpPr>
            <p:spPr bwMode="auto">
              <a:xfrm>
                <a:off x="1146" y="2002"/>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p:spPr>
            <p:txBody>
              <a:bodyPr/>
              <a:lstStyle/>
              <a:p>
                <a:endParaRPr lang="en-US"/>
              </a:p>
            </p:txBody>
          </p:sp>
          <p:sp>
            <p:nvSpPr>
              <p:cNvPr id="12685" name="Line 95"/>
              <p:cNvSpPr>
                <a:spLocks noChangeShapeType="1"/>
              </p:cNvSpPr>
              <p:nvPr/>
            </p:nvSpPr>
            <p:spPr bwMode="auto">
              <a:xfrm>
                <a:off x="1160" y="2016"/>
                <a:ext cx="13" cy="1"/>
              </a:xfrm>
              <a:prstGeom prst="line">
                <a:avLst/>
              </a:prstGeom>
              <a:noFill/>
              <a:ln w="31750">
                <a:solidFill>
                  <a:srgbClr val="000000"/>
                </a:solidFill>
                <a:round/>
                <a:headEnd/>
                <a:tailEnd/>
              </a:ln>
            </p:spPr>
            <p:txBody>
              <a:bodyPr/>
              <a:lstStyle/>
              <a:p>
                <a:endParaRPr lang="en-US"/>
              </a:p>
            </p:txBody>
          </p:sp>
          <p:sp>
            <p:nvSpPr>
              <p:cNvPr id="12686" name="Line 96"/>
              <p:cNvSpPr>
                <a:spLocks noChangeShapeType="1"/>
              </p:cNvSpPr>
              <p:nvPr/>
            </p:nvSpPr>
            <p:spPr bwMode="auto">
              <a:xfrm>
                <a:off x="1160" y="2002"/>
                <a:ext cx="96" cy="1"/>
              </a:xfrm>
              <a:prstGeom prst="line">
                <a:avLst/>
              </a:prstGeom>
              <a:noFill/>
              <a:ln w="31750">
                <a:solidFill>
                  <a:srgbClr val="000000"/>
                </a:solidFill>
                <a:round/>
                <a:headEnd/>
                <a:tailEnd/>
              </a:ln>
            </p:spPr>
            <p:txBody>
              <a:bodyPr/>
              <a:lstStyle/>
              <a:p>
                <a:endParaRPr lang="en-US"/>
              </a:p>
            </p:txBody>
          </p:sp>
          <p:sp>
            <p:nvSpPr>
              <p:cNvPr id="12687" name="Line 97"/>
              <p:cNvSpPr>
                <a:spLocks noChangeShapeType="1"/>
              </p:cNvSpPr>
              <p:nvPr/>
            </p:nvSpPr>
            <p:spPr bwMode="auto">
              <a:xfrm>
                <a:off x="1160" y="2016"/>
                <a:ext cx="55" cy="1"/>
              </a:xfrm>
              <a:prstGeom prst="line">
                <a:avLst/>
              </a:prstGeom>
              <a:noFill/>
              <a:ln w="31750">
                <a:solidFill>
                  <a:srgbClr val="000000"/>
                </a:solidFill>
                <a:round/>
                <a:headEnd/>
                <a:tailEnd/>
              </a:ln>
            </p:spPr>
            <p:txBody>
              <a:bodyPr/>
              <a:lstStyle/>
              <a:p>
                <a:endParaRPr lang="en-US"/>
              </a:p>
            </p:txBody>
          </p:sp>
          <p:sp>
            <p:nvSpPr>
              <p:cNvPr id="12688" name="Line 98"/>
              <p:cNvSpPr>
                <a:spLocks noChangeShapeType="1"/>
              </p:cNvSpPr>
              <p:nvPr/>
            </p:nvSpPr>
            <p:spPr bwMode="auto">
              <a:xfrm>
                <a:off x="1187" y="2016"/>
                <a:ext cx="55" cy="1"/>
              </a:xfrm>
              <a:prstGeom prst="line">
                <a:avLst/>
              </a:prstGeom>
              <a:noFill/>
              <a:ln w="31750">
                <a:solidFill>
                  <a:srgbClr val="000000"/>
                </a:solidFill>
                <a:round/>
                <a:headEnd/>
                <a:tailEnd/>
              </a:ln>
            </p:spPr>
            <p:txBody>
              <a:bodyPr/>
              <a:lstStyle/>
              <a:p>
                <a:endParaRPr lang="en-US"/>
              </a:p>
            </p:txBody>
          </p:sp>
          <p:sp>
            <p:nvSpPr>
              <p:cNvPr id="12689" name="Line 99"/>
              <p:cNvSpPr>
                <a:spLocks noChangeShapeType="1"/>
              </p:cNvSpPr>
              <p:nvPr/>
            </p:nvSpPr>
            <p:spPr bwMode="auto">
              <a:xfrm>
                <a:off x="1229" y="2016"/>
                <a:ext cx="27" cy="1"/>
              </a:xfrm>
              <a:prstGeom prst="line">
                <a:avLst/>
              </a:prstGeom>
              <a:noFill/>
              <a:ln w="31750">
                <a:solidFill>
                  <a:srgbClr val="000000"/>
                </a:solidFill>
                <a:round/>
                <a:headEnd/>
                <a:tailEnd/>
              </a:ln>
            </p:spPr>
            <p:txBody>
              <a:bodyPr/>
              <a:lstStyle/>
              <a:p>
                <a:endParaRPr lang="en-US"/>
              </a:p>
            </p:txBody>
          </p:sp>
          <p:sp>
            <p:nvSpPr>
              <p:cNvPr id="12690" name="Line 100"/>
              <p:cNvSpPr>
                <a:spLocks noChangeShapeType="1"/>
              </p:cNvSpPr>
              <p:nvPr/>
            </p:nvSpPr>
            <p:spPr bwMode="auto">
              <a:xfrm>
                <a:off x="1242" y="2016"/>
                <a:ext cx="28" cy="1"/>
              </a:xfrm>
              <a:prstGeom prst="line">
                <a:avLst/>
              </a:prstGeom>
              <a:noFill/>
              <a:ln w="31750">
                <a:solidFill>
                  <a:srgbClr val="000000"/>
                </a:solidFill>
                <a:round/>
                <a:headEnd/>
                <a:tailEnd/>
              </a:ln>
            </p:spPr>
            <p:txBody>
              <a:bodyPr/>
              <a:lstStyle/>
              <a:p>
                <a:endParaRPr lang="en-US"/>
              </a:p>
            </p:txBody>
          </p:sp>
          <p:sp>
            <p:nvSpPr>
              <p:cNvPr id="12691" name="Rectangle 101"/>
              <p:cNvSpPr>
                <a:spLocks noChangeArrowheads="1"/>
              </p:cNvSpPr>
              <p:nvPr/>
            </p:nvSpPr>
            <p:spPr bwMode="auto">
              <a:xfrm>
                <a:off x="1201" y="1906"/>
                <a:ext cx="28" cy="41"/>
              </a:xfrm>
              <a:prstGeom prst="rect">
                <a:avLst/>
              </a:prstGeom>
              <a:solidFill>
                <a:srgbClr val="FFFFFF"/>
              </a:solidFill>
              <a:ln w="9525">
                <a:noFill/>
                <a:miter lim="800000"/>
                <a:headEnd/>
                <a:tailEnd/>
              </a:ln>
            </p:spPr>
            <p:txBody>
              <a:bodyPr/>
              <a:lstStyle/>
              <a:p>
                <a:endParaRPr lang="en-US"/>
              </a:p>
            </p:txBody>
          </p:sp>
          <p:sp>
            <p:nvSpPr>
              <p:cNvPr id="12692" name="Rectangle 102"/>
              <p:cNvSpPr>
                <a:spLocks noChangeArrowheads="1"/>
              </p:cNvSpPr>
              <p:nvPr/>
            </p:nvSpPr>
            <p:spPr bwMode="auto">
              <a:xfrm>
                <a:off x="1201" y="1906"/>
                <a:ext cx="41" cy="55"/>
              </a:xfrm>
              <a:prstGeom prst="rect">
                <a:avLst/>
              </a:prstGeom>
              <a:noFill/>
              <a:ln w="31750">
                <a:solidFill>
                  <a:srgbClr val="000000"/>
                </a:solidFill>
                <a:miter lim="800000"/>
                <a:headEnd/>
                <a:tailEnd/>
              </a:ln>
            </p:spPr>
            <p:txBody>
              <a:bodyPr/>
              <a:lstStyle/>
              <a:p>
                <a:endParaRPr lang="en-US"/>
              </a:p>
            </p:txBody>
          </p:sp>
          <p:sp>
            <p:nvSpPr>
              <p:cNvPr id="12693" name="Freeform 103"/>
              <p:cNvSpPr>
                <a:spLocks/>
              </p:cNvSpPr>
              <p:nvPr/>
            </p:nvSpPr>
            <p:spPr bwMode="auto">
              <a:xfrm>
                <a:off x="980" y="2071"/>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p:spPr>
            <p:txBody>
              <a:bodyPr/>
              <a:lstStyle/>
              <a:p>
                <a:endParaRPr lang="en-US"/>
              </a:p>
            </p:txBody>
          </p:sp>
          <p:sp>
            <p:nvSpPr>
              <p:cNvPr id="12694" name="AutoShape 104"/>
              <p:cNvSpPr>
                <a:spLocks noChangeArrowheads="1"/>
              </p:cNvSpPr>
              <p:nvPr/>
            </p:nvSpPr>
            <p:spPr bwMode="auto">
              <a:xfrm>
                <a:off x="884" y="1989"/>
                <a:ext cx="110" cy="82"/>
              </a:xfrm>
              <a:prstGeom prst="roundRect">
                <a:avLst>
                  <a:gd name="adj" fmla="val 50000"/>
                </a:avLst>
              </a:prstGeom>
              <a:solidFill>
                <a:srgbClr val="FFFFFF"/>
              </a:solidFill>
              <a:ln w="9525">
                <a:noFill/>
                <a:round/>
                <a:headEnd/>
                <a:tailEnd/>
              </a:ln>
            </p:spPr>
            <p:txBody>
              <a:bodyPr/>
              <a:lstStyle/>
              <a:p>
                <a:endParaRPr lang="en-US"/>
              </a:p>
            </p:txBody>
          </p:sp>
          <p:sp>
            <p:nvSpPr>
              <p:cNvPr id="12695" name="AutoShape 105"/>
              <p:cNvSpPr>
                <a:spLocks noChangeArrowheads="1"/>
              </p:cNvSpPr>
              <p:nvPr/>
            </p:nvSpPr>
            <p:spPr bwMode="auto">
              <a:xfrm>
                <a:off x="870" y="1975"/>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696" name="Rectangle 106"/>
              <p:cNvSpPr>
                <a:spLocks noChangeArrowheads="1"/>
              </p:cNvSpPr>
              <p:nvPr/>
            </p:nvSpPr>
            <p:spPr bwMode="auto">
              <a:xfrm>
                <a:off x="898" y="2002"/>
                <a:ext cx="82" cy="42"/>
              </a:xfrm>
              <a:prstGeom prst="rect">
                <a:avLst/>
              </a:prstGeom>
              <a:solidFill>
                <a:srgbClr val="FFFFFF"/>
              </a:solidFill>
              <a:ln w="9525">
                <a:noFill/>
                <a:miter lim="800000"/>
                <a:headEnd/>
                <a:tailEnd/>
              </a:ln>
            </p:spPr>
            <p:txBody>
              <a:bodyPr/>
              <a:lstStyle/>
              <a:p>
                <a:endParaRPr lang="en-US"/>
              </a:p>
            </p:txBody>
          </p:sp>
          <p:sp>
            <p:nvSpPr>
              <p:cNvPr id="12697" name="Rectangle 107"/>
              <p:cNvSpPr>
                <a:spLocks noChangeArrowheads="1"/>
              </p:cNvSpPr>
              <p:nvPr/>
            </p:nvSpPr>
            <p:spPr bwMode="auto">
              <a:xfrm>
                <a:off x="898" y="2002"/>
                <a:ext cx="96" cy="56"/>
              </a:xfrm>
              <a:prstGeom prst="rect">
                <a:avLst/>
              </a:prstGeom>
              <a:noFill/>
              <a:ln w="31750">
                <a:solidFill>
                  <a:srgbClr val="000000"/>
                </a:solidFill>
                <a:miter lim="800000"/>
                <a:headEnd/>
                <a:tailEnd/>
              </a:ln>
            </p:spPr>
            <p:txBody>
              <a:bodyPr/>
              <a:lstStyle/>
              <a:p>
                <a:endParaRPr lang="en-US"/>
              </a:p>
            </p:txBody>
          </p:sp>
          <p:sp>
            <p:nvSpPr>
              <p:cNvPr id="12698" name="Freeform 108"/>
              <p:cNvSpPr>
                <a:spLocks/>
              </p:cNvSpPr>
              <p:nvPr/>
            </p:nvSpPr>
            <p:spPr bwMode="auto">
              <a:xfrm>
                <a:off x="1022" y="2127"/>
                <a:ext cx="14" cy="41"/>
              </a:xfrm>
              <a:custGeom>
                <a:avLst/>
                <a:gdLst>
                  <a:gd name="T0" fmla="*/ 0 w 14"/>
                  <a:gd name="T1" fmla="*/ 0 h 41"/>
                  <a:gd name="T2" fmla="*/ 14 w 14"/>
                  <a:gd name="T3" fmla="*/ 0 h 41"/>
                  <a:gd name="T4" fmla="*/ 14 w 14"/>
                  <a:gd name="T5" fmla="*/ 13 h 41"/>
                  <a:gd name="T6" fmla="*/ 14 w 14"/>
                  <a:gd name="T7" fmla="*/ 27 h 41"/>
                  <a:gd name="T8" fmla="*/ 14 w 14"/>
                  <a:gd name="T9" fmla="*/ 41 h 41"/>
                  <a:gd name="T10" fmla="*/ 0 w 14"/>
                  <a:gd name="T11" fmla="*/ 41 h 41"/>
                  <a:gd name="T12" fmla="*/ 0 w 14"/>
                  <a:gd name="T13" fmla="*/ 27 h 41"/>
                  <a:gd name="T14" fmla="*/ 0 w 14"/>
                  <a:gd name="T15" fmla="*/ 13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prstDash val="solid"/>
                <a:round/>
                <a:headEnd/>
                <a:tailEnd/>
              </a:ln>
            </p:spPr>
            <p:txBody>
              <a:bodyPr/>
              <a:lstStyle/>
              <a:p>
                <a:endParaRPr lang="en-US"/>
              </a:p>
            </p:txBody>
          </p:sp>
          <p:pic>
            <p:nvPicPr>
              <p:cNvPr id="12699" name="Picture 109"/>
              <p:cNvPicPr>
                <a:picLocks noChangeAspect="1" noChangeArrowheads="1"/>
              </p:cNvPicPr>
              <p:nvPr/>
            </p:nvPicPr>
            <p:blipFill>
              <a:blip r:embed="rId3"/>
              <a:srcRect/>
              <a:stretch>
                <a:fillRect/>
              </a:stretch>
            </p:blipFill>
            <p:spPr bwMode="auto">
              <a:xfrm>
                <a:off x="911" y="2016"/>
                <a:ext cx="69" cy="28"/>
              </a:xfrm>
              <a:prstGeom prst="rect">
                <a:avLst/>
              </a:prstGeom>
              <a:noFill/>
              <a:ln w="9525">
                <a:noFill/>
                <a:miter lim="800000"/>
                <a:headEnd/>
                <a:tailEnd/>
              </a:ln>
            </p:spPr>
          </p:pic>
          <p:sp>
            <p:nvSpPr>
              <p:cNvPr id="12700" name="Line 110"/>
              <p:cNvSpPr>
                <a:spLocks noChangeShapeType="1"/>
              </p:cNvSpPr>
              <p:nvPr/>
            </p:nvSpPr>
            <p:spPr bwMode="auto">
              <a:xfrm>
                <a:off x="1022" y="2140"/>
                <a:ext cx="1" cy="14"/>
              </a:xfrm>
              <a:prstGeom prst="line">
                <a:avLst/>
              </a:prstGeom>
              <a:noFill/>
              <a:ln w="31750">
                <a:solidFill>
                  <a:srgbClr val="000000"/>
                </a:solidFill>
                <a:round/>
                <a:headEnd/>
                <a:tailEnd/>
              </a:ln>
            </p:spPr>
            <p:txBody>
              <a:bodyPr/>
              <a:lstStyle/>
              <a:p>
                <a:endParaRPr lang="en-US"/>
              </a:p>
            </p:txBody>
          </p:sp>
          <p:sp>
            <p:nvSpPr>
              <p:cNvPr id="12701" name="Line 111"/>
              <p:cNvSpPr>
                <a:spLocks noChangeShapeType="1"/>
              </p:cNvSpPr>
              <p:nvPr/>
            </p:nvSpPr>
            <p:spPr bwMode="auto">
              <a:xfrm>
                <a:off x="1022" y="2140"/>
                <a:ext cx="1" cy="14"/>
              </a:xfrm>
              <a:prstGeom prst="line">
                <a:avLst/>
              </a:prstGeom>
              <a:noFill/>
              <a:ln w="31750">
                <a:solidFill>
                  <a:srgbClr val="000000"/>
                </a:solidFill>
                <a:round/>
                <a:headEnd/>
                <a:tailEnd/>
              </a:ln>
            </p:spPr>
            <p:txBody>
              <a:bodyPr/>
              <a:lstStyle/>
              <a:p>
                <a:endParaRPr lang="en-US"/>
              </a:p>
            </p:txBody>
          </p:sp>
          <p:sp>
            <p:nvSpPr>
              <p:cNvPr id="12702" name="Line 112"/>
              <p:cNvSpPr>
                <a:spLocks noChangeShapeType="1"/>
              </p:cNvSpPr>
              <p:nvPr/>
            </p:nvSpPr>
            <p:spPr bwMode="auto">
              <a:xfrm>
                <a:off x="1036" y="2140"/>
                <a:ext cx="1" cy="14"/>
              </a:xfrm>
              <a:prstGeom prst="line">
                <a:avLst/>
              </a:prstGeom>
              <a:noFill/>
              <a:ln w="31750">
                <a:solidFill>
                  <a:srgbClr val="000000"/>
                </a:solidFill>
                <a:round/>
                <a:headEnd/>
                <a:tailEnd/>
              </a:ln>
            </p:spPr>
            <p:txBody>
              <a:bodyPr/>
              <a:lstStyle/>
              <a:p>
                <a:endParaRPr lang="en-US"/>
              </a:p>
            </p:txBody>
          </p:sp>
          <p:sp>
            <p:nvSpPr>
              <p:cNvPr id="12703" name="Rectangle 113"/>
              <p:cNvSpPr>
                <a:spLocks noChangeArrowheads="1"/>
              </p:cNvSpPr>
              <p:nvPr/>
            </p:nvSpPr>
            <p:spPr bwMode="auto">
              <a:xfrm>
                <a:off x="884" y="2071"/>
                <a:ext cx="110" cy="14"/>
              </a:xfrm>
              <a:prstGeom prst="rect">
                <a:avLst/>
              </a:prstGeom>
              <a:solidFill>
                <a:srgbClr val="D9AA73"/>
              </a:solidFill>
              <a:ln w="31750">
                <a:solidFill>
                  <a:srgbClr val="D9AA73"/>
                </a:solidFill>
                <a:miter lim="800000"/>
                <a:headEnd/>
                <a:tailEnd/>
              </a:ln>
            </p:spPr>
            <p:txBody>
              <a:bodyPr/>
              <a:lstStyle/>
              <a:p>
                <a:endParaRPr lang="en-US"/>
              </a:p>
            </p:txBody>
          </p:sp>
          <p:sp>
            <p:nvSpPr>
              <p:cNvPr id="12704" name="Freeform 114"/>
              <p:cNvSpPr>
                <a:spLocks/>
              </p:cNvSpPr>
              <p:nvPr/>
            </p:nvSpPr>
            <p:spPr bwMode="auto">
              <a:xfrm>
                <a:off x="870" y="2085"/>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705" name="Line 115"/>
              <p:cNvSpPr>
                <a:spLocks noChangeShapeType="1"/>
              </p:cNvSpPr>
              <p:nvPr/>
            </p:nvSpPr>
            <p:spPr bwMode="auto">
              <a:xfrm>
                <a:off x="884" y="2099"/>
                <a:ext cx="27" cy="1"/>
              </a:xfrm>
              <a:prstGeom prst="line">
                <a:avLst/>
              </a:prstGeom>
              <a:noFill/>
              <a:ln w="31750">
                <a:solidFill>
                  <a:srgbClr val="000000"/>
                </a:solidFill>
                <a:round/>
                <a:headEnd/>
                <a:tailEnd/>
              </a:ln>
            </p:spPr>
            <p:txBody>
              <a:bodyPr/>
              <a:lstStyle/>
              <a:p>
                <a:endParaRPr lang="en-US"/>
              </a:p>
            </p:txBody>
          </p:sp>
          <p:sp>
            <p:nvSpPr>
              <p:cNvPr id="12706" name="Line 116"/>
              <p:cNvSpPr>
                <a:spLocks noChangeShapeType="1"/>
              </p:cNvSpPr>
              <p:nvPr/>
            </p:nvSpPr>
            <p:spPr bwMode="auto">
              <a:xfrm>
                <a:off x="898" y="2085"/>
                <a:ext cx="82" cy="1"/>
              </a:xfrm>
              <a:prstGeom prst="line">
                <a:avLst/>
              </a:prstGeom>
              <a:noFill/>
              <a:ln w="31750">
                <a:solidFill>
                  <a:srgbClr val="000000"/>
                </a:solidFill>
                <a:round/>
                <a:headEnd/>
                <a:tailEnd/>
              </a:ln>
            </p:spPr>
            <p:txBody>
              <a:bodyPr/>
              <a:lstStyle/>
              <a:p>
                <a:endParaRPr lang="en-US"/>
              </a:p>
            </p:txBody>
          </p:sp>
          <p:sp>
            <p:nvSpPr>
              <p:cNvPr id="12707" name="Line 117"/>
              <p:cNvSpPr>
                <a:spLocks noChangeShapeType="1"/>
              </p:cNvSpPr>
              <p:nvPr/>
            </p:nvSpPr>
            <p:spPr bwMode="auto">
              <a:xfrm>
                <a:off x="884" y="2099"/>
                <a:ext cx="69" cy="1"/>
              </a:xfrm>
              <a:prstGeom prst="line">
                <a:avLst/>
              </a:prstGeom>
              <a:noFill/>
              <a:ln w="31750">
                <a:solidFill>
                  <a:srgbClr val="000000"/>
                </a:solidFill>
                <a:round/>
                <a:headEnd/>
                <a:tailEnd/>
              </a:ln>
            </p:spPr>
            <p:txBody>
              <a:bodyPr/>
              <a:lstStyle/>
              <a:p>
                <a:endParaRPr lang="en-US"/>
              </a:p>
            </p:txBody>
          </p:sp>
          <p:sp>
            <p:nvSpPr>
              <p:cNvPr id="12708" name="Freeform 118"/>
              <p:cNvSpPr>
                <a:spLocks/>
              </p:cNvSpPr>
              <p:nvPr/>
            </p:nvSpPr>
            <p:spPr bwMode="auto">
              <a:xfrm>
                <a:off x="925" y="2099"/>
                <a:ext cx="69" cy="1"/>
              </a:xfrm>
              <a:custGeom>
                <a:avLst/>
                <a:gdLst>
                  <a:gd name="T0" fmla="*/ 0 w 69"/>
                  <a:gd name="T1" fmla="*/ 0 h 1"/>
                  <a:gd name="T2" fmla="*/ 42 w 69"/>
                  <a:gd name="T3" fmla="*/ 0 h 1"/>
                  <a:gd name="T4" fmla="*/ 69 w 69"/>
                  <a:gd name="T5" fmla="*/ 0 h 1"/>
                  <a:gd name="T6" fmla="*/ 0 60000 65536"/>
                  <a:gd name="T7" fmla="*/ 0 60000 65536"/>
                  <a:gd name="T8" fmla="*/ 0 60000 65536"/>
                  <a:gd name="T9" fmla="*/ 0 w 69"/>
                  <a:gd name="T10" fmla="*/ 0 h 1"/>
                  <a:gd name="T11" fmla="*/ 69 w 69"/>
                  <a:gd name="T12" fmla="*/ 1 h 1"/>
                </a:gdLst>
                <a:ahLst/>
                <a:cxnLst>
                  <a:cxn ang="T6">
                    <a:pos x="T0" y="T1"/>
                  </a:cxn>
                  <a:cxn ang="T7">
                    <a:pos x="T2" y="T3"/>
                  </a:cxn>
                  <a:cxn ang="T8">
                    <a:pos x="T4" y="T5"/>
                  </a:cxn>
                </a:cxnLst>
                <a:rect l="T9" t="T10" r="T11" b="T12"/>
                <a:pathLst>
                  <a:path w="69" h="1">
                    <a:moveTo>
                      <a:pt x="0" y="0"/>
                    </a:moveTo>
                    <a:lnTo>
                      <a:pt x="42" y="0"/>
                    </a:lnTo>
                    <a:lnTo>
                      <a:pt x="69" y="0"/>
                    </a:lnTo>
                  </a:path>
                </a:pathLst>
              </a:custGeom>
              <a:noFill/>
              <a:ln w="31750">
                <a:solidFill>
                  <a:srgbClr val="000000"/>
                </a:solidFill>
                <a:prstDash val="solid"/>
                <a:round/>
                <a:headEnd/>
                <a:tailEnd/>
              </a:ln>
            </p:spPr>
            <p:txBody>
              <a:bodyPr/>
              <a:lstStyle/>
              <a:p>
                <a:endParaRPr lang="en-US"/>
              </a:p>
            </p:txBody>
          </p:sp>
          <p:sp>
            <p:nvSpPr>
              <p:cNvPr id="12709" name="Line 119"/>
              <p:cNvSpPr>
                <a:spLocks noChangeShapeType="1"/>
              </p:cNvSpPr>
              <p:nvPr/>
            </p:nvSpPr>
            <p:spPr bwMode="auto">
              <a:xfrm>
                <a:off x="980" y="2099"/>
                <a:ext cx="14" cy="1"/>
              </a:xfrm>
              <a:prstGeom prst="line">
                <a:avLst/>
              </a:prstGeom>
              <a:noFill/>
              <a:ln w="31750">
                <a:solidFill>
                  <a:srgbClr val="000000"/>
                </a:solidFill>
                <a:round/>
                <a:headEnd/>
                <a:tailEnd/>
              </a:ln>
            </p:spPr>
            <p:txBody>
              <a:bodyPr/>
              <a:lstStyle/>
              <a:p>
                <a:endParaRPr lang="en-US"/>
              </a:p>
            </p:txBody>
          </p:sp>
          <p:sp>
            <p:nvSpPr>
              <p:cNvPr id="12710" name="Rectangle 120"/>
              <p:cNvSpPr>
                <a:spLocks noChangeArrowheads="1"/>
              </p:cNvSpPr>
              <p:nvPr/>
            </p:nvSpPr>
            <p:spPr bwMode="auto">
              <a:xfrm>
                <a:off x="939" y="1989"/>
                <a:ext cx="28" cy="41"/>
              </a:xfrm>
              <a:prstGeom prst="rect">
                <a:avLst/>
              </a:prstGeom>
              <a:solidFill>
                <a:srgbClr val="FFFFFF"/>
              </a:solidFill>
              <a:ln w="9525">
                <a:noFill/>
                <a:miter lim="800000"/>
                <a:headEnd/>
                <a:tailEnd/>
              </a:ln>
            </p:spPr>
            <p:txBody>
              <a:bodyPr/>
              <a:lstStyle/>
              <a:p>
                <a:endParaRPr lang="en-US"/>
              </a:p>
            </p:txBody>
          </p:sp>
          <p:sp>
            <p:nvSpPr>
              <p:cNvPr id="12711" name="Rectangle 121"/>
              <p:cNvSpPr>
                <a:spLocks noChangeArrowheads="1"/>
              </p:cNvSpPr>
              <p:nvPr/>
            </p:nvSpPr>
            <p:spPr bwMode="auto">
              <a:xfrm>
                <a:off x="939" y="1989"/>
                <a:ext cx="41" cy="55"/>
              </a:xfrm>
              <a:prstGeom prst="rect">
                <a:avLst/>
              </a:prstGeom>
              <a:noFill/>
              <a:ln w="31750">
                <a:solidFill>
                  <a:srgbClr val="000000"/>
                </a:solidFill>
                <a:miter lim="800000"/>
                <a:headEnd/>
                <a:tailEnd/>
              </a:ln>
            </p:spPr>
            <p:txBody>
              <a:bodyPr/>
              <a:lstStyle/>
              <a:p>
                <a:endParaRPr lang="en-US"/>
              </a:p>
            </p:txBody>
          </p:sp>
          <p:sp>
            <p:nvSpPr>
              <p:cNvPr id="12712" name="Freeform 122"/>
              <p:cNvSpPr>
                <a:spLocks/>
              </p:cNvSpPr>
              <p:nvPr/>
            </p:nvSpPr>
            <p:spPr bwMode="auto">
              <a:xfrm>
                <a:off x="2484" y="1244"/>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p:spPr>
            <p:txBody>
              <a:bodyPr/>
              <a:lstStyle/>
              <a:p>
                <a:endParaRPr lang="en-US"/>
              </a:p>
            </p:txBody>
          </p:sp>
          <p:sp>
            <p:nvSpPr>
              <p:cNvPr id="12713" name="AutoShape 123"/>
              <p:cNvSpPr>
                <a:spLocks noChangeArrowheads="1"/>
              </p:cNvSpPr>
              <p:nvPr/>
            </p:nvSpPr>
            <p:spPr bwMode="auto">
              <a:xfrm>
                <a:off x="2388" y="1147"/>
                <a:ext cx="110" cy="83"/>
              </a:xfrm>
              <a:prstGeom prst="roundRect">
                <a:avLst>
                  <a:gd name="adj" fmla="val 50000"/>
                </a:avLst>
              </a:prstGeom>
              <a:solidFill>
                <a:srgbClr val="FFFFFF"/>
              </a:solidFill>
              <a:ln w="9525">
                <a:noFill/>
                <a:round/>
                <a:headEnd/>
                <a:tailEnd/>
              </a:ln>
            </p:spPr>
            <p:txBody>
              <a:bodyPr/>
              <a:lstStyle/>
              <a:p>
                <a:endParaRPr lang="en-US"/>
              </a:p>
            </p:txBody>
          </p:sp>
          <p:sp>
            <p:nvSpPr>
              <p:cNvPr id="12714" name="AutoShape 124"/>
              <p:cNvSpPr>
                <a:spLocks noChangeArrowheads="1"/>
              </p:cNvSpPr>
              <p:nvPr/>
            </p:nvSpPr>
            <p:spPr bwMode="auto">
              <a:xfrm>
                <a:off x="2374" y="1133"/>
                <a:ext cx="138" cy="111"/>
              </a:xfrm>
              <a:prstGeom prst="roundRect">
                <a:avLst>
                  <a:gd name="adj" fmla="val 40088"/>
                </a:avLst>
              </a:prstGeom>
              <a:noFill/>
              <a:ln w="53975">
                <a:solidFill>
                  <a:srgbClr val="999999"/>
                </a:solidFill>
                <a:round/>
                <a:headEnd/>
                <a:tailEnd/>
              </a:ln>
            </p:spPr>
            <p:txBody>
              <a:bodyPr/>
              <a:lstStyle/>
              <a:p>
                <a:endParaRPr lang="en-US"/>
              </a:p>
            </p:txBody>
          </p:sp>
          <p:sp>
            <p:nvSpPr>
              <p:cNvPr id="12715" name="Rectangle 125"/>
              <p:cNvSpPr>
                <a:spLocks noChangeArrowheads="1"/>
              </p:cNvSpPr>
              <p:nvPr/>
            </p:nvSpPr>
            <p:spPr bwMode="auto">
              <a:xfrm>
                <a:off x="2401" y="1175"/>
                <a:ext cx="83" cy="41"/>
              </a:xfrm>
              <a:prstGeom prst="rect">
                <a:avLst/>
              </a:prstGeom>
              <a:solidFill>
                <a:srgbClr val="FFFFFF"/>
              </a:solidFill>
              <a:ln w="9525">
                <a:noFill/>
                <a:miter lim="800000"/>
                <a:headEnd/>
                <a:tailEnd/>
              </a:ln>
            </p:spPr>
            <p:txBody>
              <a:bodyPr/>
              <a:lstStyle/>
              <a:p>
                <a:endParaRPr lang="en-US"/>
              </a:p>
            </p:txBody>
          </p:sp>
          <p:sp>
            <p:nvSpPr>
              <p:cNvPr id="12716" name="Rectangle 126"/>
              <p:cNvSpPr>
                <a:spLocks noChangeArrowheads="1"/>
              </p:cNvSpPr>
              <p:nvPr/>
            </p:nvSpPr>
            <p:spPr bwMode="auto">
              <a:xfrm>
                <a:off x="2401" y="1175"/>
                <a:ext cx="97" cy="55"/>
              </a:xfrm>
              <a:prstGeom prst="rect">
                <a:avLst/>
              </a:prstGeom>
              <a:noFill/>
              <a:ln w="31750">
                <a:solidFill>
                  <a:srgbClr val="000000"/>
                </a:solidFill>
                <a:miter lim="800000"/>
                <a:headEnd/>
                <a:tailEnd/>
              </a:ln>
            </p:spPr>
            <p:txBody>
              <a:bodyPr/>
              <a:lstStyle/>
              <a:p>
                <a:endParaRPr lang="en-US"/>
              </a:p>
            </p:txBody>
          </p:sp>
          <p:sp>
            <p:nvSpPr>
              <p:cNvPr id="12717" name="Freeform 127"/>
              <p:cNvSpPr>
                <a:spLocks/>
              </p:cNvSpPr>
              <p:nvPr/>
            </p:nvSpPr>
            <p:spPr bwMode="auto">
              <a:xfrm>
                <a:off x="2512" y="1299"/>
                <a:ext cx="27" cy="27"/>
              </a:xfrm>
              <a:custGeom>
                <a:avLst/>
                <a:gdLst>
                  <a:gd name="T0" fmla="*/ 14 w 27"/>
                  <a:gd name="T1" fmla="*/ 0 h 27"/>
                  <a:gd name="T2" fmla="*/ 14 w 27"/>
                  <a:gd name="T3" fmla="*/ 0 h 27"/>
                  <a:gd name="T4" fmla="*/ 27 w 27"/>
                  <a:gd name="T5" fmla="*/ 0 h 27"/>
                  <a:gd name="T6" fmla="*/ 27 w 27"/>
                  <a:gd name="T7" fmla="*/ 14 h 27"/>
                  <a:gd name="T8" fmla="*/ 14 w 27"/>
                  <a:gd name="T9" fmla="*/ 27 h 27"/>
                  <a:gd name="T10" fmla="*/ 14 w 27"/>
                  <a:gd name="T11" fmla="*/ 27 h 27"/>
                  <a:gd name="T12" fmla="*/ 0 w 27"/>
                  <a:gd name="T13" fmla="*/ 14 h 27"/>
                  <a:gd name="T14" fmla="*/ 0 w 27"/>
                  <a:gd name="T15" fmla="*/ 0 h 27"/>
                  <a:gd name="T16" fmla="*/ 0 w 27"/>
                  <a:gd name="T17" fmla="*/ 0 h 27"/>
                  <a:gd name="T18" fmla="*/ 14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718" name="Picture 128"/>
              <p:cNvPicPr>
                <a:picLocks noChangeAspect="1" noChangeArrowheads="1"/>
              </p:cNvPicPr>
              <p:nvPr/>
            </p:nvPicPr>
            <p:blipFill>
              <a:blip r:embed="rId3"/>
              <a:srcRect/>
              <a:stretch>
                <a:fillRect/>
              </a:stretch>
            </p:blipFill>
            <p:spPr bwMode="auto">
              <a:xfrm>
                <a:off x="2401" y="1175"/>
                <a:ext cx="83" cy="27"/>
              </a:xfrm>
              <a:prstGeom prst="rect">
                <a:avLst/>
              </a:prstGeom>
              <a:noFill/>
              <a:ln w="9525">
                <a:noFill/>
                <a:miter lim="800000"/>
                <a:headEnd/>
                <a:tailEnd/>
              </a:ln>
            </p:spPr>
          </p:pic>
          <p:sp>
            <p:nvSpPr>
              <p:cNvPr id="12719" name="Line 129"/>
              <p:cNvSpPr>
                <a:spLocks noChangeShapeType="1"/>
              </p:cNvSpPr>
              <p:nvPr/>
            </p:nvSpPr>
            <p:spPr bwMode="auto">
              <a:xfrm>
                <a:off x="2526" y="1299"/>
                <a:ext cx="1" cy="14"/>
              </a:xfrm>
              <a:prstGeom prst="line">
                <a:avLst/>
              </a:prstGeom>
              <a:noFill/>
              <a:ln w="31750">
                <a:solidFill>
                  <a:srgbClr val="000000"/>
                </a:solidFill>
                <a:round/>
                <a:headEnd/>
                <a:tailEnd/>
              </a:ln>
            </p:spPr>
            <p:txBody>
              <a:bodyPr/>
              <a:lstStyle/>
              <a:p>
                <a:endParaRPr lang="en-US"/>
              </a:p>
            </p:txBody>
          </p:sp>
          <p:sp>
            <p:nvSpPr>
              <p:cNvPr id="12720" name="Line 130"/>
              <p:cNvSpPr>
                <a:spLocks noChangeShapeType="1"/>
              </p:cNvSpPr>
              <p:nvPr/>
            </p:nvSpPr>
            <p:spPr bwMode="auto">
              <a:xfrm>
                <a:off x="2526" y="1299"/>
                <a:ext cx="1" cy="14"/>
              </a:xfrm>
              <a:prstGeom prst="line">
                <a:avLst/>
              </a:prstGeom>
              <a:noFill/>
              <a:ln w="31750">
                <a:solidFill>
                  <a:srgbClr val="000000"/>
                </a:solidFill>
                <a:round/>
                <a:headEnd/>
                <a:tailEnd/>
              </a:ln>
            </p:spPr>
            <p:txBody>
              <a:bodyPr/>
              <a:lstStyle/>
              <a:p>
                <a:endParaRPr lang="en-US"/>
              </a:p>
            </p:txBody>
          </p:sp>
          <p:sp>
            <p:nvSpPr>
              <p:cNvPr id="12721" name="Line 131"/>
              <p:cNvSpPr>
                <a:spLocks noChangeShapeType="1"/>
              </p:cNvSpPr>
              <p:nvPr/>
            </p:nvSpPr>
            <p:spPr bwMode="auto">
              <a:xfrm>
                <a:off x="2539" y="1299"/>
                <a:ext cx="1" cy="14"/>
              </a:xfrm>
              <a:prstGeom prst="line">
                <a:avLst/>
              </a:prstGeom>
              <a:noFill/>
              <a:ln w="31750">
                <a:solidFill>
                  <a:srgbClr val="000000"/>
                </a:solidFill>
                <a:round/>
                <a:headEnd/>
                <a:tailEnd/>
              </a:ln>
            </p:spPr>
            <p:txBody>
              <a:bodyPr/>
              <a:lstStyle/>
              <a:p>
                <a:endParaRPr lang="en-US"/>
              </a:p>
            </p:txBody>
          </p:sp>
          <p:sp>
            <p:nvSpPr>
              <p:cNvPr id="12722" name="Rectangle 132"/>
              <p:cNvSpPr>
                <a:spLocks noChangeArrowheads="1"/>
              </p:cNvSpPr>
              <p:nvPr/>
            </p:nvSpPr>
            <p:spPr bwMode="auto">
              <a:xfrm>
                <a:off x="2388" y="1230"/>
                <a:ext cx="96" cy="14"/>
              </a:xfrm>
              <a:prstGeom prst="rect">
                <a:avLst/>
              </a:prstGeom>
              <a:solidFill>
                <a:srgbClr val="D9AA73"/>
              </a:solidFill>
              <a:ln w="31750">
                <a:solidFill>
                  <a:srgbClr val="D9AA73"/>
                </a:solidFill>
                <a:miter lim="800000"/>
                <a:headEnd/>
                <a:tailEnd/>
              </a:ln>
            </p:spPr>
            <p:txBody>
              <a:bodyPr/>
              <a:lstStyle/>
              <a:p>
                <a:endParaRPr lang="en-US"/>
              </a:p>
            </p:txBody>
          </p:sp>
          <p:sp>
            <p:nvSpPr>
              <p:cNvPr id="12723" name="Freeform 133"/>
              <p:cNvSpPr>
                <a:spLocks/>
              </p:cNvSpPr>
              <p:nvPr/>
            </p:nvSpPr>
            <p:spPr bwMode="auto">
              <a:xfrm>
                <a:off x="2374" y="1244"/>
                <a:ext cx="138" cy="27"/>
              </a:xfrm>
              <a:custGeom>
                <a:avLst/>
                <a:gdLst>
                  <a:gd name="T0" fmla="*/ 14 w 138"/>
                  <a:gd name="T1" fmla="*/ 0 h 27"/>
                  <a:gd name="T2" fmla="*/ 0 w 138"/>
                  <a:gd name="T3" fmla="*/ 27 h 27"/>
                  <a:gd name="T4" fmla="*/ 138 w 138"/>
                  <a:gd name="T5" fmla="*/ 27 h 27"/>
                  <a:gd name="T6" fmla="*/ 124 w 138"/>
                  <a:gd name="T7" fmla="*/ 0 h 27"/>
                  <a:gd name="T8" fmla="*/ 14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724" name="Line 134"/>
              <p:cNvSpPr>
                <a:spLocks noChangeShapeType="1"/>
              </p:cNvSpPr>
              <p:nvPr/>
            </p:nvSpPr>
            <p:spPr bwMode="auto">
              <a:xfrm>
                <a:off x="2388" y="1271"/>
                <a:ext cx="27" cy="1"/>
              </a:xfrm>
              <a:prstGeom prst="line">
                <a:avLst/>
              </a:prstGeom>
              <a:noFill/>
              <a:ln w="31750">
                <a:solidFill>
                  <a:srgbClr val="000000"/>
                </a:solidFill>
                <a:round/>
                <a:headEnd/>
                <a:tailEnd/>
              </a:ln>
            </p:spPr>
            <p:txBody>
              <a:bodyPr/>
              <a:lstStyle/>
              <a:p>
                <a:endParaRPr lang="en-US"/>
              </a:p>
            </p:txBody>
          </p:sp>
          <p:sp>
            <p:nvSpPr>
              <p:cNvPr id="12725" name="Line 135"/>
              <p:cNvSpPr>
                <a:spLocks noChangeShapeType="1"/>
              </p:cNvSpPr>
              <p:nvPr/>
            </p:nvSpPr>
            <p:spPr bwMode="auto">
              <a:xfrm>
                <a:off x="2401" y="1257"/>
                <a:ext cx="83" cy="1"/>
              </a:xfrm>
              <a:prstGeom prst="line">
                <a:avLst/>
              </a:prstGeom>
              <a:noFill/>
              <a:ln w="31750">
                <a:solidFill>
                  <a:srgbClr val="000000"/>
                </a:solidFill>
                <a:round/>
                <a:headEnd/>
                <a:tailEnd/>
              </a:ln>
            </p:spPr>
            <p:txBody>
              <a:bodyPr/>
              <a:lstStyle/>
              <a:p>
                <a:endParaRPr lang="en-US"/>
              </a:p>
            </p:txBody>
          </p:sp>
          <p:sp>
            <p:nvSpPr>
              <p:cNvPr id="12726" name="Line 136"/>
              <p:cNvSpPr>
                <a:spLocks noChangeShapeType="1"/>
              </p:cNvSpPr>
              <p:nvPr/>
            </p:nvSpPr>
            <p:spPr bwMode="auto">
              <a:xfrm>
                <a:off x="2388" y="1257"/>
                <a:ext cx="69" cy="1"/>
              </a:xfrm>
              <a:prstGeom prst="line">
                <a:avLst/>
              </a:prstGeom>
              <a:noFill/>
              <a:ln w="31750">
                <a:solidFill>
                  <a:srgbClr val="000000"/>
                </a:solidFill>
                <a:round/>
                <a:headEnd/>
                <a:tailEnd/>
              </a:ln>
            </p:spPr>
            <p:txBody>
              <a:bodyPr/>
              <a:lstStyle/>
              <a:p>
                <a:endParaRPr lang="en-US"/>
              </a:p>
            </p:txBody>
          </p:sp>
          <p:sp>
            <p:nvSpPr>
              <p:cNvPr id="12727" name="Freeform 137"/>
              <p:cNvSpPr>
                <a:spLocks/>
              </p:cNvSpPr>
              <p:nvPr/>
            </p:nvSpPr>
            <p:spPr bwMode="auto">
              <a:xfrm>
                <a:off x="2415" y="1257"/>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prstDash val="solid"/>
                <a:round/>
                <a:headEnd/>
                <a:tailEnd/>
              </a:ln>
            </p:spPr>
            <p:txBody>
              <a:bodyPr/>
              <a:lstStyle/>
              <a:p>
                <a:endParaRPr lang="en-US"/>
              </a:p>
            </p:txBody>
          </p:sp>
          <p:sp>
            <p:nvSpPr>
              <p:cNvPr id="12728" name="Line 138"/>
              <p:cNvSpPr>
                <a:spLocks noChangeShapeType="1"/>
              </p:cNvSpPr>
              <p:nvPr/>
            </p:nvSpPr>
            <p:spPr bwMode="auto">
              <a:xfrm>
                <a:off x="2484" y="1257"/>
                <a:ext cx="14" cy="1"/>
              </a:xfrm>
              <a:prstGeom prst="line">
                <a:avLst/>
              </a:prstGeom>
              <a:noFill/>
              <a:ln w="31750">
                <a:solidFill>
                  <a:srgbClr val="000000"/>
                </a:solidFill>
                <a:round/>
                <a:headEnd/>
                <a:tailEnd/>
              </a:ln>
            </p:spPr>
            <p:txBody>
              <a:bodyPr/>
              <a:lstStyle/>
              <a:p>
                <a:endParaRPr lang="en-US"/>
              </a:p>
            </p:txBody>
          </p:sp>
          <p:sp>
            <p:nvSpPr>
              <p:cNvPr id="12729" name="Rectangle 139"/>
              <p:cNvSpPr>
                <a:spLocks noChangeArrowheads="1"/>
              </p:cNvSpPr>
              <p:nvPr/>
            </p:nvSpPr>
            <p:spPr bwMode="auto">
              <a:xfrm>
                <a:off x="2429" y="1161"/>
                <a:ext cx="41" cy="27"/>
              </a:xfrm>
              <a:prstGeom prst="rect">
                <a:avLst/>
              </a:prstGeom>
              <a:solidFill>
                <a:srgbClr val="FFFFFF"/>
              </a:solidFill>
              <a:ln w="9525">
                <a:noFill/>
                <a:miter lim="800000"/>
                <a:headEnd/>
                <a:tailEnd/>
              </a:ln>
            </p:spPr>
            <p:txBody>
              <a:bodyPr/>
              <a:lstStyle/>
              <a:p>
                <a:endParaRPr lang="en-US"/>
              </a:p>
            </p:txBody>
          </p:sp>
          <p:sp>
            <p:nvSpPr>
              <p:cNvPr id="12730" name="Rectangle 140"/>
              <p:cNvSpPr>
                <a:spLocks noChangeArrowheads="1"/>
              </p:cNvSpPr>
              <p:nvPr/>
            </p:nvSpPr>
            <p:spPr bwMode="auto">
              <a:xfrm>
                <a:off x="2429" y="1161"/>
                <a:ext cx="55" cy="41"/>
              </a:xfrm>
              <a:prstGeom prst="rect">
                <a:avLst/>
              </a:prstGeom>
              <a:noFill/>
              <a:ln w="31750">
                <a:solidFill>
                  <a:srgbClr val="000000"/>
                </a:solidFill>
                <a:miter lim="800000"/>
                <a:headEnd/>
                <a:tailEnd/>
              </a:ln>
            </p:spPr>
            <p:txBody>
              <a:bodyPr/>
              <a:lstStyle/>
              <a:p>
                <a:endParaRPr lang="en-US"/>
              </a:p>
            </p:txBody>
          </p:sp>
          <p:sp>
            <p:nvSpPr>
              <p:cNvPr id="12731" name="Freeform 141"/>
              <p:cNvSpPr>
                <a:spLocks/>
              </p:cNvSpPr>
              <p:nvPr/>
            </p:nvSpPr>
            <p:spPr bwMode="auto">
              <a:xfrm>
                <a:off x="2815" y="1313"/>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US"/>
              </a:p>
            </p:txBody>
          </p:sp>
          <p:sp>
            <p:nvSpPr>
              <p:cNvPr id="12732" name="AutoShape 142"/>
              <p:cNvSpPr>
                <a:spLocks noChangeArrowheads="1"/>
              </p:cNvSpPr>
              <p:nvPr/>
            </p:nvSpPr>
            <p:spPr bwMode="auto">
              <a:xfrm>
                <a:off x="2719" y="1216"/>
                <a:ext cx="110" cy="83"/>
              </a:xfrm>
              <a:prstGeom prst="roundRect">
                <a:avLst>
                  <a:gd name="adj" fmla="val 50000"/>
                </a:avLst>
              </a:prstGeom>
              <a:solidFill>
                <a:srgbClr val="FFFFFF"/>
              </a:solidFill>
              <a:ln w="9525">
                <a:noFill/>
                <a:round/>
                <a:headEnd/>
                <a:tailEnd/>
              </a:ln>
            </p:spPr>
            <p:txBody>
              <a:bodyPr/>
              <a:lstStyle/>
              <a:p>
                <a:endParaRPr lang="en-US"/>
              </a:p>
            </p:txBody>
          </p:sp>
          <p:sp>
            <p:nvSpPr>
              <p:cNvPr id="12733" name="AutoShape 143"/>
              <p:cNvSpPr>
                <a:spLocks noChangeArrowheads="1"/>
              </p:cNvSpPr>
              <p:nvPr/>
            </p:nvSpPr>
            <p:spPr bwMode="auto">
              <a:xfrm>
                <a:off x="2705" y="1202"/>
                <a:ext cx="138" cy="111"/>
              </a:xfrm>
              <a:prstGeom prst="roundRect">
                <a:avLst>
                  <a:gd name="adj" fmla="val 40088"/>
                </a:avLst>
              </a:prstGeom>
              <a:noFill/>
              <a:ln w="53975">
                <a:solidFill>
                  <a:srgbClr val="999999"/>
                </a:solidFill>
                <a:round/>
                <a:headEnd/>
                <a:tailEnd/>
              </a:ln>
            </p:spPr>
            <p:txBody>
              <a:bodyPr/>
              <a:lstStyle/>
              <a:p>
                <a:endParaRPr lang="en-US"/>
              </a:p>
            </p:txBody>
          </p:sp>
          <p:sp>
            <p:nvSpPr>
              <p:cNvPr id="12734" name="Rectangle 144"/>
              <p:cNvSpPr>
                <a:spLocks noChangeArrowheads="1"/>
              </p:cNvSpPr>
              <p:nvPr/>
            </p:nvSpPr>
            <p:spPr bwMode="auto">
              <a:xfrm>
                <a:off x="2733" y="1244"/>
                <a:ext cx="82" cy="41"/>
              </a:xfrm>
              <a:prstGeom prst="rect">
                <a:avLst/>
              </a:prstGeom>
              <a:solidFill>
                <a:srgbClr val="FFFFFF"/>
              </a:solidFill>
              <a:ln w="9525">
                <a:noFill/>
                <a:miter lim="800000"/>
                <a:headEnd/>
                <a:tailEnd/>
              </a:ln>
            </p:spPr>
            <p:txBody>
              <a:bodyPr/>
              <a:lstStyle/>
              <a:p>
                <a:endParaRPr lang="en-US"/>
              </a:p>
            </p:txBody>
          </p:sp>
          <p:sp>
            <p:nvSpPr>
              <p:cNvPr id="12735" name="Rectangle 145"/>
              <p:cNvSpPr>
                <a:spLocks noChangeArrowheads="1"/>
              </p:cNvSpPr>
              <p:nvPr/>
            </p:nvSpPr>
            <p:spPr bwMode="auto">
              <a:xfrm>
                <a:off x="2733" y="1244"/>
                <a:ext cx="96" cy="55"/>
              </a:xfrm>
              <a:prstGeom prst="rect">
                <a:avLst/>
              </a:prstGeom>
              <a:noFill/>
              <a:ln w="31750">
                <a:solidFill>
                  <a:srgbClr val="000000"/>
                </a:solidFill>
                <a:miter lim="800000"/>
                <a:headEnd/>
                <a:tailEnd/>
              </a:ln>
            </p:spPr>
            <p:txBody>
              <a:bodyPr/>
              <a:lstStyle/>
              <a:p>
                <a:endParaRPr lang="en-US"/>
              </a:p>
            </p:txBody>
          </p:sp>
          <p:sp>
            <p:nvSpPr>
              <p:cNvPr id="12736" name="Freeform 146"/>
              <p:cNvSpPr>
                <a:spLocks/>
              </p:cNvSpPr>
              <p:nvPr/>
            </p:nvSpPr>
            <p:spPr bwMode="auto">
              <a:xfrm>
                <a:off x="2843" y="1368"/>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737" name="Picture 147"/>
              <p:cNvPicPr>
                <a:picLocks noChangeAspect="1" noChangeArrowheads="1"/>
              </p:cNvPicPr>
              <p:nvPr/>
            </p:nvPicPr>
            <p:blipFill>
              <a:blip r:embed="rId3"/>
              <a:srcRect/>
              <a:stretch>
                <a:fillRect/>
              </a:stretch>
            </p:blipFill>
            <p:spPr bwMode="auto">
              <a:xfrm>
                <a:off x="2733" y="1244"/>
                <a:ext cx="82" cy="41"/>
              </a:xfrm>
              <a:prstGeom prst="rect">
                <a:avLst/>
              </a:prstGeom>
              <a:noFill/>
              <a:ln w="9525">
                <a:noFill/>
                <a:miter lim="800000"/>
                <a:headEnd/>
                <a:tailEnd/>
              </a:ln>
            </p:spPr>
          </p:pic>
          <p:sp>
            <p:nvSpPr>
              <p:cNvPr id="12738" name="Freeform 148"/>
              <p:cNvSpPr>
                <a:spLocks/>
              </p:cNvSpPr>
              <p:nvPr/>
            </p:nvSpPr>
            <p:spPr bwMode="auto">
              <a:xfrm>
                <a:off x="2857" y="138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739" name="Line 149"/>
              <p:cNvSpPr>
                <a:spLocks noChangeShapeType="1"/>
              </p:cNvSpPr>
              <p:nvPr/>
            </p:nvSpPr>
            <p:spPr bwMode="auto">
              <a:xfrm>
                <a:off x="2871" y="1382"/>
                <a:ext cx="1" cy="1"/>
              </a:xfrm>
              <a:prstGeom prst="line">
                <a:avLst/>
              </a:prstGeom>
              <a:noFill/>
              <a:ln w="31750">
                <a:solidFill>
                  <a:srgbClr val="000000"/>
                </a:solidFill>
                <a:round/>
                <a:headEnd/>
                <a:tailEnd/>
              </a:ln>
            </p:spPr>
            <p:txBody>
              <a:bodyPr/>
              <a:lstStyle/>
              <a:p>
                <a:endParaRPr lang="en-US"/>
              </a:p>
            </p:txBody>
          </p:sp>
          <p:sp>
            <p:nvSpPr>
              <p:cNvPr id="12740" name="Rectangle 150"/>
              <p:cNvSpPr>
                <a:spLocks noChangeArrowheads="1"/>
              </p:cNvSpPr>
              <p:nvPr/>
            </p:nvSpPr>
            <p:spPr bwMode="auto">
              <a:xfrm>
                <a:off x="2719" y="1299"/>
                <a:ext cx="96" cy="27"/>
              </a:xfrm>
              <a:prstGeom prst="rect">
                <a:avLst/>
              </a:prstGeom>
              <a:solidFill>
                <a:srgbClr val="D9AA73"/>
              </a:solidFill>
              <a:ln w="31750">
                <a:solidFill>
                  <a:srgbClr val="D9AA73"/>
                </a:solidFill>
                <a:miter lim="800000"/>
                <a:headEnd/>
                <a:tailEnd/>
              </a:ln>
            </p:spPr>
            <p:txBody>
              <a:bodyPr/>
              <a:lstStyle/>
              <a:p>
                <a:endParaRPr lang="en-US"/>
              </a:p>
            </p:txBody>
          </p:sp>
          <p:sp>
            <p:nvSpPr>
              <p:cNvPr id="12741" name="Freeform 151"/>
              <p:cNvSpPr>
                <a:spLocks/>
              </p:cNvSpPr>
              <p:nvPr/>
            </p:nvSpPr>
            <p:spPr bwMode="auto">
              <a:xfrm>
                <a:off x="2705" y="1326"/>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742" name="Line 152"/>
              <p:cNvSpPr>
                <a:spLocks noChangeShapeType="1"/>
              </p:cNvSpPr>
              <p:nvPr/>
            </p:nvSpPr>
            <p:spPr bwMode="auto">
              <a:xfrm>
                <a:off x="2719" y="1340"/>
                <a:ext cx="27" cy="1"/>
              </a:xfrm>
              <a:prstGeom prst="line">
                <a:avLst/>
              </a:prstGeom>
              <a:noFill/>
              <a:ln w="31750">
                <a:solidFill>
                  <a:srgbClr val="000000"/>
                </a:solidFill>
                <a:round/>
                <a:headEnd/>
                <a:tailEnd/>
              </a:ln>
            </p:spPr>
            <p:txBody>
              <a:bodyPr/>
              <a:lstStyle/>
              <a:p>
                <a:endParaRPr lang="en-US"/>
              </a:p>
            </p:txBody>
          </p:sp>
          <p:sp>
            <p:nvSpPr>
              <p:cNvPr id="12743" name="Line 153"/>
              <p:cNvSpPr>
                <a:spLocks noChangeShapeType="1"/>
              </p:cNvSpPr>
              <p:nvPr/>
            </p:nvSpPr>
            <p:spPr bwMode="auto">
              <a:xfrm>
                <a:off x="2733" y="1326"/>
                <a:ext cx="82" cy="1"/>
              </a:xfrm>
              <a:prstGeom prst="line">
                <a:avLst/>
              </a:prstGeom>
              <a:noFill/>
              <a:ln w="31750">
                <a:solidFill>
                  <a:srgbClr val="000000"/>
                </a:solidFill>
                <a:round/>
                <a:headEnd/>
                <a:tailEnd/>
              </a:ln>
            </p:spPr>
            <p:txBody>
              <a:bodyPr/>
              <a:lstStyle/>
              <a:p>
                <a:endParaRPr lang="en-US"/>
              </a:p>
            </p:txBody>
          </p:sp>
          <p:sp>
            <p:nvSpPr>
              <p:cNvPr id="12744" name="Line 154"/>
              <p:cNvSpPr>
                <a:spLocks noChangeShapeType="1"/>
              </p:cNvSpPr>
              <p:nvPr/>
            </p:nvSpPr>
            <p:spPr bwMode="auto">
              <a:xfrm>
                <a:off x="2719" y="1326"/>
                <a:ext cx="69" cy="1"/>
              </a:xfrm>
              <a:prstGeom prst="line">
                <a:avLst/>
              </a:prstGeom>
              <a:noFill/>
              <a:ln w="31750">
                <a:solidFill>
                  <a:srgbClr val="000000"/>
                </a:solidFill>
                <a:round/>
                <a:headEnd/>
                <a:tailEnd/>
              </a:ln>
            </p:spPr>
            <p:txBody>
              <a:bodyPr/>
              <a:lstStyle/>
              <a:p>
                <a:endParaRPr lang="en-US"/>
              </a:p>
            </p:txBody>
          </p:sp>
          <p:sp>
            <p:nvSpPr>
              <p:cNvPr id="12745" name="Line 155"/>
              <p:cNvSpPr>
                <a:spLocks noChangeShapeType="1"/>
              </p:cNvSpPr>
              <p:nvPr/>
            </p:nvSpPr>
            <p:spPr bwMode="auto">
              <a:xfrm>
                <a:off x="2746" y="1340"/>
                <a:ext cx="56" cy="1"/>
              </a:xfrm>
              <a:prstGeom prst="line">
                <a:avLst/>
              </a:prstGeom>
              <a:noFill/>
              <a:ln w="31750">
                <a:solidFill>
                  <a:srgbClr val="000000"/>
                </a:solidFill>
                <a:round/>
                <a:headEnd/>
                <a:tailEnd/>
              </a:ln>
            </p:spPr>
            <p:txBody>
              <a:bodyPr/>
              <a:lstStyle/>
              <a:p>
                <a:endParaRPr lang="en-US"/>
              </a:p>
            </p:txBody>
          </p:sp>
          <p:sp>
            <p:nvSpPr>
              <p:cNvPr id="12746" name="Line 156"/>
              <p:cNvSpPr>
                <a:spLocks noChangeShapeType="1"/>
              </p:cNvSpPr>
              <p:nvPr/>
            </p:nvSpPr>
            <p:spPr bwMode="auto">
              <a:xfrm>
                <a:off x="2802" y="1326"/>
                <a:ext cx="27" cy="1"/>
              </a:xfrm>
              <a:prstGeom prst="line">
                <a:avLst/>
              </a:prstGeom>
              <a:noFill/>
              <a:ln w="31750">
                <a:solidFill>
                  <a:srgbClr val="000000"/>
                </a:solidFill>
                <a:round/>
                <a:headEnd/>
                <a:tailEnd/>
              </a:ln>
            </p:spPr>
            <p:txBody>
              <a:bodyPr/>
              <a:lstStyle/>
              <a:p>
                <a:endParaRPr lang="en-US"/>
              </a:p>
            </p:txBody>
          </p:sp>
          <p:sp>
            <p:nvSpPr>
              <p:cNvPr id="12747" name="Line 157"/>
              <p:cNvSpPr>
                <a:spLocks noChangeShapeType="1"/>
              </p:cNvSpPr>
              <p:nvPr/>
            </p:nvSpPr>
            <p:spPr bwMode="auto">
              <a:xfrm>
                <a:off x="2815" y="1340"/>
                <a:ext cx="14" cy="1"/>
              </a:xfrm>
              <a:prstGeom prst="line">
                <a:avLst/>
              </a:prstGeom>
              <a:noFill/>
              <a:ln w="31750">
                <a:solidFill>
                  <a:srgbClr val="000000"/>
                </a:solidFill>
                <a:round/>
                <a:headEnd/>
                <a:tailEnd/>
              </a:ln>
            </p:spPr>
            <p:txBody>
              <a:bodyPr/>
              <a:lstStyle/>
              <a:p>
                <a:endParaRPr lang="en-US"/>
              </a:p>
            </p:txBody>
          </p:sp>
          <p:sp>
            <p:nvSpPr>
              <p:cNvPr id="12748" name="Rectangle 158"/>
              <p:cNvSpPr>
                <a:spLocks noChangeArrowheads="1"/>
              </p:cNvSpPr>
              <p:nvPr/>
            </p:nvSpPr>
            <p:spPr bwMode="auto">
              <a:xfrm>
                <a:off x="2760" y="1230"/>
                <a:ext cx="42" cy="41"/>
              </a:xfrm>
              <a:prstGeom prst="rect">
                <a:avLst/>
              </a:prstGeom>
              <a:solidFill>
                <a:srgbClr val="FFFFFF"/>
              </a:solidFill>
              <a:ln w="9525">
                <a:noFill/>
                <a:miter lim="800000"/>
                <a:headEnd/>
                <a:tailEnd/>
              </a:ln>
            </p:spPr>
            <p:txBody>
              <a:bodyPr/>
              <a:lstStyle/>
              <a:p>
                <a:endParaRPr lang="en-US"/>
              </a:p>
            </p:txBody>
          </p:sp>
          <p:sp>
            <p:nvSpPr>
              <p:cNvPr id="12749" name="Rectangle 159"/>
              <p:cNvSpPr>
                <a:spLocks noChangeArrowheads="1"/>
              </p:cNvSpPr>
              <p:nvPr/>
            </p:nvSpPr>
            <p:spPr bwMode="auto">
              <a:xfrm>
                <a:off x="2760" y="1230"/>
                <a:ext cx="55" cy="55"/>
              </a:xfrm>
              <a:prstGeom prst="rect">
                <a:avLst/>
              </a:prstGeom>
              <a:noFill/>
              <a:ln w="31750">
                <a:solidFill>
                  <a:srgbClr val="000000"/>
                </a:solidFill>
                <a:miter lim="800000"/>
                <a:headEnd/>
                <a:tailEnd/>
              </a:ln>
            </p:spPr>
            <p:txBody>
              <a:bodyPr/>
              <a:lstStyle/>
              <a:p>
                <a:endParaRPr lang="en-US"/>
              </a:p>
            </p:txBody>
          </p:sp>
          <p:sp>
            <p:nvSpPr>
              <p:cNvPr id="12750" name="Rectangle 160"/>
              <p:cNvSpPr>
                <a:spLocks noChangeArrowheads="1"/>
              </p:cNvSpPr>
              <p:nvPr/>
            </p:nvSpPr>
            <p:spPr bwMode="auto">
              <a:xfrm>
                <a:off x="3153" y="2229"/>
                <a:ext cx="525"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backbone</a:t>
                </a:r>
                <a:endParaRPr lang="en-GB" sz="2400">
                  <a:latin typeface="Times" charset="0"/>
                  <a:ea typeface="宋体" pitchFamily="2" charset="-122"/>
                </a:endParaRPr>
              </a:p>
            </p:txBody>
          </p:sp>
          <p:sp>
            <p:nvSpPr>
              <p:cNvPr id="12751" name="Rectangle 161"/>
              <p:cNvSpPr>
                <a:spLocks noChangeArrowheads="1"/>
              </p:cNvSpPr>
              <p:nvPr/>
            </p:nvSpPr>
            <p:spPr bwMode="auto">
              <a:xfrm>
                <a:off x="2363" y="2809"/>
                <a:ext cx="626"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satellite link</a:t>
                </a:r>
                <a:endParaRPr lang="en-GB" sz="2400">
                  <a:latin typeface="Times" charset="0"/>
                  <a:ea typeface="宋体" pitchFamily="2" charset="-122"/>
                </a:endParaRPr>
              </a:p>
            </p:txBody>
          </p:sp>
          <p:sp>
            <p:nvSpPr>
              <p:cNvPr id="12752" name="Rectangle 162"/>
              <p:cNvSpPr>
                <a:spLocks noChangeArrowheads="1"/>
              </p:cNvSpPr>
              <p:nvPr/>
            </p:nvSpPr>
            <p:spPr bwMode="auto">
              <a:xfrm>
                <a:off x="2264" y="1671"/>
                <a:ext cx="82" cy="69"/>
              </a:xfrm>
              <a:prstGeom prst="rect">
                <a:avLst/>
              </a:prstGeom>
              <a:solidFill>
                <a:srgbClr val="CF924C"/>
              </a:solidFill>
              <a:ln w="9525">
                <a:noFill/>
                <a:miter lim="800000"/>
                <a:headEnd/>
                <a:tailEnd/>
              </a:ln>
            </p:spPr>
            <p:txBody>
              <a:bodyPr/>
              <a:lstStyle/>
              <a:p>
                <a:endParaRPr lang="en-US"/>
              </a:p>
            </p:txBody>
          </p:sp>
          <p:sp>
            <p:nvSpPr>
              <p:cNvPr id="12753" name="Rectangle 163"/>
              <p:cNvSpPr>
                <a:spLocks noChangeArrowheads="1"/>
              </p:cNvSpPr>
              <p:nvPr/>
            </p:nvSpPr>
            <p:spPr bwMode="auto">
              <a:xfrm>
                <a:off x="2264" y="1671"/>
                <a:ext cx="96" cy="83"/>
              </a:xfrm>
              <a:prstGeom prst="rect">
                <a:avLst/>
              </a:prstGeom>
              <a:noFill/>
              <a:ln w="31750">
                <a:solidFill>
                  <a:srgbClr val="CF924C"/>
                </a:solidFill>
                <a:miter lim="800000"/>
                <a:headEnd/>
                <a:tailEnd/>
              </a:ln>
            </p:spPr>
            <p:txBody>
              <a:bodyPr/>
              <a:lstStyle/>
              <a:p>
                <a:endParaRPr lang="en-US"/>
              </a:p>
            </p:txBody>
          </p:sp>
          <p:sp>
            <p:nvSpPr>
              <p:cNvPr id="12754" name="Rectangle 164"/>
              <p:cNvSpPr>
                <a:spLocks noChangeArrowheads="1"/>
              </p:cNvSpPr>
              <p:nvPr/>
            </p:nvSpPr>
            <p:spPr bwMode="auto">
              <a:xfrm>
                <a:off x="2567" y="1795"/>
                <a:ext cx="83" cy="83"/>
              </a:xfrm>
              <a:prstGeom prst="rect">
                <a:avLst/>
              </a:prstGeom>
              <a:solidFill>
                <a:srgbClr val="CF924C"/>
              </a:solidFill>
              <a:ln w="9525">
                <a:noFill/>
                <a:miter lim="800000"/>
                <a:headEnd/>
                <a:tailEnd/>
              </a:ln>
            </p:spPr>
            <p:txBody>
              <a:bodyPr/>
              <a:lstStyle/>
              <a:p>
                <a:endParaRPr lang="en-US"/>
              </a:p>
            </p:txBody>
          </p:sp>
          <p:sp>
            <p:nvSpPr>
              <p:cNvPr id="12755" name="Rectangle 165"/>
              <p:cNvSpPr>
                <a:spLocks noChangeArrowheads="1"/>
              </p:cNvSpPr>
              <p:nvPr/>
            </p:nvSpPr>
            <p:spPr bwMode="auto">
              <a:xfrm>
                <a:off x="2567" y="1795"/>
                <a:ext cx="97" cy="97"/>
              </a:xfrm>
              <a:prstGeom prst="rect">
                <a:avLst/>
              </a:prstGeom>
              <a:noFill/>
              <a:ln w="31750">
                <a:solidFill>
                  <a:srgbClr val="CF924C"/>
                </a:solidFill>
                <a:miter lim="800000"/>
                <a:headEnd/>
                <a:tailEnd/>
              </a:ln>
            </p:spPr>
            <p:txBody>
              <a:bodyPr/>
              <a:lstStyle/>
              <a:p>
                <a:endParaRPr lang="en-US"/>
              </a:p>
            </p:txBody>
          </p:sp>
          <p:sp>
            <p:nvSpPr>
              <p:cNvPr id="12756" name="Rectangle 166"/>
              <p:cNvSpPr>
                <a:spLocks noChangeArrowheads="1"/>
              </p:cNvSpPr>
              <p:nvPr/>
            </p:nvSpPr>
            <p:spPr bwMode="auto">
              <a:xfrm>
                <a:off x="2319" y="1795"/>
                <a:ext cx="82" cy="83"/>
              </a:xfrm>
              <a:prstGeom prst="rect">
                <a:avLst/>
              </a:prstGeom>
              <a:solidFill>
                <a:srgbClr val="CF924C"/>
              </a:solidFill>
              <a:ln w="9525">
                <a:noFill/>
                <a:miter lim="800000"/>
                <a:headEnd/>
                <a:tailEnd/>
              </a:ln>
            </p:spPr>
            <p:txBody>
              <a:bodyPr/>
              <a:lstStyle/>
              <a:p>
                <a:endParaRPr lang="en-US"/>
              </a:p>
            </p:txBody>
          </p:sp>
          <p:sp>
            <p:nvSpPr>
              <p:cNvPr id="12757" name="Rectangle 167"/>
              <p:cNvSpPr>
                <a:spLocks noChangeArrowheads="1"/>
              </p:cNvSpPr>
              <p:nvPr/>
            </p:nvSpPr>
            <p:spPr bwMode="auto">
              <a:xfrm>
                <a:off x="2319" y="1795"/>
                <a:ext cx="96" cy="97"/>
              </a:xfrm>
              <a:prstGeom prst="rect">
                <a:avLst/>
              </a:prstGeom>
              <a:noFill/>
              <a:ln w="31750">
                <a:solidFill>
                  <a:srgbClr val="CF924C"/>
                </a:solidFill>
                <a:miter lim="800000"/>
                <a:headEnd/>
                <a:tailEnd/>
              </a:ln>
            </p:spPr>
            <p:txBody>
              <a:bodyPr/>
              <a:lstStyle/>
              <a:p>
                <a:endParaRPr lang="en-US"/>
              </a:p>
            </p:txBody>
          </p:sp>
          <p:sp>
            <p:nvSpPr>
              <p:cNvPr id="12758" name="Rectangle 168"/>
              <p:cNvSpPr>
                <a:spLocks noChangeArrowheads="1"/>
              </p:cNvSpPr>
              <p:nvPr/>
            </p:nvSpPr>
            <p:spPr bwMode="auto">
              <a:xfrm>
                <a:off x="1587" y="1409"/>
                <a:ext cx="83" cy="69"/>
              </a:xfrm>
              <a:prstGeom prst="rect">
                <a:avLst/>
              </a:prstGeom>
              <a:solidFill>
                <a:srgbClr val="CF924C"/>
              </a:solidFill>
              <a:ln w="9525">
                <a:noFill/>
                <a:miter lim="800000"/>
                <a:headEnd/>
                <a:tailEnd/>
              </a:ln>
            </p:spPr>
            <p:txBody>
              <a:bodyPr/>
              <a:lstStyle/>
              <a:p>
                <a:endParaRPr lang="en-US"/>
              </a:p>
            </p:txBody>
          </p:sp>
          <p:sp>
            <p:nvSpPr>
              <p:cNvPr id="12759" name="Rectangle 169"/>
              <p:cNvSpPr>
                <a:spLocks noChangeArrowheads="1"/>
              </p:cNvSpPr>
              <p:nvPr/>
            </p:nvSpPr>
            <p:spPr bwMode="auto">
              <a:xfrm>
                <a:off x="1587" y="1409"/>
                <a:ext cx="97" cy="83"/>
              </a:xfrm>
              <a:prstGeom prst="rect">
                <a:avLst/>
              </a:prstGeom>
              <a:noFill/>
              <a:ln w="31750">
                <a:solidFill>
                  <a:srgbClr val="CF924C"/>
                </a:solidFill>
                <a:miter lim="800000"/>
                <a:headEnd/>
                <a:tailEnd/>
              </a:ln>
            </p:spPr>
            <p:txBody>
              <a:bodyPr/>
              <a:lstStyle/>
              <a:p>
                <a:endParaRPr lang="en-US"/>
              </a:p>
            </p:txBody>
          </p:sp>
          <p:sp>
            <p:nvSpPr>
              <p:cNvPr id="12760" name="Rectangle 170"/>
              <p:cNvSpPr>
                <a:spLocks noChangeArrowheads="1"/>
              </p:cNvSpPr>
              <p:nvPr/>
            </p:nvSpPr>
            <p:spPr bwMode="auto">
              <a:xfrm>
                <a:off x="1905" y="1409"/>
                <a:ext cx="83" cy="69"/>
              </a:xfrm>
              <a:prstGeom prst="rect">
                <a:avLst/>
              </a:prstGeom>
              <a:solidFill>
                <a:srgbClr val="CF924C"/>
              </a:solidFill>
              <a:ln w="9525">
                <a:noFill/>
                <a:miter lim="800000"/>
                <a:headEnd/>
                <a:tailEnd/>
              </a:ln>
            </p:spPr>
            <p:txBody>
              <a:bodyPr/>
              <a:lstStyle/>
              <a:p>
                <a:endParaRPr lang="en-US"/>
              </a:p>
            </p:txBody>
          </p:sp>
          <p:sp>
            <p:nvSpPr>
              <p:cNvPr id="12761" name="Rectangle 171"/>
              <p:cNvSpPr>
                <a:spLocks noChangeArrowheads="1"/>
              </p:cNvSpPr>
              <p:nvPr/>
            </p:nvSpPr>
            <p:spPr bwMode="auto">
              <a:xfrm>
                <a:off x="1905" y="1409"/>
                <a:ext cx="96" cy="83"/>
              </a:xfrm>
              <a:prstGeom prst="rect">
                <a:avLst/>
              </a:prstGeom>
              <a:noFill/>
              <a:ln w="31750">
                <a:solidFill>
                  <a:srgbClr val="CF924C"/>
                </a:solidFill>
                <a:miter lim="800000"/>
                <a:headEnd/>
                <a:tailEnd/>
              </a:ln>
            </p:spPr>
            <p:txBody>
              <a:bodyPr/>
              <a:lstStyle/>
              <a:p>
                <a:endParaRPr lang="en-US"/>
              </a:p>
            </p:txBody>
          </p:sp>
          <p:sp>
            <p:nvSpPr>
              <p:cNvPr id="12762" name="Freeform 172"/>
              <p:cNvSpPr>
                <a:spLocks/>
              </p:cNvSpPr>
              <p:nvPr/>
            </p:nvSpPr>
            <p:spPr bwMode="auto">
              <a:xfrm>
                <a:off x="5202" y="1754"/>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p:spPr>
            <p:txBody>
              <a:bodyPr/>
              <a:lstStyle/>
              <a:p>
                <a:endParaRPr lang="en-US"/>
              </a:p>
            </p:txBody>
          </p:sp>
          <p:sp>
            <p:nvSpPr>
              <p:cNvPr id="12763" name="AutoShape 173"/>
              <p:cNvSpPr>
                <a:spLocks noChangeArrowheads="1"/>
              </p:cNvSpPr>
              <p:nvPr/>
            </p:nvSpPr>
            <p:spPr bwMode="auto">
              <a:xfrm>
                <a:off x="5106" y="1657"/>
                <a:ext cx="110" cy="83"/>
              </a:xfrm>
              <a:prstGeom prst="roundRect">
                <a:avLst>
                  <a:gd name="adj" fmla="val 50000"/>
                </a:avLst>
              </a:prstGeom>
              <a:solidFill>
                <a:srgbClr val="FFFFFF"/>
              </a:solidFill>
              <a:ln w="9525">
                <a:noFill/>
                <a:round/>
                <a:headEnd/>
                <a:tailEnd/>
              </a:ln>
            </p:spPr>
            <p:txBody>
              <a:bodyPr/>
              <a:lstStyle/>
              <a:p>
                <a:endParaRPr lang="en-US"/>
              </a:p>
            </p:txBody>
          </p:sp>
          <p:sp>
            <p:nvSpPr>
              <p:cNvPr id="12764" name="AutoShape 174"/>
              <p:cNvSpPr>
                <a:spLocks noChangeArrowheads="1"/>
              </p:cNvSpPr>
              <p:nvPr/>
            </p:nvSpPr>
            <p:spPr bwMode="auto">
              <a:xfrm>
                <a:off x="5092" y="1644"/>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765" name="Rectangle 175"/>
              <p:cNvSpPr>
                <a:spLocks noChangeArrowheads="1"/>
              </p:cNvSpPr>
              <p:nvPr/>
            </p:nvSpPr>
            <p:spPr bwMode="auto">
              <a:xfrm>
                <a:off x="5120" y="1685"/>
                <a:ext cx="82" cy="41"/>
              </a:xfrm>
              <a:prstGeom prst="rect">
                <a:avLst/>
              </a:prstGeom>
              <a:solidFill>
                <a:srgbClr val="FFFFFF"/>
              </a:solidFill>
              <a:ln w="9525">
                <a:noFill/>
                <a:miter lim="800000"/>
                <a:headEnd/>
                <a:tailEnd/>
              </a:ln>
            </p:spPr>
            <p:txBody>
              <a:bodyPr/>
              <a:lstStyle/>
              <a:p>
                <a:endParaRPr lang="en-US"/>
              </a:p>
            </p:txBody>
          </p:sp>
          <p:sp>
            <p:nvSpPr>
              <p:cNvPr id="12766" name="Rectangle 176"/>
              <p:cNvSpPr>
                <a:spLocks noChangeArrowheads="1"/>
              </p:cNvSpPr>
              <p:nvPr/>
            </p:nvSpPr>
            <p:spPr bwMode="auto">
              <a:xfrm>
                <a:off x="5120" y="1685"/>
                <a:ext cx="96" cy="55"/>
              </a:xfrm>
              <a:prstGeom prst="rect">
                <a:avLst/>
              </a:prstGeom>
              <a:noFill/>
              <a:ln w="31750">
                <a:solidFill>
                  <a:srgbClr val="000000"/>
                </a:solidFill>
                <a:miter lim="800000"/>
                <a:headEnd/>
                <a:tailEnd/>
              </a:ln>
            </p:spPr>
            <p:txBody>
              <a:bodyPr/>
              <a:lstStyle/>
              <a:p>
                <a:endParaRPr lang="en-US"/>
              </a:p>
            </p:txBody>
          </p:sp>
          <p:sp>
            <p:nvSpPr>
              <p:cNvPr id="12767" name="Freeform 177"/>
              <p:cNvSpPr>
                <a:spLocks/>
              </p:cNvSpPr>
              <p:nvPr/>
            </p:nvSpPr>
            <p:spPr bwMode="auto">
              <a:xfrm>
                <a:off x="5244" y="1809"/>
                <a:ext cx="14" cy="28"/>
              </a:xfrm>
              <a:custGeom>
                <a:avLst/>
                <a:gdLst>
                  <a:gd name="T0" fmla="*/ 0 w 14"/>
                  <a:gd name="T1" fmla="*/ 0 h 28"/>
                  <a:gd name="T2" fmla="*/ 14 w 14"/>
                  <a:gd name="T3" fmla="*/ 0 h 28"/>
                  <a:gd name="T4" fmla="*/ 14 w 14"/>
                  <a:gd name="T5" fmla="*/ 14 h 28"/>
                  <a:gd name="T6" fmla="*/ 14 w 14"/>
                  <a:gd name="T7" fmla="*/ 28 h 28"/>
                  <a:gd name="T8" fmla="*/ 14 w 14"/>
                  <a:gd name="T9" fmla="*/ 28 h 28"/>
                  <a:gd name="T10" fmla="*/ 0 w 14"/>
                  <a:gd name="T11" fmla="*/ 28 h 28"/>
                  <a:gd name="T12" fmla="*/ 0 w 14"/>
                  <a:gd name="T13" fmla="*/ 28 h 28"/>
                  <a:gd name="T14" fmla="*/ 0 w 14"/>
                  <a:gd name="T15" fmla="*/ 14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prstDash val="solid"/>
                <a:round/>
                <a:headEnd/>
                <a:tailEnd/>
              </a:ln>
            </p:spPr>
            <p:txBody>
              <a:bodyPr/>
              <a:lstStyle/>
              <a:p>
                <a:endParaRPr lang="en-US"/>
              </a:p>
            </p:txBody>
          </p:sp>
          <p:pic>
            <p:nvPicPr>
              <p:cNvPr id="12768" name="Picture 178"/>
              <p:cNvPicPr>
                <a:picLocks noChangeAspect="1" noChangeArrowheads="1"/>
              </p:cNvPicPr>
              <p:nvPr/>
            </p:nvPicPr>
            <p:blipFill>
              <a:blip r:embed="rId3"/>
              <a:srcRect/>
              <a:stretch>
                <a:fillRect/>
              </a:stretch>
            </p:blipFill>
            <p:spPr bwMode="auto">
              <a:xfrm>
                <a:off x="5133" y="1685"/>
                <a:ext cx="69" cy="41"/>
              </a:xfrm>
              <a:prstGeom prst="rect">
                <a:avLst/>
              </a:prstGeom>
              <a:noFill/>
              <a:ln w="9525">
                <a:noFill/>
                <a:miter lim="800000"/>
                <a:headEnd/>
                <a:tailEnd/>
              </a:ln>
            </p:spPr>
          </p:pic>
          <p:sp>
            <p:nvSpPr>
              <p:cNvPr id="12769" name="Freeform 179"/>
              <p:cNvSpPr>
                <a:spLocks/>
              </p:cNvSpPr>
              <p:nvPr/>
            </p:nvSpPr>
            <p:spPr bwMode="auto">
              <a:xfrm>
                <a:off x="5244" y="1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770" name="Line 180"/>
              <p:cNvSpPr>
                <a:spLocks noChangeShapeType="1"/>
              </p:cNvSpPr>
              <p:nvPr/>
            </p:nvSpPr>
            <p:spPr bwMode="auto">
              <a:xfrm>
                <a:off x="5258" y="1823"/>
                <a:ext cx="1" cy="1"/>
              </a:xfrm>
              <a:prstGeom prst="line">
                <a:avLst/>
              </a:prstGeom>
              <a:noFill/>
              <a:ln w="31750">
                <a:solidFill>
                  <a:srgbClr val="000000"/>
                </a:solidFill>
                <a:round/>
                <a:headEnd/>
                <a:tailEnd/>
              </a:ln>
            </p:spPr>
            <p:txBody>
              <a:bodyPr/>
              <a:lstStyle/>
              <a:p>
                <a:endParaRPr lang="en-US"/>
              </a:p>
            </p:txBody>
          </p:sp>
          <p:sp>
            <p:nvSpPr>
              <p:cNvPr id="12771" name="Rectangle 181"/>
              <p:cNvSpPr>
                <a:spLocks noChangeArrowheads="1"/>
              </p:cNvSpPr>
              <p:nvPr/>
            </p:nvSpPr>
            <p:spPr bwMode="auto">
              <a:xfrm>
                <a:off x="5106" y="1740"/>
                <a:ext cx="110" cy="28"/>
              </a:xfrm>
              <a:prstGeom prst="rect">
                <a:avLst/>
              </a:prstGeom>
              <a:solidFill>
                <a:srgbClr val="D9AA73"/>
              </a:solidFill>
              <a:ln w="31750">
                <a:solidFill>
                  <a:srgbClr val="D9AA73"/>
                </a:solidFill>
                <a:miter lim="800000"/>
                <a:headEnd/>
                <a:tailEnd/>
              </a:ln>
            </p:spPr>
            <p:txBody>
              <a:bodyPr/>
              <a:lstStyle/>
              <a:p>
                <a:endParaRPr lang="en-US"/>
              </a:p>
            </p:txBody>
          </p:sp>
          <p:sp>
            <p:nvSpPr>
              <p:cNvPr id="12772" name="Freeform 182"/>
              <p:cNvSpPr>
                <a:spLocks/>
              </p:cNvSpPr>
              <p:nvPr/>
            </p:nvSpPr>
            <p:spPr bwMode="auto">
              <a:xfrm>
                <a:off x="5092" y="1768"/>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773" name="Line 183"/>
              <p:cNvSpPr>
                <a:spLocks noChangeShapeType="1"/>
              </p:cNvSpPr>
              <p:nvPr/>
            </p:nvSpPr>
            <p:spPr bwMode="auto">
              <a:xfrm>
                <a:off x="5106" y="1782"/>
                <a:ext cx="27" cy="1"/>
              </a:xfrm>
              <a:prstGeom prst="line">
                <a:avLst/>
              </a:prstGeom>
              <a:noFill/>
              <a:ln w="31750">
                <a:solidFill>
                  <a:srgbClr val="000000"/>
                </a:solidFill>
                <a:round/>
                <a:headEnd/>
                <a:tailEnd/>
              </a:ln>
            </p:spPr>
            <p:txBody>
              <a:bodyPr/>
              <a:lstStyle/>
              <a:p>
                <a:endParaRPr lang="en-US"/>
              </a:p>
            </p:txBody>
          </p:sp>
          <p:sp>
            <p:nvSpPr>
              <p:cNvPr id="12774" name="Line 184"/>
              <p:cNvSpPr>
                <a:spLocks noChangeShapeType="1"/>
              </p:cNvSpPr>
              <p:nvPr/>
            </p:nvSpPr>
            <p:spPr bwMode="auto">
              <a:xfrm>
                <a:off x="5120" y="1768"/>
                <a:ext cx="82" cy="1"/>
              </a:xfrm>
              <a:prstGeom prst="line">
                <a:avLst/>
              </a:prstGeom>
              <a:noFill/>
              <a:ln w="31750">
                <a:solidFill>
                  <a:srgbClr val="000000"/>
                </a:solidFill>
                <a:round/>
                <a:headEnd/>
                <a:tailEnd/>
              </a:ln>
            </p:spPr>
            <p:txBody>
              <a:bodyPr/>
              <a:lstStyle/>
              <a:p>
                <a:endParaRPr lang="en-US"/>
              </a:p>
            </p:txBody>
          </p:sp>
          <p:sp>
            <p:nvSpPr>
              <p:cNvPr id="12775" name="Line 185"/>
              <p:cNvSpPr>
                <a:spLocks noChangeShapeType="1"/>
              </p:cNvSpPr>
              <p:nvPr/>
            </p:nvSpPr>
            <p:spPr bwMode="auto">
              <a:xfrm>
                <a:off x="5106" y="1768"/>
                <a:ext cx="69" cy="1"/>
              </a:xfrm>
              <a:prstGeom prst="line">
                <a:avLst/>
              </a:prstGeom>
              <a:noFill/>
              <a:ln w="31750">
                <a:solidFill>
                  <a:srgbClr val="000000"/>
                </a:solidFill>
                <a:round/>
                <a:headEnd/>
                <a:tailEnd/>
              </a:ln>
            </p:spPr>
            <p:txBody>
              <a:bodyPr/>
              <a:lstStyle/>
              <a:p>
                <a:endParaRPr lang="en-US"/>
              </a:p>
            </p:txBody>
          </p:sp>
          <p:sp>
            <p:nvSpPr>
              <p:cNvPr id="12776" name="Line 186"/>
              <p:cNvSpPr>
                <a:spLocks noChangeShapeType="1"/>
              </p:cNvSpPr>
              <p:nvPr/>
            </p:nvSpPr>
            <p:spPr bwMode="auto">
              <a:xfrm>
                <a:off x="5147" y="1782"/>
                <a:ext cx="42" cy="1"/>
              </a:xfrm>
              <a:prstGeom prst="line">
                <a:avLst/>
              </a:prstGeom>
              <a:noFill/>
              <a:ln w="31750">
                <a:solidFill>
                  <a:srgbClr val="000000"/>
                </a:solidFill>
                <a:round/>
                <a:headEnd/>
                <a:tailEnd/>
              </a:ln>
            </p:spPr>
            <p:txBody>
              <a:bodyPr/>
              <a:lstStyle/>
              <a:p>
                <a:endParaRPr lang="en-US"/>
              </a:p>
            </p:txBody>
          </p:sp>
          <p:sp>
            <p:nvSpPr>
              <p:cNvPr id="12777" name="Line 187"/>
              <p:cNvSpPr>
                <a:spLocks noChangeShapeType="1"/>
              </p:cNvSpPr>
              <p:nvPr/>
            </p:nvSpPr>
            <p:spPr bwMode="auto">
              <a:xfrm>
                <a:off x="5189" y="1768"/>
                <a:ext cx="27" cy="1"/>
              </a:xfrm>
              <a:prstGeom prst="line">
                <a:avLst/>
              </a:prstGeom>
              <a:noFill/>
              <a:ln w="31750">
                <a:solidFill>
                  <a:srgbClr val="000000"/>
                </a:solidFill>
                <a:round/>
                <a:headEnd/>
                <a:tailEnd/>
              </a:ln>
            </p:spPr>
            <p:txBody>
              <a:bodyPr/>
              <a:lstStyle/>
              <a:p>
                <a:endParaRPr lang="en-US"/>
              </a:p>
            </p:txBody>
          </p:sp>
          <p:sp>
            <p:nvSpPr>
              <p:cNvPr id="12778" name="Line 188"/>
              <p:cNvSpPr>
                <a:spLocks noChangeShapeType="1"/>
              </p:cNvSpPr>
              <p:nvPr/>
            </p:nvSpPr>
            <p:spPr bwMode="auto">
              <a:xfrm>
                <a:off x="5202" y="1782"/>
                <a:ext cx="14" cy="1"/>
              </a:xfrm>
              <a:prstGeom prst="line">
                <a:avLst/>
              </a:prstGeom>
              <a:noFill/>
              <a:ln w="31750">
                <a:solidFill>
                  <a:srgbClr val="000000"/>
                </a:solidFill>
                <a:round/>
                <a:headEnd/>
                <a:tailEnd/>
              </a:ln>
            </p:spPr>
            <p:txBody>
              <a:bodyPr/>
              <a:lstStyle/>
              <a:p>
                <a:endParaRPr lang="en-US"/>
              </a:p>
            </p:txBody>
          </p:sp>
          <p:sp>
            <p:nvSpPr>
              <p:cNvPr id="12779" name="Rectangle 189"/>
              <p:cNvSpPr>
                <a:spLocks noChangeArrowheads="1"/>
              </p:cNvSpPr>
              <p:nvPr/>
            </p:nvSpPr>
            <p:spPr bwMode="auto">
              <a:xfrm>
                <a:off x="5161" y="1671"/>
                <a:ext cx="28" cy="42"/>
              </a:xfrm>
              <a:prstGeom prst="rect">
                <a:avLst/>
              </a:prstGeom>
              <a:solidFill>
                <a:srgbClr val="FFFFFF"/>
              </a:solidFill>
              <a:ln w="9525">
                <a:noFill/>
                <a:miter lim="800000"/>
                <a:headEnd/>
                <a:tailEnd/>
              </a:ln>
            </p:spPr>
            <p:txBody>
              <a:bodyPr/>
              <a:lstStyle/>
              <a:p>
                <a:endParaRPr lang="en-US"/>
              </a:p>
            </p:txBody>
          </p:sp>
          <p:sp>
            <p:nvSpPr>
              <p:cNvPr id="12780" name="Rectangle 190"/>
              <p:cNvSpPr>
                <a:spLocks noChangeArrowheads="1"/>
              </p:cNvSpPr>
              <p:nvPr/>
            </p:nvSpPr>
            <p:spPr bwMode="auto">
              <a:xfrm>
                <a:off x="5161" y="1671"/>
                <a:ext cx="41" cy="55"/>
              </a:xfrm>
              <a:prstGeom prst="rect">
                <a:avLst/>
              </a:prstGeom>
              <a:noFill/>
              <a:ln w="31750">
                <a:solidFill>
                  <a:srgbClr val="000000"/>
                </a:solidFill>
                <a:miter lim="800000"/>
                <a:headEnd/>
                <a:tailEnd/>
              </a:ln>
            </p:spPr>
            <p:txBody>
              <a:bodyPr/>
              <a:lstStyle/>
              <a:p>
                <a:endParaRPr lang="en-US"/>
              </a:p>
            </p:txBody>
          </p:sp>
          <p:sp>
            <p:nvSpPr>
              <p:cNvPr id="12781" name="Freeform 191"/>
              <p:cNvSpPr>
                <a:spLocks/>
              </p:cNvSpPr>
              <p:nvPr/>
            </p:nvSpPr>
            <p:spPr bwMode="auto">
              <a:xfrm>
                <a:off x="5589" y="1878"/>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US"/>
              </a:p>
            </p:txBody>
          </p:sp>
          <p:sp>
            <p:nvSpPr>
              <p:cNvPr id="12782" name="AutoShape 192"/>
              <p:cNvSpPr>
                <a:spLocks noChangeArrowheads="1"/>
              </p:cNvSpPr>
              <p:nvPr/>
            </p:nvSpPr>
            <p:spPr bwMode="auto">
              <a:xfrm>
                <a:off x="5478" y="1795"/>
                <a:ext cx="111" cy="83"/>
              </a:xfrm>
              <a:prstGeom prst="roundRect">
                <a:avLst>
                  <a:gd name="adj" fmla="val 50000"/>
                </a:avLst>
              </a:prstGeom>
              <a:solidFill>
                <a:srgbClr val="FFFFFF"/>
              </a:solidFill>
              <a:ln w="9525">
                <a:noFill/>
                <a:round/>
                <a:headEnd/>
                <a:tailEnd/>
              </a:ln>
            </p:spPr>
            <p:txBody>
              <a:bodyPr/>
              <a:lstStyle/>
              <a:p>
                <a:endParaRPr lang="en-US"/>
              </a:p>
            </p:txBody>
          </p:sp>
          <p:sp>
            <p:nvSpPr>
              <p:cNvPr id="12783" name="AutoShape 193"/>
              <p:cNvSpPr>
                <a:spLocks noChangeArrowheads="1"/>
              </p:cNvSpPr>
              <p:nvPr/>
            </p:nvSpPr>
            <p:spPr bwMode="auto">
              <a:xfrm>
                <a:off x="5465" y="1782"/>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784" name="Rectangle 194"/>
              <p:cNvSpPr>
                <a:spLocks noChangeArrowheads="1"/>
              </p:cNvSpPr>
              <p:nvPr/>
            </p:nvSpPr>
            <p:spPr bwMode="auto">
              <a:xfrm>
                <a:off x="5492" y="1809"/>
                <a:ext cx="83" cy="42"/>
              </a:xfrm>
              <a:prstGeom prst="rect">
                <a:avLst/>
              </a:prstGeom>
              <a:solidFill>
                <a:srgbClr val="FFFFFF"/>
              </a:solidFill>
              <a:ln w="9525">
                <a:noFill/>
                <a:miter lim="800000"/>
                <a:headEnd/>
                <a:tailEnd/>
              </a:ln>
            </p:spPr>
            <p:txBody>
              <a:bodyPr/>
              <a:lstStyle/>
              <a:p>
                <a:endParaRPr lang="en-US"/>
              </a:p>
            </p:txBody>
          </p:sp>
          <p:sp>
            <p:nvSpPr>
              <p:cNvPr id="12785" name="Rectangle 195"/>
              <p:cNvSpPr>
                <a:spLocks noChangeArrowheads="1"/>
              </p:cNvSpPr>
              <p:nvPr/>
            </p:nvSpPr>
            <p:spPr bwMode="auto">
              <a:xfrm>
                <a:off x="5492" y="1809"/>
                <a:ext cx="97" cy="55"/>
              </a:xfrm>
              <a:prstGeom prst="rect">
                <a:avLst/>
              </a:prstGeom>
              <a:noFill/>
              <a:ln w="31750">
                <a:solidFill>
                  <a:srgbClr val="000000"/>
                </a:solidFill>
                <a:miter lim="800000"/>
                <a:headEnd/>
                <a:tailEnd/>
              </a:ln>
            </p:spPr>
            <p:txBody>
              <a:bodyPr/>
              <a:lstStyle/>
              <a:p>
                <a:endParaRPr lang="en-US"/>
              </a:p>
            </p:txBody>
          </p:sp>
          <p:sp>
            <p:nvSpPr>
              <p:cNvPr id="12786" name="Freeform 196"/>
              <p:cNvSpPr>
                <a:spLocks/>
              </p:cNvSpPr>
              <p:nvPr/>
            </p:nvSpPr>
            <p:spPr bwMode="auto">
              <a:xfrm>
                <a:off x="5616" y="1933"/>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787" name="Picture 197"/>
              <p:cNvPicPr>
                <a:picLocks noChangeAspect="1" noChangeArrowheads="1"/>
              </p:cNvPicPr>
              <p:nvPr/>
            </p:nvPicPr>
            <p:blipFill>
              <a:blip r:embed="rId3"/>
              <a:srcRect/>
              <a:stretch>
                <a:fillRect/>
              </a:stretch>
            </p:blipFill>
            <p:spPr bwMode="auto">
              <a:xfrm>
                <a:off x="5506" y="1823"/>
                <a:ext cx="69" cy="28"/>
              </a:xfrm>
              <a:prstGeom prst="rect">
                <a:avLst/>
              </a:prstGeom>
              <a:noFill/>
              <a:ln w="9525">
                <a:noFill/>
                <a:miter lim="800000"/>
                <a:headEnd/>
                <a:tailEnd/>
              </a:ln>
            </p:spPr>
          </p:pic>
          <p:sp>
            <p:nvSpPr>
              <p:cNvPr id="12788" name="Line 198"/>
              <p:cNvSpPr>
                <a:spLocks noChangeShapeType="1"/>
              </p:cNvSpPr>
              <p:nvPr/>
            </p:nvSpPr>
            <p:spPr bwMode="auto">
              <a:xfrm>
                <a:off x="5616" y="1947"/>
                <a:ext cx="1" cy="14"/>
              </a:xfrm>
              <a:prstGeom prst="line">
                <a:avLst/>
              </a:prstGeom>
              <a:noFill/>
              <a:ln w="31750">
                <a:solidFill>
                  <a:srgbClr val="000000"/>
                </a:solidFill>
                <a:round/>
                <a:headEnd/>
                <a:tailEnd/>
              </a:ln>
            </p:spPr>
            <p:txBody>
              <a:bodyPr/>
              <a:lstStyle/>
              <a:p>
                <a:endParaRPr lang="en-US"/>
              </a:p>
            </p:txBody>
          </p:sp>
          <p:sp>
            <p:nvSpPr>
              <p:cNvPr id="12789" name="Line 199"/>
              <p:cNvSpPr>
                <a:spLocks noChangeShapeType="1"/>
              </p:cNvSpPr>
              <p:nvPr/>
            </p:nvSpPr>
            <p:spPr bwMode="auto">
              <a:xfrm>
                <a:off x="5630" y="1947"/>
                <a:ext cx="1" cy="14"/>
              </a:xfrm>
              <a:prstGeom prst="line">
                <a:avLst/>
              </a:prstGeom>
              <a:noFill/>
              <a:ln w="31750">
                <a:solidFill>
                  <a:srgbClr val="000000"/>
                </a:solidFill>
                <a:round/>
                <a:headEnd/>
                <a:tailEnd/>
              </a:ln>
            </p:spPr>
            <p:txBody>
              <a:bodyPr/>
              <a:lstStyle/>
              <a:p>
                <a:endParaRPr lang="en-US"/>
              </a:p>
            </p:txBody>
          </p:sp>
          <p:sp>
            <p:nvSpPr>
              <p:cNvPr id="12790" name="Line 200"/>
              <p:cNvSpPr>
                <a:spLocks noChangeShapeType="1"/>
              </p:cNvSpPr>
              <p:nvPr/>
            </p:nvSpPr>
            <p:spPr bwMode="auto">
              <a:xfrm>
                <a:off x="5630" y="1947"/>
                <a:ext cx="1" cy="14"/>
              </a:xfrm>
              <a:prstGeom prst="line">
                <a:avLst/>
              </a:prstGeom>
              <a:noFill/>
              <a:ln w="31750">
                <a:solidFill>
                  <a:srgbClr val="000000"/>
                </a:solidFill>
                <a:round/>
                <a:headEnd/>
                <a:tailEnd/>
              </a:ln>
            </p:spPr>
            <p:txBody>
              <a:bodyPr/>
              <a:lstStyle/>
              <a:p>
                <a:endParaRPr lang="en-US"/>
              </a:p>
            </p:txBody>
          </p:sp>
          <p:sp>
            <p:nvSpPr>
              <p:cNvPr id="12791" name="Rectangle 201"/>
              <p:cNvSpPr>
                <a:spLocks noChangeArrowheads="1"/>
              </p:cNvSpPr>
              <p:nvPr/>
            </p:nvSpPr>
            <p:spPr bwMode="auto">
              <a:xfrm>
                <a:off x="5492" y="1878"/>
                <a:ext cx="97" cy="14"/>
              </a:xfrm>
              <a:prstGeom prst="rect">
                <a:avLst/>
              </a:prstGeom>
              <a:solidFill>
                <a:srgbClr val="D9AA73"/>
              </a:solidFill>
              <a:ln w="31750">
                <a:solidFill>
                  <a:srgbClr val="D9AA73"/>
                </a:solidFill>
                <a:miter lim="800000"/>
                <a:headEnd/>
                <a:tailEnd/>
              </a:ln>
            </p:spPr>
            <p:txBody>
              <a:bodyPr/>
              <a:lstStyle/>
              <a:p>
                <a:endParaRPr lang="en-US"/>
              </a:p>
            </p:txBody>
          </p:sp>
          <p:sp>
            <p:nvSpPr>
              <p:cNvPr id="12792" name="Freeform 202"/>
              <p:cNvSpPr>
                <a:spLocks/>
              </p:cNvSpPr>
              <p:nvPr/>
            </p:nvSpPr>
            <p:spPr bwMode="auto">
              <a:xfrm>
                <a:off x="5478" y="1892"/>
                <a:ext cx="125" cy="28"/>
              </a:xfrm>
              <a:custGeom>
                <a:avLst/>
                <a:gdLst>
                  <a:gd name="T0" fmla="*/ 14 w 125"/>
                  <a:gd name="T1" fmla="*/ 0 h 28"/>
                  <a:gd name="T2" fmla="*/ 0 w 125"/>
                  <a:gd name="T3" fmla="*/ 28 h 28"/>
                  <a:gd name="T4" fmla="*/ 125 w 125"/>
                  <a:gd name="T5" fmla="*/ 28 h 28"/>
                  <a:gd name="T6" fmla="*/ 111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prstDash val="solid"/>
                <a:round/>
                <a:headEnd/>
                <a:tailEnd/>
              </a:ln>
            </p:spPr>
            <p:txBody>
              <a:bodyPr/>
              <a:lstStyle/>
              <a:p>
                <a:endParaRPr lang="en-US"/>
              </a:p>
            </p:txBody>
          </p:sp>
          <p:sp>
            <p:nvSpPr>
              <p:cNvPr id="12793" name="Line 203"/>
              <p:cNvSpPr>
                <a:spLocks noChangeShapeType="1"/>
              </p:cNvSpPr>
              <p:nvPr/>
            </p:nvSpPr>
            <p:spPr bwMode="auto">
              <a:xfrm>
                <a:off x="5492" y="1906"/>
                <a:ext cx="14" cy="1"/>
              </a:xfrm>
              <a:prstGeom prst="line">
                <a:avLst/>
              </a:prstGeom>
              <a:noFill/>
              <a:ln w="31750">
                <a:solidFill>
                  <a:srgbClr val="000000"/>
                </a:solidFill>
                <a:round/>
                <a:headEnd/>
                <a:tailEnd/>
              </a:ln>
            </p:spPr>
            <p:txBody>
              <a:bodyPr/>
              <a:lstStyle/>
              <a:p>
                <a:endParaRPr lang="en-US"/>
              </a:p>
            </p:txBody>
          </p:sp>
          <p:sp>
            <p:nvSpPr>
              <p:cNvPr id="12794" name="Line 204"/>
              <p:cNvSpPr>
                <a:spLocks noChangeShapeType="1"/>
              </p:cNvSpPr>
              <p:nvPr/>
            </p:nvSpPr>
            <p:spPr bwMode="auto">
              <a:xfrm>
                <a:off x="5492" y="1892"/>
                <a:ext cx="97" cy="1"/>
              </a:xfrm>
              <a:prstGeom prst="line">
                <a:avLst/>
              </a:prstGeom>
              <a:noFill/>
              <a:ln w="31750">
                <a:solidFill>
                  <a:srgbClr val="000000"/>
                </a:solidFill>
                <a:round/>
                <a:headEnd/>
                <a:tailEnd/>
              </a:ln>
            </p:spPr>
            <p:txBody>
              <a:bodyPr/>
              <a:lstStyle/>
              <a:p>
                <a:endParaRPr lang="en-US"/>
              </a:p>
            </p:txBody>
          </p:sp>
          <p:sp>
            <p:nvSpPr>
              <p:cNvPr id="12795" name="Line 205"/>
              <p:cNvSpPr>
                <a:spLocks noChangeShapeType="1"/>
              </p:cNvSpPr>
              <p:nvPr/>
            </p:nvSpPr>
            <p:spPr bwMode="auto">
              <a:xfrm>
                <a:off x="5492" y="1906"/>
                <a:ext cx="55" cy="1"/>
              </a:xfrm>
              <a:prstGeom prst="line">
                <a:avLst/>
              </a:prstGeom>
              <a:noFill/>
              <a:ln w="31750">
                <a:solidFill>
                  <a:srgbClr val="000000"/>
                </a:solidFill>
                <a:round/>
                <a:headEnd/>
                <a:tailEnd/>
              </a:ln>
            </p:spPr>
            <p:txBody>
              <a:bodyPr/>
              <a:lstStyle/>
              <a:p>
                <a:endParaRPr lang="en-US"/>
              </a:p>
            </p:txBody>
          </p:sp>
          <p:sp>
            <p:nvSpPr>
              <p:cNvPr id="12796" name="Line 206"/>
              <p:cNvSpPr>
                <a:spLocks noChangeShapeType="1"/>
              </p:cNvSpPr>
              <p:nvPr/>
            </p:nvSpPr>
            <p:spPr bwMode="auto">
              <a:xfrm>
                <a:off x="5520" y="1906"/>
                <a:ext cx="55" cy="1"/>
              </a:xfrm>
              <a:prstGeom prst="line">
                <a:avLst/>
              </a:prstGeom>
              <a:noFill/>
              <a:ln w="31750">
                <a:solidFill>
                  <a:srgbClr val="000000"/>
                </a:solidFill>
                <a:round/>
                <a:headEnd/>
                <a:tailEnd/>
              </a:ln>
            </p:spPr>
            <p:txBody>
              <a:bodyPr/>
              <a:lstStyle/>
              <a:p>
                <a:endParaRPr lang="en-US"/>
              </a:p>
            </p:txBody>
          </p:sp>
          <p:sp>
            <p:nvSpPr>
              <p:cNvPr id="12797" name="Line 207"/>
              <p:cNvSpPr>
                <a:spLocks noChangeShapeType="1"/>
              </p:cNvSpPr>
              <p:nvPr/>
            </p:nvSpPr>
            <p:spPr bwMode="auto">
              <a:xfrm>
                <a:off x="5561" y="1906"/>
                <a:ext cx="28" cy="1"/>
              </a:xfrm>
              <a:prstGeom prst="line">
                <a:avLst/>
              </a:prstGeom>
              <a:noFill/>
              <a:ln w="31750">
                <a:solidFill>
                  <a:srgbClr val="000000"/>
                </a:solidFill>
                <a:round/>
                <a:headEnd/>
                <a:tailEnd/>
              </a:ln>
            </p:spPr>
            <p:txBody>
              <a:bodyPr/>
              <a:lstStyle/>
              <a:p>
                <a:endParaRPr lang="en-US"/>
              </a:p>
            </p:txBody>
          </p:sp>
          <p:sp>
            <p:nvSpPr>
              <p:cNvPr id="12798" name="Line 208"/>
              <p:cNvSpPr>
                <a:spLocks noChangeShapeType="1"/>
              </p:cNvSpPr>
              <p:nvPr/>
            </p:nvSpPr>
            <p:spPr bwMode="auto">
              <a:xfrm>
                <a:off x="5575" y="1906"/>
                <a:ext cx="28" cy="1"/>
              </a:xfrm>
              <a:prstGeom prst="line">
                <a:avLst/>
              </a:prstGeom>
              <a:noFill/>
              <a:ln w="31750">
                <a:solidFill>
                  <a:srgbClr val="000000"/>
                </a:solidFill>
                <a:round/>
                <a:headEnd/>
                <a:tailEnd/>
              </a:ln>
            </p:spPr>
            <p:txBody>
              <a:bodyPr/>
              <a:lstStyle/>
              <a:p>
                <a:endParaRPr lang="en-US"/>
              </a:p>
            </p:txBody>
          </p:sp>
          <p:sp>
            <p:nvSpPr>
              <p:cNvPr id="12799" name="Rectangle 209"/>
              <p:cNvSpPr>
                <a:spLocks noChangeArrowheads="1"/>
              </p:cNvSpPr>
              <p:nvPr/>
            </p:nvSpPr>
            <p:spPr bwMode="auto">
              <a:xfrm>
                <a:off x="5534" y="1795"/>
                <a:ext cx="27" cy="42"/>
              </a:xfrm>
              <a:prstGeom prst="rect">
                <a:avLst/>
              </a:prstGeom>
              <a:solidFill>
                <a:srgbClr val="FFFFFF"/>
              </a:solidFill>
              <a:ln w="9525">
                <a:noFill/>
                <a:miter lim="800000"/>
                <a:headEnd/>
                <a:tailEnd/>
              </a:ln>
            </p:spPr>
            <p:txBody>
              <a:bodyPr/>
              <a:lstStyle/>
              <a:p>
                <a:endParaRPr lang="en-US"/>
              </a:p>
            </p:txBody>
          </p:sp>
          <p:sp>
            <p:nvSpPr>
              <p:cNvPr id="12800" name="Rectangle 210"/>
              <p:cNvSpPr>
                <a:spLocks noChangeArrowheads="1"/>
              </p:cNvSpPr>
              <p:nvPr/>
            </p:nvSpPr>
            <p:spPr bwMode="auto">
              <a:xfrm>
                <a:off x="5534" y="1795"/>
                <a:ext cx="41" cy="56"/>
              </a:xfrm>
              <a:prstGeom prst="rect">
                <a:avLst/>
              </a:prstGeom>
              <a:noFill/>
              <a:ln w="31750">
                <a:solidFill>
                  <a:srgbClr val="000000"/>
                </a:solidFill>
                <a:miter lim="800000"/>
                <a:headEnd/>
                <a:tailEnd/>
              </a:ln>
            </p:spPr>
            <p:txBody>
              <a:bodyPr/>
              <a:lstStyle/>
              <a:p>
                <a:endParaRPr lang="en-US"/>
              </a:p>
            </p:txBody>
          </p:sp>
          <p:sp>
            <p:nvSpPr>
              <p:cNvPr id="12801" name="Freeform 211"/>
              <p:cNvSpPr>
                <a:spLocks/>
              </p:cNvSpPr>
              <p:nvPr/>
            </p:nvSpPr>
            <p:spPr bwMode="auto">
              <a:xfrm>
                <a:off x="5547" y="2237"/>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p:spPr>
            <p:txBody>
              <a:bodyPr/>
              <a:lstStyle/>
              <a:p>
                <a:endParaRPr lang="en-US"/>
              </a:p>
            </p:txBody>
          </p:sp>
        </p:grpSp>
        <p:sp>
          <p:nvSpPr>
            <p:cNvPr id="12300" name="AutoShape 212"/>
            <p:cNvSpPr>
              <a:spLocks noChangeArrowheads="1"/>
            </p:cNvSpPr>
            <p:nvPr/>
          </p:nvSpPr>
          <p:spPr bwMode="auto">
            <a:xfrm>
              <a:off x="5451" y="2140"/>
              <a:ext cx="110" cy="83"/>
            </a:xfrm>
            <a:prstGeom prst="roundRect">
              <a:avLst>
                <a:gd name="adj" fmla="val 50000"/>
              </a:avLst>
            </a:prstGeom>
            <a:solidFill>
              <a:srgbClr val="FFFFFF"/>
            </a:solidFill>
            <a:ln w="9525">
              <a:noFill/>
              <a:round/>
              <a:headEnd/>
              <a:tailEnd/>
            </a:ln>
          </p:spPr>
          <p:txBody>
            <a:bodyPr/>
            <a:lstStyle/>
            <a:p>
              <a:endParaRPr lang="en-US"/>
            </a:p>
          </p:txBody>
        </p:sp>
        <p:sp>
          <p:nvSpPr>
            <p:cNvPr id="12301" name="AutoShape 213"/>
            <p:cNvSpPr>
              <a:spLocks noChangeArrowheads="1"/>
            </p:cNvSpPr>
            <p:nvPr/>
          </p:nvSpPr>
          <p:spPr bwMode="auto">
            <a:xfrm>
              <a:off x="5437" y="2127"/>
              <a:ext cx="138" cy="110"/>
            </a:xfrm>
            <a:prstGeom prst="roundRect">
              <a:avLst>
                <a:gd name="adj" fmla="val 40454"/>
              </a:avLst>
            </a:prstGeom>
            <a:noFill/>
            <a:ln w="53975">
              <a:solidFill>
                <a:srgbClr val="999999"/>
              </a:solidFill>
              <a:round/>
              <a:headEnd/>
              <a:tailEnd/>
            </a:ln>
          </p:spPr>
          <p:txBody>
            <a:bodyPr/>
            <a:lstStyle/>
            <a:p>
              <a:endParaRPr lang="en-US"/>
            </a:p>
          </p:txBody>
        </p:sp>
        <p:sp>
          <p:nvSpPr>
            <p:cNvPr id="12302" name="Rectangle 214"/>
            <p:cNvSpPr>
              <a:spLocks noChangeArrowheads="1"/>
            </p:cNvSpPr>
            <p:nvPr/>
          </p:nvSpPr>
          <p:spPr bwMode="auto">
            <a:xfrm>
              <a:off x="5465" y="2168"/>
              <a:ext cx="82" cy="41"/>
            </a:xfrm>
            <a:prstGeom prst="rect">
              <a:avLst/>
            </a:prstGeom>
            <a:solidFill>
              <a:srgbClr val="FFFFFF"/>
            </a:solidFill>
            <a:ln w="9525">
              <a:noFill/>
              <a:miter lim="800000"/>
              <a:headEnd/>
              <a:tailEnd/>
            </a:ln>
          </p:spPr>
          <p:txBody>
            <a:bodyPr/>
            <a:lstStyle/>
            <a:p>
              <a:endParaRPr lang="en-US"/>
            </a:p>
          </p:txBody>
        </p:sp>
        <p:sp>
          <p:nvSpPr>
            <p:cNvPr id="12303" name="Rectangle 215"/>
            <p:cNvSpPr>
              <a:spLocks noChangeArrowheads="1"/>
            </p:cNvSpPr>
            <p:nvPr/>
          </p:nvSpPr>
          <p:spPr bwMode="auto">
            <a:xfrm>
              <a:off x="5465" y="2168"/>
              <a:ext cx="96" cy="55"/>
            </a:xfrm>
            <a:prstGeom prst="rect">
              <a:avLst/>
            </a:prstGeom>
            <a:noFill/>
            <a:ln w="31750">
              <a:solidFill>
                <a:srgbClr val="000000"/>
              </a:solidFill>
              <a:miter lim="800000"/>
              <a:headEnd/>
              <a:tailEnd/>
            </a:ln>
          </p:spPr>
          <p:txBody>
            <a:bodyPr/>
            <a:lstStyle/>
            <a:p>
              <a:endParaRPr lang="en-US"/>
            </a:p>
          </p:txBody>
        </p:sp>
        <p:sp>
          <p:nvSpPr>
            <p:cNvPr id="12304" name="Freeform 216"/>
            <p:cNvSpPr>
              <a:spLocks/>
            </p:cNvSpPr>
            <p:nvPr/>
          </p:nvSpPr>
          <p:spPr bwMode="auto">
            <a:xfrm>
              <a:off x="5575" y="2292"/>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US"/>
            </a:p>
          </p:txBody>
        </p:sp>
        <p:pic>
          <p:nvPicPr>
            <p:cNvPr id="12305" name="Picture 217"/>
            <p:cNvPicPr>
              <a:picLocks noChangeAspect="1" noChangeArrowheads="1"/>
            </p:cNvPicPr>
            <p:nvPr/>
          </p:nvPicPr>
          <p:blipFill>
            <a:blip r:embed="rId3"/>
            <a:srcRect/>
            <a:stretch>
              <a:fillRect/>
            </a:stretch>
          </p:blipFill>
          <p:spPr bwMode="auto">
            <a:xfrm>
              <a:off x="5465" y="2168"/>
              <a:ext cx="82" cy="28"/>
            </a:xfrm>
            <a:prstGeom prst="rect">
              <a:avLst/>
            </a:prstGeom>
            <a:noFill/>
            <a:ln w="9525">
              <a:noFill/>
              <a:miter lim="800000"/>
              <a:headEnd/>
              <a:tailEnd/>
            </a:ln>
          </p:spPr>
        </p:pic>
        <p:sp>
          <p:nvSpPr>
            <p:cNvPr id="12306" name="Line 218"/>
            <p:cNvSpPr>
              <a:spLocks noChangeShapeType="1"/>
            </p:cNvSpPr>
            <p:nvPr/>
          </p:nvSpPr>
          <p:spPr bwMode="auto">
            <a:xfrm>
              <a:off x="5589" y="2292"/>
              <a:ext cx="1" cy="14"/>
            </a:xfrm>
            <a:prstGeom prst="line">
              <a:avLst/>
            </a:prstGeom>
            <a:noFill/>
            <a:ln w="31750">
              <a:solidFill>
                <a:srgbClr val="000000"/>
              </a:solidFill>
              <a:round/>
              <a:headEnd/>
              <a:tailEnd/>
            </a:ln>
          </p:spPr>
          <p:txBody>
            <a:bodyPr/>
            <a:lstStyle/>
            <a:p>
              <a:endParaRPr lang="en-US"/>
            </a:p>
          </p:txBody>
        </p:sp>
        <p:sp>
          <p:nvSpPr>
            <p:cNvPr id="12307" name="Line 219"/>
            <p:cNvSpPr>
              <a:spLocks noChangeShapeType="1"/>
            </p:cNvSpPr>
            <p:nvPr/>
          </p:nvSpPr>
          <p:spPr bwMode="auto">
            <a:xfrm>
              <a:off x="5589" y="2292"/>
              <a:ext cx="1" cy="14"/>
            </a:xfrm>
            <a:prstGeom prst="line">
              <a:avLst/>
            </a:prstGeom>
            <a:noFill/>
            <a:ln w="31750">
              <a:solidFill>
                <a:srgbClr val="000000"/>
              </a:solidFill>
              <a:round/>
              <a:headEnd/>
              <a:tailEnd/>
            </a:ln>
          </p:spPr>
          <p:txBody>
            <a:bodyPr/>
            <a:lstStyle/>
            <a:p>
              <a:endParaRPr lang="en-US"/>
            </a:p>
          </p:txBody>
        </p:sp>
        <p:sp>
          <p:nvSpPr>
            <p:cNvPr id="12308" name="Line 220"/>
            <p:cNvSpPr>
              <a:spLocks noChangeShapeType="1"/>
            </p:cNvSpPr>
            <p:nvPr/>
          </p:nvSpPr>
          <p:spPr bwMode="auto">
            <a:xfrm>
              <a:off x="5603" y="2292"/>
              <a:ext cx="1" cy="14"/>
            </a:xfrm>
            <a:prstGeom prst="line">
              <a:avLst/>
            </a:prstGeom>
            <a:noFill/>
            <a:ln w="31750">
              <a:solidFill>
                <a:srgbClr val="000000"/>
              </a:solidFill>
              <a:round/>
              <a:headEnd/>
              <a:tailEnd/>
            </a:ln>
          </p:spPr>
          <p:txBody>
            <a:bodyPr/>
            <a:lstStyle/>
            <a:p>
              <a:endParaRPr lang="en-US"/>
            </a:p>
          </p:txBody>
        </p:sp>
        <p:sp>
          <p:nvSpPr>
            <p:cNvPr id="12309" name="Rectangle 221"/>
            <p:cNvSpPr>
              <a:spLocks noChangeArrowheads="1"/>
            </p:cNvSpPr>
            <p:nvPr/>
          </p:nvSpPr>
          <p:spPr bwMode="auto">
            <a:xfrm>
              <a:off x="5451" y="2223"/>
              <a:ext cx="96" cy="14"/>
            </a:xfrm>
            <a:prstGeom prst="rect">
              <a:avLst/>
            </a:prstGeom>
            <a:solidFill>
              <a:srgbClr val="D9AA73"/>
            </a:solidFill>
            <a:ln w="31750">
              <a:solidFill>
                <a:srgbClr val="D9AA73"/>
              </a:solidFill>
              <a:miter lim="800000"/>
              <a:headEnd/>
              <a:tailEnd/>
            </a:ln>
          </p:spPr>
          <p:txBody>
            <a:bodyPr/>
            <a:lstStyle/>
            <a:p>
              <a:endParaRPr lang="en-US"/>
            </a:p>
          </p:txBody>
        </p:sp>
        <p:sp>
          <p:nvSpPr>
            <p:cNvPr id="12310" name="Freeform 222"/>
            <p:cNvSpPr>
              <a:spLocks/>
            </p:cNvSpPr>
            <p:nvPr/>
          </p:nvSpPr>
          <p:spPr bwMode="auto">
            <a:xfrm>
              <a:off x="5437" y="2237"/>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311" name="Line 223"/>
            <p:cNvSpPr>
              <a:spLocks noChangeShapeType="1"/>
            </p:cNvSpPr>
            <p:nvPr/>
          </p:nvSpPr>
          <p:spPr bwMode="auto">
            <a:xfrm>
              <a:off x="5451" y="2265"/>
              <a:ext cx="27" cy="1"/>
            </a:xfrm>
            <a:prstGeom prst="line">
              <a:avLst/>
            </a:prstGeom>
            <a:noFill/>
            <a:ln w="31750">
              <a:solidFill>
                <a:srgbClr val="000000"/>
              </a:solidFill>
              <a:round/>
              <a:headEnd/>
              <a:tailEnd/>
            </a:ln>
          </p:spPr>
          <p:txBody>
            <a:bodyPr/>
            <a:lstStyle/>
            <a:p>
              <a:endParaRPr lang="en-US"/>
            </a:p>
          </p:txBody>
        </p:sp>
        <p:sp>
          <p:nvSpPr>
            <p:cNvPr id="12312" name="Line 224"/>
            <p:cNvSpPr>
              <a:spLocks noChangeShapeType="1"/>
            </p:cNvSpPr>
            <p:nvPr/>
          </p:nvSpPr>
          <p:spPr bwMode="auto">
            <a:xfrm>
              <a:off x="5465" y="2251"/>
              <a:ext cx="82" cy="1"/>
            </a:xfrm>
            <a:prstGeom prst="line">
              <a:avLst/>
            </a:prstGeom>
            <a:noFill/>
            <a:ln w="31750">
              <a:solidFill>
                <a:srgbClr val="000000"/>
              </a:solidFill>
              <a:round/>
              <a:headEnd/>
              <a:tailEnd/>
            </a:ln>
          </p:spPr>
          <p:txBody>
            <a:bodyPr/>
            <a:lstStyle/>
            <a:p>
              <a:endParaRPr lang="en-US"/>
            </a:p>
          </p:txBody>
        </p:sp>
        <p:sp>
          <p:nvSpPr>
            <p:cNvPr id="12313" name="Line 225"/>
            <p:cNvSpPr>
              <a:spLocks noChangeShapeType="1"/>
            </p:cNvSpPr>
            <p:nvPr/>
          </p:nvSpPr>
          <p:spPr bwMode="auto">
            <a:xfrm>
              <a:off x="5451" y="2251"/>
              <a:ext cx="69" cy="1"/>
            </a:xfrm>
            <a:prstGeom prst="line">
              <a:avLst/>
            </a:prstGeom>
            <a:noFill/>
            <a:ln w="31750">
              <a:solidFill>
                <a:srgbClr val="000000"/>
              </a:solidFill>
              <a:round/>
              <a:headEnd/>
              <a:tailEnd/>
            </a:ln>
          </p:spPr>
          <p:txBody>
            <a:bodyPr/>
            <a:lstStyle/>
            <a:p>
              <a:endParaRPr lang="en-US"/>
            </a:p>
          </p:txBody>
        </p:sp>
        <p:sp>
          <p:nvSpPr>
            <p:cNvPr id="12314" name="Freeform 226"/>
            <p:cNvSpPr>
              <a:spLocks/>
            </p:cNvSpPr>
            <p:nvPr/>
          </p:nvSpPr>
          <p:spPr bwMode="auto">
            <a:xfrm>
              <a:off x="5478" y="2251"/>
              <a:ext cx="83" cy="1"/>
            </a:xfrm>
            <a:custGeom>
              <a:avLst/>
              <a:gdLst>
                <a:gd name="T0" fmla="*/ 0 w 83"/>
                <a:gd name="T1" fmla="*/ 0 h 1"/>
                <a:gd name="T2" fmla="*/ 56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6" y="0"/>
                  </a:lnTo>
                  <a:lnTo>
                    <a:pt x="83" y="0"/>
                  </a:lnTo>
                </a:path>
              </a:pathLst>
            </a:custGeom>
            <a:noFill/>
            <a:ln w="31750">
              <a:solidFill>
                <a:srgbClr val="000000"/>
              </a:solidFill>
              <a:prstDash val="solid"/>
              <a:round/>
              <a:headEnd/>
              <a:tailEnd/>
            </a:ln>
          </p:spPr>
          <p:txBody>
            <a:bodyPr/>
            <a:lstStyle/>
            <a:p>
              <a:endParaRPr lang="en-US"/>
            </a:p>
          </p:txBody>
        </p:sp>
        <p:sp>
          <p:nvSpPr>
            <p:cNvPr id="12315" name="Line 227"/>
            <p:cNvSpPr>
              <a:spLocks noChangeShapeType="1"/>
            </p:cNvSpPr>
            <p:nvPr/>
          </p:nvSpPr>
          <p:spPr bwMode="auto">
            <a:xfrm>
              <a:off x="5547" y="2251"/>
              <a:ext cx="14" cy="1"/>
            </a:xfrm>
            <a:prstGeom prst="line">
              <a:avLst/>
            </a:prstGeom>
            <a:noFill/>
            <a:ln w="31750">
              <a:solidFill>
                <a:srgbClr val="000000"/>
              </a:solidFill>
              <a:round/>
              <a:headEnd/>
              <a:tailEnd/>
            </a:ln>
          </p:spPr>
          <p:txBody>
            <a:bodyPr/>
            <a:lstStyle/>
            <a:p>
              <a:endParaRPr lang="en-US"/>
            </a:p>
          </p:txBody>
        </p:sp>
        <p:sp>
          <p:nvSpPr>
            <p:cNvPr id="12316" name="Rectangle 228"/>
            <p:cNvSpPr>
              <a:spLocks noChangeArrowheads="1"/>
            </p:cNvSpPr>
            <p:nvPr/>
          </p:nvSpPr>
          <p:spPr bwMode="auto">
            <a:xfrm>
              <a:off x="5492" y="2154"/>
              <a:ext cx="42" cy="28"/>
            </a:xfrm>
            <a:prstGeom prst="rect">
              <a:avLst/>
            </a:prstGeom>
            <a:solidFill>
              <a:srgbClr val="FFFFFF"/>
            </a:solidFill>
            <a:ln w="9525">
              <a:noFill/>
              <a:miter lim="800000"/>
              <a:headEnd/>
              <a:tailEnd/>
            </a:ln>
          </p:spPr>
          <p:txBody>
            <a:bodyPr/>
            <a:lstStyle/>
            <a:p>
              <a:endParaRPr lang="en-US"/>
            </a:p>
          </p:txBody>
        </p:sp>
        <p:sp>
          <p:nvSpPr>
            <p:cNvPr id="12317" name="Rectangle 229"/>
            <p:cNvSpPr>
              <a:spLocks noChangeArrowheads="1"/>
            </p:cNvSpPr>
            <p:nvPr/>
          </p:nvSpPr>
          <p:spPr bwMode="auto">
            <a:xfrm>
              <a:off x="5492" y="2154"/>
              <a:ext cx="55" cy="42"/>
            </a:xfrm>
            <a:prstGeom prst="rect">
              <a:avLst/>
            </a:prstGeom>
            <a:noFill/>
            <a:ln w="31750">
              <a:solidFill>
                <a:srgbClr val="000000"/>
              </a:solidFill>
              <a:miter lim="800000"/>
              <a:headEnd/>
              <a:tailEnd/>
            </a:ln>
          </p:spPr>
          <p:txBody>
            <a:bodyPr/>
            <a:lstStyle/>
            <a:p>
              <a:endParaRPr lang="en-US"/>
            </a:p>
          </p:txBody>
        </p:sp>
        <p:sp>
          <p:nvSpPr>
            <p:cNvPr id="12318" name="Rectangle 230"/>
            <p:cNvSpPr>
              <a:spLocks noChangeArrowheads="1"/>
            </p:cNvSpPr>
            <p:nvPr/>
          </p:nvSpPr>
          <p:spPr bwMode="auto">
            <a:xfrm>
              <a:off x="4195" y="1188"/>
              <a:ext cx="83" cy="83"/>
            </a:xfrm>
            <a:prstGeom prst="rect">
              <a:avLst/>
            </a:prstGeom>
            <a:solidFill>
              <a:srgbClr val="CF924C"/>
            </a:solidFill>
            <a:ln w="9525">
              <a:noFill/>
              <a:miter lim="800000"/>
              <a:headEnd/>
              <a:tailEnd/>
            </a:ln>
          </p:spPr>
          <p:txBody>
            <a:bodyPr/>
            <a:lstStyle/>
            <a:p>
              <a:endParaRPr lang="en-US"/>
            </a:p>
          </p:txBody>
        </p:sp>
        <p:sp>
          <p:nvSpPr>
            <p:cNvPr id="12319" name="Rectangle 231"/>
            <p:cNvSpPr>
              <a:spLocks noChangeArrowheads="1"/>
            </p:cNvSpPr>
            <p:nvPr/>
          </p:nvSpPr>
          <p:spPr bwMode="auto">
            <a:xfrm>
              <a:off x="4195" y="1188"/>
              <a:ext cx="97" cy="97"/>
            </a:xfrm>
            <a:prstGeom prst="rect">
              <a:avLst/>
            </a:prstGeom>
            <a:noFill/>
            <a:ln w="31750">
              <a:solidFill>
                <a:srgbClr val="CF924C"/>
              </a:solidFill>
              <a:miter lim="800000"/>
              <a:headEnd/>
              <a:tailEnd/>
            </a:ln>
          </p:spPr>
          <p:txBody>
            <a:bodyPr/>
            <a:lstStyle/>
            <a:p>
              <a:endParaRPr lang="en-US"/>
            </a:p>
          </p:txBody>
        </p:sp>
        <p:sp>
          <p:nvSpPr>
            <p:cNvPr id="12320" name="Rectangle 232"/>
            <p:cNvSpPr>
              <a:spLocks noChangeArrowheads="1"/>
            </p:cNvSpPr>
            <p:nvPr/>
          </p:nvSpPr>
          <p:spPr bwMode="auto">
            <a:xfrm>
              <a:off x="4402" y="1216"/>
              <a:ext cx="83" cy="69"/>
            </a:xfrm>
            <a:prstGeom prst="rect">
              <a:avLst/>
            </a:prstGeom>
            <a:solidFill>
              <a:srgbClr val="CF924C"/>
            </a:solidFill>
            <a:ln w="9525">
              <a:noFill/>
              <a:miter lim="800000"/>
              <a:headEnd/>
              <a:tailEnd/>
            </a:ln>
          </p:spPr>
          <p:txBody>
            <a:bodyPr/>
            <a:lstStyle/>
            <a:p>
              <a:endParaRPr lang="en-US"/>
            </a:p>
          </p:txBody>
        </p:sp>
        <p:sp>
          <p:nvSpPr>
            <p:cNvPr id="12321" name="Rectangle 233"/>
            <p:cNvSpPr>
              <a:spLocks noChangeArrowheads="1"/>
            </p:cNvSpPr>
            <p:nvPr/>
          </p:nvSpPr>
          <p:spPr bwMode="auto">
            <a:xfrm>
              <a:off x="4402" y="1216"/>
              <a:ext cx="97" cy="83"/>
            </a:xfrm>
            <a:prstGeom prst="rect">
              <a:avLst/>
            </a:prstGeom>
            <a:noFill/>
            <a:ln w="31750">
              <a:solidFill>
                <a:srgbClr val="CF924C"/>
              </a:solidFill>
              <a:miter lim="800000"/>
              <a:headEnd/>
              <a:tailEnd/>
            </a:ln>
          </p:spPr>
          <p:txBody>
            <a:bodyPr/>
            <a:lstStyle/>
            <a:p>
              <a:endParaRPr lang="en-US"/>
            </a:p>
          </p:txBody>
        </p:sp>
        <p:sp>
          <p:nvSpPr>
            <p:cNvPr id="12322" name="Rectangle 234"/>
            <p:cNvSpPr>
              <a:spLocks noChangeArrowheads="1"/>
            </p:cNvSpPr>
            <p:nvPr/>
          </p:nvSpPr>
          <p:spPr bwMode="auto">
            <a:xfrm>
              <a:off x="4609" y="1230"/>
              <a:ext cx="83" cy="69"/>
            </a:xfrm>
            <a:prstGeom prst="rect">
              <a:avLst/>
            </a:prstGeom>
            <a:solidFill>
              <a:srgbClr val="CF924C"/>
            </a:solidFill>
            <a:ln w="9525">
              <a:noFill/>
              <a:miter lim="800000"/>
              <a:headEnd/>
              <a:tailEnd/>
            </a:ln>
          </p:spPr>
          <p:txBody>
            <a:bodyPr/>
            <a:lstStyle/>
            <a:p>
              <a:endParaRPr lang="en-US"/>
            </a:p>
          </p:txBody>
        </p:sp>
        <p:sp>
          <p:nvSpPr>
            <p:cNvPr id="12323" name="Rectangle 235"/>
            <p:cNvSpPr>
              <a:spLocks noChangeArrowheads="1"/>
            </p:cNvSpPr>
            <p:nvPr/>
          </p:nvSpPr>
          <p:spPr bwMode="auto">
            <a:xfrm>
              <a:off x="4609" y="1230"/>
              <a:ext cx="97" cy="83"/>
            </a:xfrm>
            <a:prstGeom prst="rect">
              <a:avLst/>
            </a:prstGeom>
            <a:noFill/>
            <a:ln w="31750">
              <a:solidFill>
                <a:srgbClr val="CF924C"/>
              </a:solidFill>
              <a:miter lim="800000"/>
              <a:headEnd/>
              <a:tailEnd/>
            </a:ln>
          </p:spPr>
          <p:txBody>
            <a:bodyPr/>
            <a:lstStyle/>
            <a:p>
              <a:endParaRPr lang="en-US"/>
            </a:p>
          </p:txBody>
        </p:sp>
        <p:sp>
          <p:nvSpPr>
            <p:cNvPr id="12324" name="Rectangle 236"/>
            <p:cNvSpPr>
              <a:spLocks noChangeArrowheads="1"/>
            </p:cNvSpPr>
            <p:nvPr/>
          </p:nvSpPr>
          <p:spPr bwMode="auto">
            <a:xfrm>
              <a:off x="4899" y="2265"/>
              <a:ext cx="83" cy="69"/>
            </a:xfrm>
            <a:prstGeom prst="rect">
              <a:avLst/>
            </a:prstGeom>
            <a:solidFill>
              <a:srgbClr val="CF924C"/>
            </a:solidFill>
            <a:ln w="9525">
              <a:noFill/>
              <a:miter lim="800000"/>
              <a:headEnd/>
              <a:tailEnd/>
            </a:ln>
          </p:spPr>
          <p:txBody>
            <a:bodyPr/>
            <a:lstStyle/>
            <a:p>
              <a:endParaRPr lang="en-US"/>
            </a:p>
          </p:txBody>
        </p:sp>
        <p:sp>
          <p:nvSpPr>
            <p:cNvPr id="12325" name="Rectangle 237"/>
            <p:cNvSpPr>
              <a:spLocks noChangeArrowheads="1"/>
            </p:cNvSpPr>
            <p:nvPr/>
          </p:nvSpPr>
          <p:spPr bwMode="auto">
            <a:xfrm>
              <a:off x="4899" y="2265"/>
              <a:ext cx="97" cy="82"/>
            </a:xfrm>
            <a:prstGeom prst="rect">
              <a:avLst/>
            </a:prstGeom>
            <a:noFill/>
            <a:ln w="31750">
              <a:solidFill>
                <a:srgbClr val="CF924C"/>
              </a:solidFill>
              <a:miter lim="800000"/>
              <a:headEnd/>
              <a:tailEnd/>
            </a:ln>
          </p:spPr>
          <p:txBody>
            <a:bodyPr/>
            <a:lstStyle/>
            <a:p>
              <a:endParaRPr lang="en-US"/>
            </a:p>
          </p:txBody>
        </p:sp>
        <p:sp>
          <p:nvSpPr>
            <p:cNvPr id="12326" name="Rectangle 238"/>
            <p:cNvSpPr>
              <a:spLocks noChangeArrowheads="1"/>
            </p:cNvSpPr>
            <p:nvPr/>
          </p:nvSpPr>
          <p:spPr bwMode="auto">
            <a:xfrm>
              <a:off x="5064" y="2265"/>
              <a:ext cx="83" cy="82"/>
            </a:xfrm>
            <a:prstGeom prst="rect">
              <a:avLst/>
            </a:prstGeom>
            <a:solidFill>
              <a:srgbClr val="CF924C"/>
            </a:solidFill>
            <a:ln w="9525">
              <a:noFill/>
              <a:miter lim="800000"/>
              <a:headEnd/>
              <a:tailEnd/>
            </a:ln>
          </p:spPr>
          <p:txBody>
            <a:bodyPr/>
            <a:lstStyle/>
            <a:p>
              <a:endParaRPr lang="en-US"/>
            </a:p>
          </p:txBody>
        </p:sp>
        <p:sp>
          <p:nvSpPr>
            <p:cNvPr id="12327" name="Rectangle 239"/>
            <p:cNvSpPr>
              <a:spLocks noChangeArrowheads="1"/>
            </p:cNvSpPr>
            <p:nvPr/>
          </p:nvSpPr>
          <p:spPr bwMode="auto">
            <a:xfrm>
              <a:off x="5064" y="2265"/>
              <a:ext cx="97" cy="96"/>
            </a:xfrm>
            <a:prstGeom prst="rect">
              <a:avLst/>
            </a:prstGeom>
            <a:noFill/>
            <a:ln w="31750">
              <a:solidFill>
                <a:srgbClr val="CF924C"/>
              </a:solidFill>
              <a:miter lim="800000"/>
              <a:headEnd/>
              <a:tailEnd/>
            </a:ln>
          </p:spPr>
          <p:txBody>
            <a:bodyPr/>
            <a:lstStyle/>
            <a:p>
              <a:endParaRPr lang="en-US"/>
            </a:p>
          </p:txBody>
        </p:sp>
        <p:sp>
          <p:nvSpPr>
            <p:cNvPr id="12328" name="Rectangle 240"/>
            <p:cNvSpPr>
              <a:spLocks noChangeArrowheads="1"/>
            </p:cNvSpPr>
            <p:nvPr/>
          </p:nvSpPr>
          <p:spPr bwMode="auto">
            <a:xfrm>
              <a:off x="5285" y="3010"/>
              <a:ext cx="83" cy="69"/>
            </a:xfrm>
            <a:prstGeom prst="rect">
              <a:avLst/>
            </a:prstGeom>
            <a:solidFill>
              <a:srgbClr val="CF924C"/>
            </a:solidFill>
            <a:ln w="9525">
              <a:noFill/>
              <a:miter lim="800000"/>
              <a:headEnd/>
              <a:tailEnd/>
            </a:ln>
          </p:spPr>
          <p:txBody>
            <a:bodyPr/>
            <a:lstStyle/>
            <a:p>
              <a:endParaRPr lang="en-US"/>
            </a:p>
          </p:txBody>
        </p:sp>
        <p:sp>
          <p:nvSpPr>
            <p:cNvPr id="12329" name="Rectangle 241"/>
            <p:cNvSpPr>
              <a:spLocks noChangeArrowheads="1"/>
            </p:cNvSpPr>
            <p:nvPr/>
          </p:nvSpPr>
          <p:spPr bwMode="auto">
            <a:xfrm>
              <a:off x="5285" y="3010"/>
              <a:ext cx="97" cy="82"/>
            </a:xfrm>
            <a:prstGeom prst="rect">
              <a:avLst/>
            </a:prstGeom>
            <a:noFill/>
            <a:ln w="31750">
              <a:solidFill>
                <a:srgbClr val="CF924C"/>
              </a:solidFill>
              <a:miter lim="800000"/>
              <a:headEnd/>
              <a:tailEnd/>
            </a:ln>
          </p:spPr>
          <p:txBody>
            <a:bodyPr/>
            <a:lstStyle/>
            <a:p>
              <a:endParaRPr lang="en-US"/>
            </a:p>
          </p:txBody>
        </p:sp>
        <p:sp>
          <p:nvSpPr>
            <p:cNvPr id="12330" name="Rectangle 242"/>
            <p:cNvSpPr>
              <a:spLocks noChangeArrowheads="1"/>
            </p:cNvSpPr>
            <p:nvPr/>
          </p:nvSpPr>
          <p:spPr bwMode="auto">
            <a:xfrm>
              <a:off x="5009" y="2982"/>
              <a:ext cx="83" cy="83"/>
            </a:xfrm>
            <a:prstGeom prst="rect">
              <a:avLst/>
            </a:prstGeom>
            <a:solidFill>
              <a:srgbClr val="CF924C"/>
            </a:solidFill>
            <a:ln w="9525">
              <a:noFill/>
              <a:miter lim="800000"/>
              <a:headEnd/>
              <a:tailEnd/>
            </a:ln>
          </p:spPr>
          <p:txBody>
            <a:bodyPr/>
            <a:lstStyle/>
            <a:p>
              <a:endParaRPr lang="en-US"/>
            </a:p>
          </p:txBody>
        </p:sp>
        <p:sp>
          <p:nvSpPr>
            <p:cNvPr id="12331" name="Rectangle 243"/>
            <p:cNvSpPr>
              <a:spLocks noChangeArrowheads="1"/>
            </p:cNvSpPr>
            <p:nvPr/>
          </p:nvSpPr>
          <p:spPr bwMode="auto">
            <a:xfrm>
              <a:off x="5009" y="2982"/>
              <a:ext cx="97" cy="97"/>
            </a:xfrm>
            <a:prstGeom prst="rect">
              <a:avLst/>
            </a:prstGeom>
            <a:noFill/>
            <a:ln w="31750">
              <a:solidFill>
                <a:srgbClr val="CF924C"/>
              </a:solidFill>
              <a:miter lim="800000"/>
              <a:headEnd/>
              <a:tailEnd/>
            </a:ln>
          </p:spPr>
          <p:txBody>
            <a:bodyPr/>
            <a:lstStyle/>
            <a:p>
              <a:endParaRPr lang="en-US"/>
            </a:p>
          </p:txBody>
        </p:sp>
        <p:sp>
          <p:nvSpPr>
            <p:cNvPr id="12332" name="Rectangle 244"/>
            <p:cNvSpPr>
              <a:spLocks noChangeArrowheads="1"/>
            </p:cNvSpPr>
            <p:nvPr/>
          </p:nvSpPr>
          <p:spPr bwMode="auto">
            <a:xfrm>
              <a:off x="5147" y="2954"/>
              <a:ext cx="83" cy="69"/>
            </a:xfrm>
            <a:prstGeom prst="rect">
              <a:avLst/>
            </a:prstGeom>
            <a:solidFill>
              <a:srgbClr val="CF924C"/>
            </a:solidFill>
            <a:ln w="9525">
              <a:noFill/>
              <a:miter lim="800000"/>
              <a:headEnd/>
              <a:tailEnd/>
            </a:ln>
          </p:spPr>
          <p:txBody>
            <a:bodyPr/>
            <a:lstStyle/>
            <a:p>
              <a:endParaRPr lang="en-US"/>
            </a:p>
          </p:txBody>
        </p:sp>
        <p:sp>
          <p:nvSpPr>
            <p:cNvPr id="12333" name="Rectangle 245"/>
            <p:cNvSpPr>
              <a:spLocks noChangeArrowheads="1"/>
            </p:cNvSpPr>
            <p:nvPr/>
          </p:nvSpPr>
          <p:spPr bwMode="auto">
            <a:xfrm>
              <a:off x="5147" y="2954"/>
              <a:ext cx="97" cy="83"/>
            </a:xfrm>
            <a:prstGeom prst="rect">
              <a:avLst/>
            </a:prstGeom>
            <a:noFill/>
            <a:ln w="31750">
              <a:solidFill>
                <a:srgbClr val="CF924C"/>
              </a:solidFill>
              <a:miter lim="800000"/>
              <a:headEnd/>
              <a:tailEnd/>
            </a:ln>
          </p:spPr>
          <p:txBody>
            <a:bodyPr/>
            <a:lstStyle/>
            <a:p>
              <a:endParaRPr lang="en-US"/>
            </a:p>
          </p:txBody>
        </p:sp>
        <p:sp>
          <p:nvSpPr>
            <p:cNvPr id="12334" name="Rectangle 246"/>
            <p:cNvSpPr>
              <a:spLocks noChangeArrowheads="1"/>
            </p:cNvSpPr>
            <p:nvPr/>
          </p:nvSpPr>
          <p:spPr bwMode="auto">
            <a:xfrm>
              <a:off x="5478" y="2982"/>
              <a:ext cx="83" cy="83"/>
            </a:xfrm>
            <a:prstGeom prst="rect">
              <a:avLst/>
            </a:prstGeom>
            <a:solidFill>
              <a:srgbClr val="CF924C"/>
            </a:solidFill>
            <a:ln w="9525">
              <a:noFill/>
              <a:miter lim="800000"/>
              <a:headEnd/>
              <a:tailEnd/>
            </a:ln>
          </p:spPr>
          <p:txBody>
            <a:bodyPr/>
            <a:lstStyle/>
            <a:p>
              <a:endParaRPr lang="en-US"/>
            </a:p>
          </p:txBody>
        </p:sp>
        <p:sp>
          <p:nvSpPr>
            <p:cNvPr id="12335" name="Rectangle 247"/>
            <p:cNvSpPr>
              <a:spLocks noChangeArrowheads="1"/>
            </p:cNvSpPr>
            <p:nvPr/>
          </p:nvSpPr>
          <p:spPr bwMode="auto">
            <a:xfrm>
              <a:off x="5478" y="2982"/>
              <a:ext cx="97" cy="97"/>
            </a:xfrm>
            <a:prstGeom prst="rect">
              <a:avLst/>
            </a:prstGeom>
            <a:noFill/>
            <a:ln w="31750">
              <a:solidFill>
                <a:srgbClr val="CF924C"/>
              </a:solidFill>
              <a:miter lim="800000"/>
              <a:headEnd/>
              <a:tailEnd/>
            </a:ln>
          </p:spPr>
          <p:txBody>
            <a:bodyPr/>
            <a:lstStyle/>
            <a:p>
              <a:endParaRPr lang="en-US"/>
            </a:p>
          </p:txBody>
        </p:sp>
        <p:sp>
          <p:nvSpPr>
            <p:cNvPr id="12336" name="Rectangle 248"/>
            <p:cNvSpPr>
              <a:spLocks noChangeArrowheads="1"/>
            </p:cNvSpPr>
            <p:nvPr/>
          </p:nvSpPr>
          <p:spPr bwMode="auto">
            <a:xfrm>
              <a:off x="1693" y="3250"/>
              <a:ext cx="370" cy="140"/>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server:</a:t>
              </a:r>
              <a:endParaRPr lang="en-GB" sz="2400">
                <a:latin typeface="Times" charset="0"/>
                <a:ea typeface="宋体" pitchFamily="2" charset="-122"/>
              </a:endParaRPr>
            </a:p>
          </p:txBody>
        </p:sp>
        <p:sp>
          <p:nvSpPr>
            <p:cNvPr id="12337" name="Freeform 249"/>
            <p:cNvSpPr>
              <a:spLocks/>
            </p:cNvSpPr>
            <p:nvPr/>
          </p:nvSpPr>
          <p:spPr bwMode="auto">
            <a:xfrm>
              <a:off x="2167" y="312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US"/>
            </a:p>
          </p:txBody>
        </p:sp>
        <p:sp>
          <p:nvSpPr>
            <p:cNvPr id="12338" name="AutoShape 250"/>
            <p:cNvSpPr>
              <a:spLocks noChangeArrowheads="1"/>
            </p:cNvSpPr>
            <p:nvPr/>
          </p:nvSpPr>
          <p:spPr bwMode="auto">
            <a:xfrm>
              <a:off x="2070" y="3037"/>
              <a:ext cx="111" cy="83"/>
            </a:xfrm>
            <a:prstGeom prst="roundRect">
              <a:avLst>
                <a:gd name="adj" fmla="val 50000"/>
              </a:avLst>
            </a:prstGeom>
            <a:solidFill>
              <a:srgbClr val="FFFFFF"/>
            </a:solidFill>
            <a:ln w="9525">
              <a:noFill/>
              <a:round/>
              <a:headEnd/>
              <a:tailEnd/>
            </a:ln>
          </p:spPr>
          <p:txBody>
            <a:bodyPr/>
            <a:lstStyle/>
            <a:p>
              <a:endParaRPr lang="en-US"/>
            </a:p>
          </p:txBody>
        </p:sp>
        <p:sp>
          <p:nvSpPr>
            <p:cNvPr id="12339" name="AutoShape 251"/>
            <p:cNvSpPr>
              <a:spLocks noChangeArrowheads="1"/>
            </p:cNvSpPr>
            <p:nvPr/>
          </p:nvSpPr>
          <p:spPr bwMode="auto">
            <a:xfrm>
              <a:off x="2057" y="3023"/>
              <a:ext cx="138" cy="111"/>
            </a:xfrm>
            <a:prstGeom prst="roundRect">
              <a:avLst>
                <a:gd name="adj" fmla="val 40088"/>
              </a:avLst>
            </a:prstGeom>
            <a:noFill/>
            <a:ln w="53975">
              <a:solidFill>
                <a:srgbClr val="999999"/>
              </a:solidFill>
              <a:round/>
              <a:headEnd/>
              <a:tailEnd/>
            </a:ln>
          </p:spPr>
          <p:txBody>
            <a:bodyPr/>
            <a:lstStyle/>
            <a:p>
              <a:endParaRPr lang="en-US"/>
            </a:p>
          </p:txBody>
        </p:sp>
        <p:sp>
          <p:nvSpPr>
            <p:cNvPr id="12340" name="Rectangle 252"/>
            <p:cNvSpPr>
              <a:spLocks noChangeArrowheads="1"/>
            </p:cNvSpPr>
            <p:nvPr/>
          </p:nvSpPr>
          <p:spPr bwMode="auto">
            <a:xfrm>
              <a:off x="2084" y="3051"/>
              <a:ext cx="83" cy="41"/>
            </a:xfrm>
            <a:prstGeom prst="rect">
              <a:avLst/>
            </a:prstGeom>
            <a:solidFill>
              <a:srgbClr val="FFFFFF"/>
            </a:solidFill>
            <a:ln w="9525">
              <a:noFill/>
              <a:miter lim="800000"/>
              <a:headEnd/>
              <a:tailEnd/>
            </a:ln>
          </p:spPr>
          <p:txBody>
            <a:bodyPr/>
            <a:lstStyle/>
            <a:p>
              <a:endParaRPr lang="en-US"/>
            </a:p>
          </p:txBody>
        </p:sp>
        <p:sp>
          <p:nvSpPr>
            <p:cNvPr id="12341" name="Rectangle 253"/>
            <p:cNvSpPr>
              <a:spLocks noChangeArrowheads="1"/>
            </p:cNvSpPr>
            <p:nvPr/>
          </p:nvSpPr>
          <p:spPr bwMode="auto">
            <a:xfrm>
              <a:off x="2084" y="3051"/>
              <a:ext cx="97" cy="55"/>
            </a:xfrm>
            <a:prstGeom prst="rect">
              <a:avLst/>
            </a:prstGeom>
            <a:noFill/>
            <a:ln w="31750">
              <a:solidFill>
                <a:srgbClr val="000000"/>
              </a:solidFill>
              <a:miter lim="800000"/>
              <a:headEnd/>
              <a:tailEnd/>
            </a:ln>
          </p:spPr>
          <p:txBody>
            <a:bodyPr/>
            <a:lstStyle/>
            <a:p>
              <a:endParaRPr lang="en-US"/>
            </a:p>
          </p:txBody>
        </p:sp>
        <p:sp>
          <p:nvSpPr>
            <p:cNvPr id="12342" name="Freeform 254"/>
            <p:cNvSpPr>
              <a:spLocks/>
            </p:cNvSpPr>
            <p:nvPr/>
          </p:nvSpPr>
          <p:spPr bwMode="auto">
            <a:xfrm>
              <a:off x="2195" y="3189"/>
              <a:ext cx="27" cy="28"/>
            </a:xfrm>
            <a:custGeom>
              <a:avLst/>
              <a:gdLst>
                <a:gd name="T0" fmla="*/ 13 w 27"/>
                <a:gd name="T1" fmla="*/ 0 h 28"/>
                <a:gd name="T2" fmla="*/ 27 w 27"/>
                <a:gd name="T3" fmla="*/ 0 h 28"/>
                <a:gd name="T4" fmla="*/ 27 w 27"/>
                <a:gd name="T5" fmla="*/ 0 h 28"/>
                <a:gd name="T6" fmla="*/ 27 w 27"/>
                <a:gd name="T7" fmla="*/ 14 h 28"/>
                <a:gd name="T8" fmla="*/ 27 w 27"/>
                <a:gd name="T9" fmla="*/ 28 h 28"/>
                <a:gd name="T10" fmla="*/ 13 w 27"/>
                <a:gd name="T11" fmla="*/ 28 h 28"/>
                <a:gd name="T12" fmla="*/ 0 w 27"/>
                <a:gd name="T13" fmla="*/ 14 h 28"/>
                <a:gd name="T14" fmla="*/ 0 w 27"/>
                <a:gd name="T15" fmla="*/ 0 h 28"/>
                <a:gd name="T16" fmla="*/ 0 w 27"/>
                <a:gd name="T17" fmla="*/ 0 h 28"/>
                <a:gd name="T18" fmla="*/ 13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prstDash val="solid"/>
              <a:round/>
              <a:headEnd/>
              <a:tailEnd/>
            </a:ln>
          </p:spPr>
          <p:txBody>
            <a:bodyPr/>
            <a:lstStyle/>
            <a:p>
              <a:endParaRPr lang="en-US"/>
            </a:p>
          </p:txBody>
        </p:sp>
        <p:pic>
          <p:nvPicPr>
            <p:cNvPr id="12343" name="Picture 255"/>
            <p:cNvPicPr>
              <a:picLocks noChangeAspect="1" noChangeArrowheads="1"/>
            </p:cNvPicPr>
            <p:nvPr/>
          </p:nvPicPr>
          <p:blipFill>
            <a:blip r:embed="rId3"/>
            <a:srcRect/>
            <a:stretch>
              <a:fillRect/>
            </a:stretch>
          </p:blipFill>
          <p:spPr bwMode="auto">
            <a:xfrm>
              <a:off x="2084" y="3065"/>
              <a:ext cx="83" cy="27"/>
            </a:xfrm>
            <a:prstGeom prst="rect">
              <a:avLst/>
            </a:prstGeom>
            <a:noFill/>
            <a:ln w="9525">
              <a:noFill/>
              <a:miter lim="800000"/>
              <a:headEnd/>
              <a:tailEnd/>
            </a:ln>
          </p:spPr>
        </p:pic>
        <p:sp>
          <p:nvSpPr>
            <p:cNvPr id="12344" name="Line 256"/>
            <p:cNvSpPr>
              <a:spLocks noChangeShapeType="1"/>
            </p:cNvSpPr>
            <p:nvPr/>
          </p:nvSpPr>
          <p:spPr bwMode="auto">
            <a:xfrm>
              <a:off x="2208" y="3189"/>
              <a:ext cx="1" cy="14"/>
            </a:xfrm>
            <a:prstGeom prst="line">
              <a:avLst/>
            </a:prstGeom>
            <a:noFill/>
            <a:ln w="31750">
              <a:solidFill>
                <a:srgbClr val="000000"/>
              </a:solidFill>
              <a:round/>
              <a:headEnd/>
              <a:tailEnd/>
            </a:ln>
          </p:spPr>
          <p:txBody>
            <a:bodyPr/>
            <a:lstStyle/>
            <a:p>
              <a:endParaRPr lang="en-US"/>
            </a:p>
          </p:txBody>
        </p:sp>
        <p:sp>
          <p:nvSpPr>
            <p:cNvPr id="12345" name="Line 257"/>
            <p:cNvSpPr>
              <a:spLocks noChangeShapeType="1"/>
            </p:cNvSpPr>
            <p:nvPr/>
          </p:nvSpPr>
          <p:spPr bwMode="auto">
            <a:xfrm>
              <a:off x="2208" y="3189"/>
              <a:ext cx="1" cy="14"/>
            </a:xfrm>
            <a:prstGeom prst="line">
              <a:avLst/>
            </a:prstGeom>
            <a:noFill/>
            <a:ln w="31750">
              <a:solidFill>
                <a:srgbClr val="000000"/>
              </a:solidFill>
              <a:round/>
              <a:headEnd/>
              <a:tailEnd/>
            </a:ln>
          </p:spPr>
          <p:txBody>
            <a:bodyPr/>
            <a:lstStyle/>
            <a:p>
              <a:endParaRPr lang="en-US"/>
            </a:p>
          </p:txBody>
        </p:sp>
        <p:sp>
          <p:nvSpPr>
            <p:cNvPr id="12346" name="Line 258"/>
            <p:cNvSpPr>
              <a:spLocks noChangeShapeType="1"/>
            </p:cNvSpPr>
            <p:nvPr/>
          </p:nvSpPr>
          <p:spPr bwMode="auto">
            <a:xfrm>
              <a:off x="2222" y="3189"/>
              <a:ext cx="1" cy="14"/>
            </a:xfrm>
            <a:prstGeom prst="line">
              <a:avLst/>
            </a:prstGeom>
            <a:noFill/>
            <a:ln w="31750">
              <a:solidFill>
                <a:srgbClr val="000000"/>
              </a:solidFill>
              <a:round/>
              <a:headEnd/>
              <a:tailEnd/>
            </a:ln>
          </p:spPr>
          <p:txBody>
            <a:bodyPr/>
            <a:lstStyle/>
            <a:p>
              <a:endParaRPr lang="en-US"/>
            </a:p>
          </p:txBody>
        </p:sp>
        <p:sp>
          <p:nvSpPr>
            <p:cNvPr id="12347" name="Rectangle 259"/>
            <p:cNvSpPr>
              <a:spLocks noChangeArrowheads="1"/>
            </p:cNvSpPr>
            <p:nvPr/>
          </p:nvSpPr>
          <p:spPr bwMode="auto">
            <a:xfrm>
              <a:off x="2070" y="3120"/>
              <a:ext cx="97" cy="14"/>
            </a:xfrm>
            <a:prstGeom prst="rect">
              <a:avLst/>
            </a:prstGeom>
            <a:solidFill>
              <a:srgbClr val="D9AA73"/>
            </a:solidFill>
            <a:ln w="31750">
              <a:solidFill>
                <a:srgbClr val="D9AA73"/>
              </a:solidFill>
              <a:miter lim="800000"/>
              <a:headEnd/>
              <a:tailEnd/>
            </a:ln>
          </p:spPr>
          <p:txBody>
            <a:bodyPr/>
            <a:lstStyle/>
            <a:p>
              <a:endParaRPr lang="en-US"/>
            </a:p>
          </p:txBody>
        </p:sp>
        <p:sp>
          <p:nvSpPr>
            <p:cNvPr id="12348" name="Freeform 260"/>
            <p:cNvSpPr>
              <a:spLocks/>
            </p:cNvSpPr>
            <p:nvPr/>
          </p:nvSpPr>
          <p:spPr bwMode="auto">
            <a:xfrm>
              <a:off x="2057" y="3134"/>
              <a:ext cx="138" cy="27"/>
            </a:xfrm>
            <a:custGeom>
              <a:avLst/>
              <a:gdLst>
                <a:gd name="T0" fmla="*/ 13 w 138"/>
                <a:gd name="T1" fmla="*/ 0 h 27"/>
                <a:gd name="T2" fmla="*/ 0 w 138"/>
                <a:gd name="T3" fmla="*/ 27 h 27"/>
                <a:gd name="T4" fmla="*/ 138 w 138"/>
                <a:gd name="T5" fmla="*/ 27 h 27"/>
                <a:gd name="T6" fmla="*/ 124 w 138"/>
                <a:gd name="T7" fmla="*/ 0 h 27"/>
                <a:gd name="T8" fmla="*/ 13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prstDash val="solid"/>
              <a:round/>
              <a:headEnd/>
              <a:tailEnd/>
            </a:ln>
          </p:spPr>
          <p:txBody>
            <a:bodyPr/>
            <a:lstStyle/>
            <a:p>
              <a:endParaRPr lang="en-US"/>
            </a:p>
          </p:txBody>
        </p:sp>
        <p:sp>
          <p:nvSpPr>
            <p:cNvPr id="12349" name="Line 261"/>
            <p:cNvSpPr>
              <a:spLocks noChangeShapeType="1"/>
            </p:cNvSpPr>
            <p:nvPr/>
          </p:nvSpPr>
          <p:spPr bwMode="auto">
            <a:xfrm>
              <a:off x="2070" y="3148"/>
              <a:ext cx="28" cy="1"/>
            </a:xfrm>
            <a:prstGeom prst="line">
              <a:avLst/>
            </a:prstGeom>
            <a:noFill/>
            <a:ln w="31750">
              <a:solidFill>
                <a:srgbClr val="000000"/>
              </a:solidFill>
              <a:round/>
              <a:headEnd/>
              <a:tailEnd/>
            </a:ln>
          </p:spPr>
          <p:txBody>
            <a:bodyPr/>
            <a:lstStyle/>
            <a:p>
              <a:endParaRPr lang="en-US"/>
            </a:p>
          </p:txBody>
        </p:sp>
        <p:sp>
          <p:nvSpPr>
            <p:cNvPr id="12350" name="Line 262"/>
            <p:cNvSpPr>
              <a:spLocks noChangeShapeType="1"/>
            </p:cNvSpPr>
            <p:nvPr/>
          </p:nvSpPr>
          <p:spPr bwMode="auto">
            <a:xfrm>
              <a:off x="2084" y="3134"/>
              <a:ext cx="83" cy="1"/>
            </a:xfrm>
            <a:prstGeom prst="line">
              <a:avLst/>
            </a:prstGeom>
            <a:noFill/>
            <a:ln w="31750">
              <a:solidFill>
                <a:srgbClr val="000000"/>
              </a:solidFill>
              <a:round/>
              <a:headEnd/>
              <a:tailEnd/>
            </a:ln>
          </p:spPr>
          <p:txBody>
            <a:bodyPr/>
            <a:lstStyle/>
            <a:p>
              <a:endParaRPr lang="en-US"/>
            </a:p>
          </p:txBody>
        </p:sp>
        <p:sp>
          <p:nvSpPr>
            <p:cNvPr id="12351" name="Line 263"/>
            <p:cNvSpPr>
              <a:spLocks noChangeShapeType="1"/>
            </p:cNvSpPr>
            <p:nvPr/>
          </p:nvSpPr>
          <p:spPr bwMode="auto">
            <a:xfrm>
              <a:off x="2070" y="3148"/>
              <a:ext cx="69" cy="1"/>
            </a:xfrm>
            <a:prstGeom prst="line">
              <a:avLst/>
            </a:prstGeom>
            <a:noFill/>
            <a:ln w="31750">
              <a:solidFill>
                <a:srgbClr val="000000"/>
              </a:solidFill>
              <a:round/>
              <a:headEnd/>
              <a:tailEnd/>
            </a:ln>
          </p:spPr>
          <p:txBody>
            <a:bodyPr/>
            <a:lstStyle/>
            <a:p>
              <a:endParaRPr lang="en-US"/>
            </a:p>
          </p:txBody>
        </p:sp>
        <p:sp>
          <p:nvSpPr>
            <p:cNvPr id="12352" name="Freeform 264"/>
            <p:cNvSpPr>
              <a:spLocks/>
            </p:cNvSpPr>
            <p:nvPr/>
          </p:nvSpPr>
          <p:spPr bwMode="auto">
            <a:xfrm>
              <a:off x="2098" y="3148"/>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prstDash val="solid"/>
              <a:round/>
              <a:headEnd/>
              <a:tailEnd/>
            </a:ln>
          </p:spPr>
          <p:txBody>
            <a:bodyPr/>
            <a:lstStyle/>
            <a:p>
              <a:endParaRPr lang="en-US"/>
            </a:p>
          </p:txBody>
        </p:sp>
        <p:sp>
          <p:nvSpPr>
            <p:cNvPr id="12353" name="Line 265"/>
            <p:cNvSpPr>
              <a:spLocks noChangeShapeType="1"/>
            </p:cNvSpPr>
            <p:nvPr/>
          </p:nvSpPr>
          <p:spPr bwMode="auto">
            <a:xfrm>
              <a:off x="2167" y="3148"/>
              <a:ext cx="14" cy="1"/>
            </a:xfrm>
            <a:prstGeom prst="line">
              <a:avLst/>
            </a:prstGeom>
            <a:noFill/>
            <a:ln w="31750">
              <a:solidFill>
                <a:srgbClr val="000000"/>
              </a:solidFill>
              <a:round/>
              <a:headEnd/>
              <a:tailEnd/>
            </a:ln>
          </p:spPr>
          <p:txBody>
            <a:bodyPr/>
            <a:lstStyle/>
            <a:p>
              <a:endParaRPr lang="en-US"/>
            </a:p>
          </p:txBody>
        </p:sp>
        <p:sp>
          <p:nvSpPr>
            <p:cNvPr id="12354" name="Rectangle 266"/>
            <p:cNvSpPr>
              <a:spLocks noChangeArrowheads="1"/>
            </p:cNvSpPr>
            <p:nvPr/>
          </p:nvSpPr>
          <p:spPr bwMode="auto">
            <a:xfrm>
              <a:off x="2126" y="3037"/>
              <a:ext cx="27" cy="42"/>
            </a:xfrm>
            <a:prstGeom prst="rect">
              <a:avLst/>
            </a:prstGeom>
            <a:solidFill>
              <a:srgbClr val="FFFFFF"/>
            </a:solidFill>
            <a:ln w="9525">
              <a:noFill/>
              <a:miter lim="800000"/>
              <a:headEnd/>
              <a:tailEnd/>
            </a:ln>
          </p:spPr>
          <p:txBody>
            <a:bodyPr/>
            <a:lstStyle/>
            <a:p>
              <a:endParaRPr lang="en-US"/>
            </a:p>
          </p:txBody>
        </p:sp>
        <p:sp>
          <p:nvSpPr>
            <p:cNvPr id="12355" name="Rectangle 267"/>
            <p:cNvSpPr>
              <a:spLocks noChangeArrowheads="1"/>
            </p:cNvSpPr>
            <p:nvPr/>
          </p:nvSpPr>
          <p:spPr bwMode="auto">
            <a:xfrm>
              <a:off x="2126" y="3037"/>
              <a:ext cx="41" cy="55"/>
            </a:xfrm>
            <a:prstGeom prst="rect">
              <a:avLst/>
            </a:prstGeom>
            <a:noFill/>
            <a:ln w="31750">
              <a:solidFill>
                <a:srgbClr val="000000"/>
              </a:solidFill>
              <a:miter lim="800000"/>
              <a:headEnd/>
              <a:tailEnd/>
            </a:ln>
          </p:spPr>
          <p:txBody>
            <a:bodyPr/>
            <a:lstStyle/>
            <a:p>
              <a:endParaRPr lang="en-US"/>
            </a:p>
          </p:txBody>
        </p:sp>
        <p:sp>
          <p:nvSpPr>
            <p:cNvPr id="12356" name="Rectangle 268"/>
            <p:cNvSpPr>
              <a:spLocks noChangeArrowheads="1"/>
            </p:cNvSpPr>
            <p:nvPr/>
          </p:nvSpPr>
          <p:spPr bwMode="auto">
            <a:xfrm>
              <a:off x="1919" y="2265"/>
              <a:ext cx="82" cy="82"/>
            </a:xfrm>
            <a:prstGeom prst="rect">
              <a:avLst/>
            </a:prstGeom>
            <a:solidFill>
              <a:srgbClr val="CF924C"/>
            </a:solidFill>
            <a:ln w="9525">
              <a:noFill/>
              <a:miter lim="800000"/>
              <a:headEnd/>
              <a:tailEnd/>
            </a:ln>
          </p:spPr>
          <p:txBody>
            <a:bodyPr/>
            <a:lstStyle/>
            <a:p>
              <a:endParaRPr lang="en-US"/>
            </a:p>
          </p:txBody>
        </p:sp>
        <p:sp>
          <p:nvSpPr>
            <p:cNvPr id="12357" name="Rectangle 269"/>
            <p:cNvSpPr>
              <a:spLocks noChangeArrowheads="1"/>
            </p:cNvSpPr>
            <p:nvPr/>
          </p:nvSpPr>
          <p:spPr bwMode="auto">
            <a:xfrm>
              <a:off x="1919" y="2265"/>
              <a:ext cx="96" cy="96"/>
            </a:xfrm>
            <a:prstGeom prst="rect">
              <a:avLst/>
            </a:prstGeom>
            <a:noFill/>
            <a:ln w="31750">
              <a:solidFill>
                <a:srgbClr val="CF924C"/>
              </a:solidFill>
              <a:miter lim="800000"/>
              <a:headEnd/>
              <a:tailEnd/>
            </a:ln>
          </p:spPr>
          <p:txBody>
            <a:bodyPr/>
            <a:lstStyle/>
            <a:p>
              <a:endParaRPr lang="en-US"/>
            </a:p>
          </p:txBody>
        </p:sp>
        <p:sp>
          <p:nvSpPr>
            <p:cNvPr id="12358" name="Rectangle 270"/>
            <p:cNvSpPr>
              <a:spLocks noChangeArrowheads="1"/>
            </p:cNvSpPr>
            <p:nvPr/>
          </p:nvSpPr>
          <p:spPr bwMode="auto">
            <a:xfrm>
              <a:off x="1560" y="2278"/>
              <a:ext cx="83" cy="69"/>
            </a:xfrm>
            <a:prstGeom prst="rect">
              <a:avLst/>
            </a:prstGeom>
            <a:solidFill>
              <a:srgbClr val="CF924C"/>
            </a:solidFill>
            <a:ln w="9525">
              <a:noFill/>
              <a:miter lim="800000"/>
              <a:headEnd/>
              <a:tailEnd/>
            </a:ln>
          </p:spPr>
          <p:txBody>
            <a:bodyPr/>
            <a:lstStyle/>
            <a:p>
              <a:endParaRPr lang="en-US"/>
            </a:p>
          </p:txBody>
        </p:sp>
        <p:sp>
          <p:nvSpPr>
            <p:cNvPr id="12359" name="Rectangle 271"/>
            <p:cNvSpPr>
              <a:spLocks noChangeArrowheads="1"/>
            </p:cNvSpPr>
            <p:nvPr/>
          </p:nvSpPr>
          <p:spPr bwMode="auto">
            <a:xfrm>
              <a:off x="1560" y="2278"/>
              <a:ext cx="96" cy="83"/>
            </a:xfrm>
            <a:prstGeom prst="rect">
              <a:avLst/>
            </a:prstGeom>
            <a:noFill/>
            <a:ln w="31750">
              <a:solidFill>
                <a:srgbClr val="CF924C"/>
              </a:solidFill>
              <a:miter lim="800000"/>
              <a:headEnd/>
              <a:tailEnd/>
            </a:ln>
          </p:spPr>
          <p:txBody>
            <a:bodyPr/>
            <a:lstStyle/>
            <a:p>
              <a:endParaRPr lang="en-US"/>
            </a:p>
          </p:txBody>
        </p:sp>
        <p:sp>
          <p:nvSpPr>
            <p:cNvPr id="12360" name="Rectangle 272"/>
            <p:cNvSpPr>
              <a:spLocks noChangeArrowheads="1"/>
            </p:cNvSpPr>
            <p:nvPr/>
          </p:nvSpPr>
          <p:spPr bwMode="auto">
            <a:xfrm>
              <a:off x="2070" y="3244"/>
              <a:ext cx="83" cy="83"/>
            </a:xfrm>
            <a:prstGeom prst="rect">
              <a:avLst/>
            </a:prstGeom>
            <a:solidFill>
              <a:srgbClr val="CF924C"/>
            </a:solidFill>
            <a:ln w="9525">
              <a:noFill/>
              <a:miter lim="800000"/>
              <a:headEnd/>
              <a:tailEnd/>
            </a:ln>
          </p:spPr>
          <p:txBody>
            <a:bodyPr/>
            <a:lstStyle/>
            <a:p>
              <a:endParaRPr lang="en-US"/>
            </a:p>
          </p:txBody>
        </p:sp>
        <p:sp>
          <p:nvSpPr>
            <p:cNvPr id="12361" name="Rectangle 273"/>
            <p:cNvSpPr>
              <a:spLocks noChangeArrowheads="1"/>
            </p:cNvSpPr>
            <p:nvPr/>
          </p:nvSpPr>
          <p:spPr bwMode="auto">
            <a:xfrm>
              <a:off x="2070" y="3244"/>
              <a:ext cx="97" cy="97"/>
            </a:xfrm>
            <a:prstGeom prst="rect">
              <a:avLst/>
            </a:prstGeom>
            <a:noFill/>
            <a:ln w="31750">
              <a:solidFill>
                <a:srgbClr val="CF924C"/>
              </a:solidFill>
              <a:miter lim="800000"/>
              <a:headEnd/>
              <a:tailEnd/>
            </a:ln>
          </p:spPr>
          <p:txBody>
            <a:bodyPr/>
            <a:lstStyle/>
            <a:p>
              <a:endParaRPr lang="en-US"/>
            </a:p>
          </p:txBody>
        </p:sp>
        <p:sp>
          <p:nvSpPr>
            <p:cNvPr id="12362" name="Rectangle 274"/>
            <p:cNvSpPr>
              <a:spLocks noChangeArrowheads="1"/>
            </p:cNvSpPr>
            <p:nvPr/>
          </p:nvSpPr>
          <p:spPr bwMode="auto">
            <a:xfrm>
              <a:off x="2612" y="1416"/>
              <a:ext cx="108" cy="140"/>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ea typeface="宋体" pitchFamily="2" charset="-122"/>
                </a:rPr>
                <a:t>%</a:t>
              </a:r>
              <a:endParaRPr lang="en-GB" sz="2400">
                <a:latin typeface="Zapf Dingbats" charset="2"/>
                <a:ea typeface="宋体" pitchFamily="2" charset="-122"/>
              </a:endParaRPr>
            </a:p>
          </p:txBody>
        </p:sp>
        <p:sp>
          <p:nvSpPr>
            <p:cNvPr id="12363" name="Rectangle 275"/>
            <p:cNvSpPr>
              <a:spLocks noChangeArrowheads="1"/>
            </p:cNvSpPr>
            <p:nvPr/>
          </p:nvSpPr>
          <p:spPr bwMode="auto">
            <a:xfrm>
              <a:off x="1036" y="2996"/>
              <a:ext cx="1365" cy="607"/>
            </a:xfrm>
            <a:prstGeom prst="rect">
              <a:avLst/>
            </a:prstGeom>
            <a:noFill/>
            <a:ln w="31750">
              <a:solidFill>
                <a:srgbClr val="000000"/>
              </a:solidFill>
              <a:miter lim="800000"/>
              <a:headEnd/>
              <a:tailEnd/>
            </a:ln>
          </p:spPr>
          <p:txBody>
            <a:bodyPr/>
            <a:lstStyle/>
            <a:p>
              <a:endParaRPr lang="en-US"/>
            </a:p>
          </p:txBody>
        </p:sp>
        <p:sp>
          <p:nvSpPr>
            <p:cNvPr id="12364" name="Freeform 276"/>
            <p:cNvSpPr>
              <a:spLocks/>
            </p:cNvSpPr>
            <p:nvPr/>
          </p:nvSpPr>
          <p:spPr bwMode="auto">
            <a:xfrm>
              <a:off x="2650" y="1713"/>
              <a:ext cx="55" cy="55"/>
            </a:xfrm>
            <a:custGeom>
              <a:avLst/>
              <a:gdLst>
                <a:gd name="T0" fmla="*/ 0 w 55"/>
                <a:gd name="T1" fmla="*/ 0 h 55"/>
                <a:gd name="T2" fmla="*/ 41 w 55"/>
                <a:gd name="T3" fmla="*/ 13 h 55"/>
                <a:gd name="T4" fmla="*/ 55 w 55"/>
                <a:gd name="T5" fmla="*/ 55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prstDash val="solid"/>
              <a:round/>
              <a:headEnd/>
              <a:tailEnd/>
            </a:ln>
          </p:spPr>
          <p:txBody>
            <a:bodyPr/>
            <a:lstStyle/>
            <a:p>
              <a:endParaRPr lang="en-US"/>
            </a:p>
          </p:txBody>
        </p:sp>
        <p:sp>
          <p:nvSpPr>
            <p:cNvPr id="12365" name="AutoShape 277"/>
            <p:cNvSpPr>
              <a:spLocks noChangeArrowheads="1"/>
            </p:cNvSpPr>
            <p:nvPr/>
          </p:nvSpPr>
          <p:spPr bwMode="auto">
            <a:xfrm>
              <a:off x="2553" y="1616"/>
              <a:ext cx="111" cy="83"/>
            </a:xfrm>
            <a:prstGeom prst="roundRect">
              <a:avLst>
                <a:gd name="adj" fmla="val 50000"/>
              </a:avLst>
            </a:prstGeom>
            <a:solidFill>
              <a:srgbClr val="CF924C"/>
            </a:solidFill>
            <a:ln w="9525">
              <a:noFill/>
              <a:round/>
              <a:headEnd/>
              <a:tailEnd/>
            </a:ln>
          </p:spPr>
          <p:txBody>
            <a:bodyPr/>
            <a:lstStyle/>
            <a:p>
              <a:endParaRPr lang="en-US"/>
            </a:p>
          </p:txBody>
        </p:sp>
        <p:sp>
          <p:nvSpPr>
            <p:cNvPr id="12366" name="AutoShape 278"/>
            <p:cNvSpPr>
              <a:spLocks noChangeArrowheads="1"/>
            </p:cNvSpPr>
            <p:nvPr/>
          </p:nvSpPr>
          <p:spPr bwMode="auto">
            <a:xfrm>
              <a:off x="2539" y="1602"/>
              <a:ext cx="138" cy="111"/>
            </a:xfrm>
            <a:prstGeom prst="roundRect">
              <a:avLst>
                <a:gd name="adj" fmla="val 40088"/>
              </a:avLst>
            </a:prstGeom>
            <a:noFill/>
            <a:ln w="53975">
              <a:solidFill>
                <a:srgbClr val="CF924C"/>
              </a:solidFill>
              <a:round/>
              <a:headEnd/>
              <a:tailEnd/>
            </a:ln>
          </p:spPr>
          <p:txBody>
            <a:bodyPr/>
            <a:lstStyle/>
            <a:p>
              <a:endParaRPr lang="en-US"/>
            </a:p>
          </p:txBody>
        </p:sp>
        <p:sp>
          <p:nvSpPr>
            <p:cNvPr id="12367" name="Rectangle 279"/>
            <p:cNvSpPr>
              <a:spLocks noChangeArrowheads="1"/>
            </p:cNvSpPr>
            <p:nvPr/>
          </p:nvSpPr>
          <p:spPr bwMode="auto">
            <a:xfrm>
              <a:off x="2567" y="1644"/>
              <a:ext cx="83" cy="41"/>
            </a:xfrm>
            <a:prstGeom prst="rect">
              <a:avLst/>
            </a:prstGeom>
            <a:solidFill>
              <a:srgbClr val="FFFFFF"/>
            </a:solidFill>
            <a:ln w="9525">
              <a:noFill/>
              <a:miter lim="800000"/>
              <a:headEnd/>
              <a:tailEnd/>
            </a:ln>
          </p:spPr>
          <p:txBody>
            <a:bodyPr/>
            <a:lstStyle/>
            <a:p>
              <a:endParaRPr lang="en-US"/>
            </a:p>
          </p:txBody>
        </p:sp>
        <p:sp>
          <p:nvSpPr>
            <p:cNvPr id="12368" name="Rectangle 280"/>
            <p:cNvSpPr>
              <a:spLocks noChangeArrowheads="1"/>
            </p:cNvSpPr>
            <p:nvPr/>
          </p:nvSpPr>
          <p:spPr bwMode="auto">
            <a:xfrm>
              <a:off x="2567" y="1644"/>
              <a:ext cx="97" cy="55"/>
            </a:xfrm>
            <a:prstGeom prst="rect">
              <a:avLst/>
            </a:prstGeom>
            <a:noFill/>
            <a:ln w="31750">
              <a:solidFill>
                <a:srgbClr val="CF924C"/>
              </a:solidFill>
              <a:miter lim="800000"/>
              <a:headEnd/>
              <a:tailEnd/>
            </a:ln>
          </p:spPr>
          <p:txBody>
            <a:bodyPr/>
            <a:lstStyle/>
            <a:p>
              <a:endParaRPr lang="en-US"/>
            </a:p>
          </p:txBody>
        </p:sp>
        <p:sp>
          <p:nvSpPr>
            <p:cNvPr id="12369" name="Freeform 281"/>
            <p:cNvSpPr>
              <a:spLocks/>
            </p:cNvSpPr>
            <p:nvPr/>
          </p:nvSpPr>
          <p:spPr bwMode="auto">
            <a:xfrm>
              <a:off x="2691" y="1768"/>
              <a:ext cx="14" cy="27"/>
            </a:xfrm>
            <a:custGeom>
              <a:avLst/>
              <a:gdLst>
                <a:gd name="T0" fmla="*/ 0 w 14"/>
                <a:gd name="T1" fmla="*/ 0 h 27"/>
                <a:gd name="T2" fmla="*/ 14 w 14"/>
                <a:gd name="T3" fmla="*/ 0 h 27"/>
                <a:gd name="T4" fmla="*/ 14 w 14"/>
                <a:gd name="T5" fmla="*/ 0 h 27"/>
                <a:gd name="T6" fmla="*/ 14 w 14"/>
                <a:gd name="T7" fmla="*/ 14 h 27"/>
                <a:gd name="T8" fmla="*/ 14 w 14"/>
                <a:gd name="T9" fmla="*/ 27 h 27"/>
                <a:gd name="T10" fmla="*/ 0 w 14"/>
                <a:gd name="T11" fmla="*/ 27 h 27"/>
                <a:gd name="T12" fmla="*/ 0 w 14"/>
                <a:gd name="T13" fmla="*/ 14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prstDash val="solid"/>
              <a:round/>
              <a:headEnd/>
              <a:tailEnd/>
            </a:ln>
          </p:spPr>
          <p:txBody>
            <a:bodyPr/>
            <a:lstStyle/>
            <a:p>
              <a:endParaRPr lang="en-US"/>
            </a:p>
          </p:txBody>
        </p:sp>
        <p:pic>
          <p:nvPicPr>
            <p:cNvPr id="12370" name="Picture 282"/>
            <p:cNvPicPr>
              <a:picLocks noChangeAspect="1" noChangeArrowheads="1"/>
            </p:cNvPicPr>
            <p:nvPr/>
          </p:nvPicPr>
          <p:blipFill>
            <a:blip r:embed="rId3"/>
            <a:srcRect/>
            <a:stretch>
              <a:fillRect/>
            </a:stretch>
          </p:blipFill>
          <p:spPr bwMode="auto">
            <a:xfrm>
              <a:off x="2581" y="1644"/>
              <a:ext cx="69" cy="27"/>
            </a:xfrm>
            <a:prstGeom prst="rect">
              <a:avLst/>
            </a:prstGeom>
            <a:noFill/>
            <a:ln w="9525">
              <a:noFill/>
              <a:miter lim="800000"/>
              <a:headEnd/>
              <a:tailEnd/>
            </a:ln>
          </p:spPr>
        </p:pic>
        <p:sp>
          <p:nvSpPr>
            <p:cNvPr id="12371" name="Line 283"/>
            <p:cNvSpPr>
              <a:spLocks noChangeShapeType="1"/>
            </p:cNvSpPr>
            <p:nvPr/>
          </p:nvSpPr>
          <p:spPr bwMode="auto">
            <a:xfrm>
              <a:off x="2691" y="1768"/>
              <a:ext cx="1" cy="14"/>
            </a:xfrm>
            <a:prstGeom prst="line">
              <a:avLst/>
            </a:prstGeom>
            <a:noFill/>
            <a:ln w="31750">
              <a:solidFill>
                <a:srgbClr val="000000"/>
              </a:solidFill>
              <a:round/>
              <a:headEnd/>
              <a:tailEnd/>
            </a:ln>
          </p:spPr>
          <p:txBody>
            <a:bodyPr/>
            <a:lstStyle/>
            <a:p>
              <a:endParaRPr lang="en-US"/>
            </a:p>
          </p:txBody>
        </p:sp>
        <p:sp>
          <p:nvSpPr>
            <p:cNvPr id="12372" name="Line 284"/>
            <p:cNvSpPr>
              <a:spLocks noChangeShapeType="1"/>
            </p:cNvSpPr>
            <p:nvPr/>
          </p:nvSpPr>
          <p:spPr bwMode="auto">
            <a:xfrm>
              <a:off x="2691" y="1768"/>
              <a:ext cx="1" cy="14"/>
            </a:xfrm>
            <a:prstGeom prst="line">
              <a:avLst/>
            </a:prstGeom>
            <a:noFill/>
            <a:ln w="31750">
              <a:solidFill>
                <a:srgbClr val="000000"/>
              </a:solidFill>
              <a:round/>
              <a:headEnd/>
              <a:tailEnd/>
            </a:ln>
          </p:spPr>
          <p:txBody>
            <a:bodyPr/>
            <a:lstStyle/>
            <a:p>
              <a:endParaRPr lang="en-US"/>
            </a:p>
          </p:txBody>
        </p:sp>
        <p:sp>
          <p:nvSpPr>
            <p:cNvPr id="12373" name="Line 285"/>
            <p:cNvSpPr>
              <a:spLocks noChangeShapeType="1"/>
            </p:cNvSpPr>
            <p:nvPr/>
          </p:nvSpPr>
          <p:spPr bwMode="auto">
            <a:xfrm>
              <a:off x="2705" y="1768"/>
              <a:ext cx="1" cy="14"/>
            </a:xfrm>
            <a:prstGeom prst="line">
              <a:avLst/>
            </a:prstGeom>
            <a:noFill/>
            <a:ln w="31750">
              <a:solidFill>
                <a:srgbClr val="000000"/>
              </a:solidFill>
              <a:round/>
              <a:headEnd/>
              <a:tailEnd/>
            </a:ln>
          </p:spPr>
          <p:txBody>
            <a:bodyPr/>
            <a:lstStyle/>
            <a:p>
              <a:endParaRPr lang="en-US"/>
            </a:p>
          </p:txBody>
        </p:sp>
        <p:sp>
          <p:nvSpPr>
            <p:cNvPr id="12374" name="Rectangle 286"/>
            <p:cNvSpPr>
              <a:spLocks noChangeArrowheads="1"/>
            </p:cNvSpPr>
            <p:nvPr/>
          </p:nvSpPr>
          <p:spPr bwMode="auto">
            <a:xfrm>
              <a:off x="2553" y="1699"/>
              <a:ext cx="111" cy="14"/>
            </a:xfrm>
            <a:prstGeom prst="rect">
              <a:avLst/>
            </a:prstGeom>
            <a:solidFill>
              <a:srgbClr val="CF924C"/>
            </a:solidFill>
            <a:ln w="31750">
              <a:solidFill>
                <a:srgbClr val="CF924C"/>
              </a:solidFill>
              <a:miter lim="800000"/>
              <a:headEnd/>
              <a:tailEnd/>
            </a:ln>
          </p:spPr>
          <p:txBody>
            <a:bodyPr/>
            <a:lstStyle/>
            <a:p>
              <a:endParaRPr lang="en-US"/>
            </a:p>
          </p:txBody>
        </p:sp>
        <p:sp>
          <p:nvSpPr>
            <p:cNvPr id="12375" name="Freeform 287"/>
            <p:cNvSpPr>
              <a:spLocks/>
            </p:cNvSpPr>
            <p:nvPr/>
          </p:nvSpPr>
          <p:spPr bwMode="auto">
            <a:xfrm>
              <a:off x="2539" y="1726"/>
              <a:ext cx="138" cy="14"/>
            </a:xfrm>
            <a:custGeom>
              <a:avLst/>
              <a:gdLst>
                <a:gd name="T0" fmla="*/ 14 w 138"/>
                <a:gd name="T1" fmla="*/ 0 h 14"/>
                <a:gd name="T2" fmla="*/ 0 w 138"/>
                <a:gd name="T3" fmla="*/ 14 h 14"/>
                <a:gd name="T4" fmla="*/ 138 w 138"/>
                <a:gd name="T5" fmla="*/ 14 h 14"/>
                <a:gd name="T6" fmla="*/ 125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prstDash val="solid"/>
              <a:round/>
              <a:headEnd/>
              <a:tailEnd/>
            </a:ln>
          </p:spPr>
          <p:txBody>
            <a:bodyPr/>
            <a:lstStyle/>
            <a:p>
              <a:endParaRPr lang="en-US"/>
            </a:p>
          </p:txBody>
        </p:sp>
        <p:sp>
          <p:nvSpPr>
            <p:cNvPr id="12376" name="Line 288"/>
            <p:cNvSpPr>
              <a:spLocks noChangeShapeType="1"/>
            </p:cNvSpPr>
            <p:nvPr/>
          </p:nvSpPr>
          <p:spPr bwMode="auto">
            <a:xfrm>
              <a:off x="2553" y="1740"/>
              <a:ext cx="28" cy="1"/>
            </a:xfrm>
            <a:prstGeom prst="line">
              <a:avLst/>
            </a:prstGeom>
            <a:noFill/>
            <a:ln w="31750">
              <a:solidFill>
                <a:srgbClr val="000000"/>
              </a:solidFill>
              <a:round/>
              <a:headEnd/>
              <a:tailEnd/>
            </a:ln>
          </p:spPr>
          <p:txBody>
            <a:bodyPr/>
            <a:lstStyle/>
            <a:p>
              <a:endParaRPr lang="en-US"/>
            </a:p>
          </p:txBody>
        </p:sp>
        <p:sp>
          <p:nvSpPr>
            <p:cNvPr id="12377" name="Line 289"/>
            <p:cNvSpPr>
              <a:spLocks noChangeShapeType="1"/>
            </p:cNvSpPr>
            <p:nvPr/>
          </p:nvSpPr>
          <p:spPr bwMode="auto">
            <a:xfrm>
              <a:off x="2567" y="1726"/>
              <a:ext cx="83" cy="1"/>
            </a:xfrm>
            <a:prstGeom prst="line">
              <a:avLst/>
            </a:prstGeom>
            <a:noFill/>
            <a:ln w="31750">
              <a:solidFill>
                <a:srgbClr val="000000"/>
              </a:solidFill>
              <a:round/>
              <a:headEnd/>
              <a:tailEnd/>
            </a:ln>
          </p:spPr>
          <p:txBody>
            <a:bodyPr/>
            <a:lstStyle/>
            <a:p>
              <a:endParaRPr lang="en-US"/>
            </a:p>
          </p:txBody>
        </p:sp>
        <p:sp>
          <p:nvSpPr>
            <p:cNvPr id="12378" name="Line 290"/>
            <p:cNvSpPr>
              <a:spLocks noChangeShapeType="1"/>
            </p:cNvSpPr>
            <p:nvPr/>
          </p:nvSpPr>
          <p:spPr bwMode="auto">
            <a:xfrm>
              <a:off x="2553" y="1726"/>
              <a:ext cx="69" cy="1"/>
            </a:xfrm>
            <a:prstGeom prst="line">
              <a:avLst/>
            </a:prstGeom>
            <a:noFill/>
            <a:ln w="31750">
              <a:solidFill>
                <a:srgbClr val="000000"/>
              </a:solidFill>
              <a:round/>
              <a:headEnd/>
              <a:tailEnd/>
            </a:ln>
          </p:spPr>
          <p:txBody>
            <a:bodyPr/>
            <a:lstStyle/>
            <a:p>
              <a:endParaRPr lang="en-US"/>
            </a:p>
          </p:txBody>
        </p:sp>
        <p:sp>
          <p:nvSpPr>
            <p:cNvPr id="12379" name="Line 291"/>
            <p:cNvSpPr>
              <a:spLocks noChangeShapeType="1"/>
            </p:cNvSpPr>
            <p:nvPr/>
          </p:nvSpPr>
          <p:spPr bwMode="auto">
            <a:xfrm>
              <a:off x="2595" y="1740"/>
              <a:ext cx="41" cy="1"/>
            </a:xfrm>
            <a:prstGeom prst="line">
              <a:avLst/>
            </a:prstGeom>
            <a:noFill/>
            <a:ln w="31750">
              <a:solidFill>
                <a:srgbClr val="000000"/>
              </a:solidFill>
              <a:round/>
              <a:headEnd/>
              <a:tailEnd/>
            </a:ln>
          </p:spPr>
          <p:txBody>
            <a:bodyPr/>
            <a:lstStyle/>
            <a:p>
              <a:endParaRPr lang="en-US"/>
            </a:p>
          </p:txBody>
        </p:sp>
        <p:sp>
          <p:nvSpPr>
            <p:cNvPr id="12380" name="Line 292"/>
            <p:cNvSpPr>
              <a:spLocks noChangeShapeType="1"/>
            </p:cNvSpPr>
            <p:nvPr/>
          </p:nvSpPr>
          <p:spPr bwMode="auto">
            <a:xfrm>
              <a:off x="2636" y="1726"/>
              <a:ext cx="28" cy="1"/>
            </a:xfrm>
            <a:prstGeom prst="line">
              <a:avLst/>
            </a:prstGeom>
            <a:noFill/>
            <a:ln w="31750">
              <a:solidFill>
                <a:srgbClr val="000000"/>
              </a:solidFill>
              <a:round/>
              <a:headEnd/>
              <a:tailEnd/>
            </a:ln>
          </p:spPr>
          <p:txBody>
            <a:bodyPr/>
            <a:lstStyle/>
            <a:p>
              <a:endParaRPr lang="en-US"/>
            </a:p>
          </p:txBody>
        </p:sp>
        <p:sp>
          <p:nvSpPr>
            <p:cNvPr id="12381" name="Line 293"/>
            <p:cNvSpPr>
              <a:spLocks noChangeShapeType="1"/>
            </p:cNvSpPr>
            <p:nvPr/>
          </p:nvSpPr>
          <p:spPr bwMode="auto">
            <a:xfrm>
              <a:off x="2650" y="1740"/>
              <a:ext cx="14" cy="1"/>
            </a:xfrm>
            <a:prstGeom prst="line">
              <a:avLst/>
            </a:prstGeom>
            <a:noFill/>
            <a:ln w="31750">
              <a:solidFill>
                <a:srgbClr val="000000"/>
              </a:solidFill>
              <a:round/>
              <a:headEnd/>
              <a:tailEnd/>
            </a:ln>
          </p:spPr>
          <p:txBody>
            <a:bodyPr/>
            <a:lstStyle/>
            <a:p>
              <a:endParaRPr lang="en-US"/>
            </a:p>
          </p:txBody>
        </p:sp>
        <p:sp>
          <p:nvSpPr>
            <p:cNvPr id="12382" name="Rectangle 294"/>
            <p:cNvSpPr>
              <a:spLocks noChangeArrowheads="1"/>
            </p:cNvSpPr>
            <p:nvPr/>
          </p:nvSpPr>
          <p:spPr bwMode="auto">
            <a:xfrm>
              <a:off x="2608" y="1630"/>
              <a:ext cx="28" cy="27"/>
            </a:xfrm>
            <a:prstGeom prst="rect">
              <a:avLst/>
            </a:prstGeom>
            <a:solidFill>
              <a:srgbClr val="FFFFFF"/>
            </a:solidFill>
            <a:ln w="9525">
              <a:noFill/>
              <a:miter lim="800000"/>
              <a:headEnd/>
              <a:tailEnd/>
            </a:ln>
          </p:spPr>
          <p:txBody>
            <a:bodyPr/>
            <a:lstStyle/>
            <a:p>
              <a:endParaRPr lang="en-US"/>
            </a:p>
          </p:txBody>
        </p:sp>
        <p:sp>
          <p:nvSpPr>
            <p:cNvPr id="12383" name="Rectangle 295"/>
            <p:cNvSpPr>
              <a:spLocks noChangeArrowheads="1"/>
            </p:cNvSpPr>
            <p:nvPr/>
          </p:nvSpPr>
          <p:spPr bwMode="auto">
            <a:xfrm>
              <a:off x="2608" y="1630"/>
              <a:ext cx="42" cy="41"/>
            </a:xfrm>
            <a:prstGeom prst="rect">
              <a:avLst/>
            </a:prstGeom>
            <a:noFill/>
            <a:ln w="31750">
              <a:solidFill>
                <a:srgbClr val="000000"/>
              </a:solidFill>
              <a:miter lim="800000"/>
              <a:headEnd/>
              <a:tailEnd/>
            </a:ln>
          </p:spPr>
          <p:txBody>
            <a:bodyPr/>
            <a:lstStyle/>
            <a:p>
              <a:endParaRPr lang="en-US"/>
            </a:p>
          </p:txBody>
        </p:sp>
        <p:sp>
          <p:nvSpPr>
            <p:cNvPr id="12384" name="Freeform 296"/>
            <p:cNvSpPr>
              <a:spLocks/>
            </p:cNvSpPr>
            <p:nvPr/>
          </p:nvSpPr>
          <p:spPr bwMode="auto">
            <a:xfrm>
              <a:off x="1656"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US"/>
            </a:p>
          </p:txBody>
        </p:sp>
        <p:sp>
          <p:nvSpPr>
            <p:cNvPr id="12385" name="AutoShape 297"/>
            <p:cNvSpPr>
              <a:spLocks noChangeArrowheads="1"/>
            </p:cNvSpPr>
            <p:nvPr/>
          </p:nvSpPr>
          <p:spPr bwMode="auto">
            <a:xfrm>
              <a:off x="1546" y="1092"/>
              <a:ext cx="124" cy="69"/>
            </a:xfrm>
            <a:prstGeom prst="roundRect">
              <a:avLst>
                <a:gd name="adj" fmla="val 50000"/>
              </a:avLst>
            </a:prstGeom>
            <a:solidFill>
              <a:srgbClr val="CF924C"/>
            </a:solidFill>
            <a:ln w="9525">
              <a:noFill/>
              <a:round/>
              <a:headEnd/>
              <a:tailEnd/>
            </a:ln>
          </p:spPr>
          <p:txBody>
            <a:bodyPr/>
            <a:lstStyle/>
            <a:p>
              <a:endParaRPr lang="en-US"/>
            </a:p>
          </p:txBody>
        </p:sp>
        <p:sp>
          <p:nvSpPr>
            <p:cNvPr id="12386" name="AutoShape 298"/>
            <p:cNvSpPr>
              <a:spLocks noChangeArrowheads="1"/>
            </p:cNvSpPr>
            <p:nvPr/>
          </p:nvSpPr>
          <p:spPr bwMode="auto">
            <a:xfrm>
              <a:off x="1532" y="1078"/>
              <a:ext cx="152" cy="97"/>
            </a:xfrm>
            <a:prstGeom prst="roundRect">
              <a:avLst>
                <a:gd name="adj" fmla="val 38662"/>
              </a:avLst>
            </a:prstGeom>
            <a:noFill/>
            <a:ln w="53975">
              <a:solidFill>
                <a:srgbClr val="CF924C"/>
              </a:solidFill>
              <a:round/>
              <a:headEnd/>
              <a:tailEnd/>
            </a:ln>
          </p:spPr>
          <p:txBody>
            <a:bodyPr/>
            <a:lstStyle/>
            <a:p>
              <a:endParaRPr lang="en-US"/>
            </a:p>
          </p:txBody>
        </p:sp>
        <p:sp>
          <p:nvSpPr>
            <p:cNvPr id="12387" name="Rectangle 299"/>
            <p:cNvSpPr>
              <a:spLocks noChangeArrowheads="1"/>
            </p:cNvSpPr>
            <p:nvPr/>
          </p:nvSpPr>
          <p:spPr bwMode="auto">
            <a:xfrm>
              <a:off x="1574" y="1106"/>
              <a:ext cx="82" cy="41"/>
            </a:xfrm>
            <a:prstGeom prst="rect">
              <a:avLst/>
            </a:prstGeom>
            <a:solidFill>
              <a:srgbClr val="FFFFFF"/>
            </a:solidFill>
            <a:ln w="9525">
              <a:noFill/>
              <a:miter lim="800000"/>
              <a:headEnd/>
              <a:tailEnd/>
            </a:ln>
          </p:spPr>
          <p:txBody>
            <a:bodyPr/>
            <a:lstStyle/>
            <a:p>
              <a:endParaRPr lang="en-US"/>
            </a:p>
          </p:txBody>
        </p:sp>
        <p:sp>
          <p:nvSpPr>
            <p:cNvPr id="12388" name="Rectangle 300"/>
            <p:cNvSpPr>
              <a:spLocks noChangeArrowheads="1"/>
            </p:cNvSpPr>
            <p:nvPr/>
          </p:nvSpPr>
          <p:spPr bwMode="auto">
            <a:xfrm>
              <a:off x="1574" y="1106"/>
              <a:ext cx="96" cy="55"/>
            </a:xfrm>
            <a:prstGeom prst="rect">
              <a:avLst/>
            </a:prstGeom>
            <a:noFill/>
            <a:ln w="31750">
              <a:solidFill>
                <a:srgbClr val="CF924C"/>
              </a:solidFill>
              <a:miter lim="800000"/>
              <a:headEnd/>
              <a:tailEnd/>
            </a:ln>
          </p:spPr>
          <p:txBody>
            <a:bodyPr/>
            <a:lstStyle/>
            <a:p>
              <a:endParaRPr lang="en-US"/>
            </a:p>
          </p:txBody>
        </p:sp>
        <p:sp>
          <p:nvSpPr>
            <p:cNvPr id="12389" name="Freeform 301"/>
            <p:cNvSpPr>
              <a:spLocks/>
            </p:cNvSpPr>
            <p:nvPr/>
          </p:nvSpPr>
          <p:spPr bwMode="auto">
            <a:xfrm>
              <a:off x="1684"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390" name="Picture 302"/>
            <p:cNvPicPr>
              <a:picLocks noChangeAspect="1" noChangeArrowheads="1"/>
            </p:cNvPicPr>
            <p:nvPr/>
          </p:nvPicPr>
          <p:blipFill>
            <a:blip r:embed="rId3"/>
            <a:srcRect/>
            <a:stretch>
              <a:fillRect/>
            </a:stretch>
          </p:blipFill>
          <p:spPr bwMode="auto">
            <a:xfrm>
              <a:off x="1574" y="1106"/>
              <a:ext cx="69" cy="41"/>
            </a:xfrm>
            <a:prstGeom prst="rect">
              <a:avLst/>
            </a:prstGeom>
            <a:noFill/>
            <a:ln w="9525">
              <a:noFill/>
              <a:miter lim="800000"/>
              <a:headEnd/>
              <a:tailEnd/>
            </a:ln>
          </p:spPr>
        </p:pic>
        <p:sp>
          <p:nvSpPr>
            <p:cNvPr id="12391" name="Line 303"/>
            <p:cNvSpPr>
              <a:spLocks noChangeShapeType="1"/>
            </p:cNvSpPr>
            <p:nvPr/>
          </p:nvSpPr>
          <p:spPr bwMode="auto">
            <a:xfrm>
              <a:off x="1684" y="1244"/>
              <a:ext cx="1" cy="1"/>
            </a:xfrm>
            <a:prstGeom prst="line">
              <a:avLst/>
            </a:prstGeom>
            <a:noFill/>
            <a:ln w="31750">
              <a:solidFill>
                <a:srgbClr val="000000"/>
              </a:solidFill>
              <a:round/>
              <a:headEnd/>
              <a:tailEnd/>
            </a:ln>
          </p:spPr>
          <p:txBody>
            <a:bodyPr/>
            <a:lstStyle/>
            <a:p>
              <a:endParaRPr lang="en-US"/>
            </a:p>
          </p:txBody>
        </p:sp>
        <p:sp>
          <p:nvSpPr>
            <p:cNvPr id="12392" name="Freeform 304"/>
            <p:cNvSpPr>
              <a:spLocks/>
            </p:cNvSpPr>
            <p:nvPr/>
          </p:nvSpPr>
          <p:spPr bwMode="auto">
            <a:xfrm>
              <a:off x="1698"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393" name="Rectangle 305"/>
            <p:cNvSpPr>
              <a:spLocks noChangeArrowheads="1"/>
            </p:cNvSpPr>
            <p:nvPr/>
          </p:nvSpPr>
          <p:spPr bwMode="auto">
            <a:xfrm>
              <a:off x="1560" y="1161"/>
              <a:ext cx="96" cy="27"/>
            </a:xfrm>
            <a:prstGeom prst="rect">
              <a:avLst/>
            </a:prstGeom>
            <a:solidFill>
              <a:srgbClr val="CF924C"/>
            </a:solidFill>
            <a:ln w="31750">
              <a:solidFill>
                <a:srgbClr val="CF924C"/>
              </a:solidFill>
              <a:miter lim="800000"/>
              <a:headEnd/>
              <a:tailEnd/>
            </a:ln>
          </p:spPr>
          <p:txBody>
            <a:bodyPr/>
            <a:lstStyle/>
            <a:p>
              <a:endParaRPr lang="en-US"/>
            </a:p>
          </p:txBody>
        </p:sp>
        <p:sp>
          <p:nvSpPr>
            <p:cNvPr id="12394" name="Freeform 306"/>
            <p:cNvSpPr>
              <a:spLocks/>
            </p:cNvSpPr>
            <p:nvPr/>
          </p:nvSpPr>
          <p:spPr bwMode="auto">
            <a:xfrm>
              <a:off x="1546"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395" name="Line 307"/>
            <p:cNvSpPr>
              <a:spLocks noChangeShapeType="1"/>
            </p:cNvSpPr>
            <p:nvPr/>
          </p:nvSpPr>
          <p:spPr bwMode="auto">
            <a:xfrm>
              <a:off x="1560" y="1202"/>
              <a:ext cx="14" cy="1"/>
            </a:xfrm>
            <a:prstGeom prst="line">
              <a:avLst/>
            </a:prstGeom>
            <a:noFill/>
            <a:ln w="31750">
              <a:solidFill>
                <a:srgbClr val="000000"/>
              </a:solidFill>
              <a:round/>
              <a:headEnd/>
              <a:tailEnd/>
            </a:ln>
          </p:spPr>
          <p:txBody>
            <a:bodyPr/>
            <a:lstStyle/>
            <a:p>
              <a:endParaRPr lang="en-US"/>
            </a:p>
          </p:txBody>
        </p:sp>
        <p:sp>
          <p:nvSpPr>
            <p:cNvPr id="12396" name="Line 308"/>
            <p:cNvSpPr>
              <a:spLocks noChangeShapeType="1"/>
            </p:cNvSpPr>
            <p:nvPr/>
          </p:nvSpPr>
          <p:spPr bwMode="auto">
            <a:xfrm>
              <a:off x="1574" y="1188"/>
              <a:ext cx="82" cy="1"/>
            </a:xfrm>
            <a:prstGeom prst="line">
              <a:avLst/>
            </a:prstGeom>
            <a:noFill/>
            <a:ln w="31750">
              <a:solidFill>
                <a:srgbClr val="000000"/>
              </a:solidFill>
              <a:round/>
              <a:headEnd/>
              <a:tailEnd/>
            </a:ln>
          </p:spPr>
          <p:txBody>
            <a:bodyPr/>
            <a:lstStyle/>
            <a:p>
              <a:endParaRPr lang="en-US"/>
            </a:p>
          </p:txBody>
        </p:sp>
        <p:sp>
          <p:nvSpPr>
            <p:cNvPr id="12397" name="Line 309"/>
            <p:cNvSpPr>
              <a:spLocks noChangeShapeType="1"/>
            </p:cNvSpPr>
            <p:nvPr/>
          </p:nvSpPr>
          <p:spPr bwMode="auto">
            <a:xfrm>
              <a:off x="1560" y="1202"/>
              <a:ext cx="69" cy="1"/>
            </a:xfrm>
            <a:prstGeom prst="line">
              <a:avLst/>
            </a:prstGeom>
            <a:noFill/>
            <a:ln w="31750">
              <a:solidFill>
                <a:srgbClr val="000000"/>
              </a:solidFill>
              <a:round/>
              <a:headEnd/>
              <a:tailEnd/>
            </a:ln>
          </p:spPr>
          <p:txBody>
            <a:bodyPr/>
            <a:lstStyle/>
            <a:p>
              <a:endParaRPr lang="en-US"/>
            </a:p>
          </p:txBody>
        </p:sp>
        <p:sp>
          <p:nvSpPr>
            <p:cNvPr id="12398" name="Line 310"/>
            <p:cNvSpPr>
              <a:spLocks noChangeShapeType="1"/>
            </p:cNvSpPr>
            <p:nvPr/>
          </p:nvSpPr>
          <p:spPr bwMode="auto">
            <a:xfrm>
              <a:off x="1587" y="1202"/>
              <a:ext cx="56" cy="1"/>
            </a:xfrm>
            <a:prstGeom prst="line">
              <a:avLst/>
            </a:prstGeom>
            <a:noFill/>
            <a:ln w="31750">
              <a:solidFill>
                <a:srgbClr val="000000"/>
              </a:solidFill>
              <a:round/>
              <a:headEnd/>
              <a:tailEnd/>
            </a:ln>
          </p:spPr>
          <p:txBody>
            <a:bodyPr/>
            <a:lstStyle/>
            <a:p>
              <a:endParaRPr lang="en-US"/>
            </a:p>
          </p:txBody>
        </p:sp>
        <p:sp>
          <p:nvSpPr>
            <p:cNvPr id="12399" name="Freeform 311"/>
            <p:cNvSpPr>
              <a:spLocks/>
            </p:cNvSpPr>
            <p:nvPr/>
          </p:nvSpPr>
          <p:spPr bwMode="auto">
            <a:xfrm>
              <a:off x="1629"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US"/>
            </a:p>
          </p:txBody>
        </p:sp>
        <p:sp>
          <p:nvSpPr>
            <p:cNvPr id="12400" name="Rectangle 312"/>
            <p:cNvSpPr>
              <a:spLocks noChangeArrowheads="1"/>
            </p:cNvSpPr>
            <p:nvPr/>
          </p:nvSpPr>
          <p:spPr bwMode="auto">
            <a:xfrm>
              <a:off x="1601" y="1092"/>
              <a:ext cx="28" cy="41"/>
            </a:xfrm>
            <a:prstGeom prst="rect">
              <a:avLst/>
            </a:prstGeom>
            <a:solidFill>
              <a:srgbClr val="FFFFFF"/>
            </a:solidFill>
            <a:ln w="9525">
              <a:noFill/>
              <a:miter lim="800000"/>
              <a:headEnd/>
              <a:tailEnd/>
            </a:ln>
          </p:spPr>
          <p:txBody>
            <a:bodyPr/>
            <a:lstStyle/>
            <a:p>
              <a:endParaRPr lang="en-US"/>
            </a:p>
          </p:txBody>
        </p:sp>
        <p:sp>
          <p:nvSpPr>
            <p:cNvPr id="12401" name="Rectangle 313"/>
            <p:cNvSpPr>
              <a:spLocks noChangeArrowheads="1"/>
            </p:cNvSpPr>
            <p:nvPr/>
          </p:nvSpPr>
          <p:spPr bwMode="auto">
            <a:xfrm>
              <a:off x="1601" y="1092"/>
              <a:ext cx="42" cy="55"/>
            </a:xfrm>
            <a:prstGeom prst="rect">
              <a:avLst/>
            </a:prstGeom>
            <a:noFill/>
            <a:ln w="31750">
              <a:solidFill>
                <a:srgbClr val="000000"/>
              </a:solidFill>
              <a:miter lim="800000"/>
              <a:headEnd/>
              <a:tailEnd/>
            </a:ln>
          </p:spPr>
          <p:txBody>
            <a:bodyPr/>
            <a:lstStyle/>
            <a:p>
              <a:endParaRPr lang="en-US"/>
            </a:p>
          </p:txBody>
        </p:sp>
        <p:sp>
          <p:nvSpPr>
            <p:cNvPr id="12402" name="Freeform 314"/>
            <p:cNvSpPr>
              <a:spLocks/>
            </p:cNvSpPr>
            <p:nvPr/>
          </p:nvSpPr>
          <p:spPr bwMode="auto">
            <a:xfrm>
              <a:off x="1836" y="1175"/>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p:spPr>
          <p:txBody>
            <a:bodyPr/>
            <a:lstStyle/>
            <a:p>
              <a:endParaRPr lang="en-US"/>
            </a:p>
          </p:txBody>
        </p:sp>
        <p:sp>
          <p:nvSpPr>
            <p:cNvPr id="12403" name="AutoShape 315"/>
            <p:cNvSpPr>
              <a:spLocks noChangeArrowheads="1"/>
            </p:cNvSpPr>
            <p:nvPr/>
          </p:nvSpPr>
          <p:spPr bwMode="auto">
            <a:xfrm>
              <a:off x="1725" y="1092"/>
              <a:ext cx="125" cy="69"/>
            </a:xfrm>
            <a:prstGeom prst="roundRect">
              <a:avLst>
                <a:gd name="adj" fmla="val 50000"/>
              </a:avLst>
            </a:prstGeom>
            <a:solidFill>
              <a:srgbClr val="CF924C"/>
            </a:solidFill>
            <a:ln w="9525">
              <a:noFill/>
              <a:round/>
              <a:headEnd/>
              <a:tailEnd/>
            </a:ln>
          </p:spPr>
          <p:txBody>
            <a:bodyPr/>
            <a:lstStyle/>
            <a:p>
              <a:endParaRPr lang="en-US"/>
            </a:p>
          </p:txBody>
        </p:sp>
        <p:sp>
          <p:nvSpPr>
            <p:cNvPr id="12404" name="AutoShape 316"/>
            <p:cNvSpPr>
              <a:spLocks noChangeArrowheads="1"/>
            </p:cNvSpPr>
            <p:nvPr/>
          </p:nvSpPr>
          <p:spPr bwMode="auto">
            <a:xfrm>
              <a:off x="1712" y="1078"/>
              <a:ext cx="151" cy="97"/>
            </a:xfrm>
            <a:prstGeom prst="roundRect">
              <a:avLst>
                <a:gd name="adj" fmla="val 38662"/>
              </a:avLst>
            </a:prstGeom>
            <a:noFill/>
            <a:ln w="53975">
              <a:solidFill>
                <a:srgbClr val="CF924C"/>
              </a:solidFill>
              <a:round/>
              <a:headEnd/>
              <a:tailEnd/>
            </a:ln>
          </p:spPr>
          <p:txBody>
            <a:bodyPr/>
            <a:lstStyle/>
            <a:p>
              <a:endParaRPr lang="en-US"/>
            </a:p>
          </p:txBody>
        </p:sp>
        <p:sp>
          <p:nvSpPr>
            <p:cNvPr id="12405" name="Rectangle 317"/>
            <p:cNvSpPr>
              <a:spLocks noChangeArrowheads="1"/>
            </p:cNvSpPr>
            <p:nvPr/>
          </p:nvSpPr>
          <p:spPr bwMode="auto">
            <a:xfrm>
              <a:off x="1753" y="1106"/>
              <a:ext cx="83" cy="41"/>
            </a:xfrm>
            <a:prstGeom prst="rect">
              <a:avLst/>
            </a:prstGeom>
            <a:solidFill>
              <a:srgbClr val="FFFFFF"/>
            </a:solidFill>
            <a:ln w="9525">
              <a:noFill/>
              <a:miter lim="800000"/>
              <a:headEnd/>
              <a:tailEnd/>
            </a:ln>
          </p:spPr>
          <p:txBody>
            <a:bodyPr/>
            <a:lstStyle/>
            <a:p>
              <a:endParaRPr lang="en-US"/>
            </a:p>
          </p:txBody>
        </p:sp>
        <p:sp>
          <p:nvSpPr>
            <p:cNvPr id="12406" name="Rectangle 318"/>
            <p:cNvSpPr>
              <a:spLocks noChangeArrowheads="1"/>
            </p:cNvSpPr>
            <p:nvPr/>
          </p:nvSpPr>
          <p:spPr bwMode="auto">
            <a:xfrm>
              <a:off x="1753" y="1106"/>
              <a:ext cx="97" cy="55"/>
            </a:xfrm>
            <a:prstGeom prst="rect">
              <a:avLst/>
            </a:prstGeom>
            <a:noFill/>
            <a:ln w="31750">
              <a:solidFill>
                <a:srgbClr val="CF924C"/>
              </a:solidFill>
              <a:miter lim="800000"/>
              <a:headEnd/>
              <a:tailEnd/>
            </a:ln>
          </p:spPr>
          <p:txBody>
            <a:bodyPr/>
            <a:lstStyle/>
            <a:p>
              <a:endParaRPr lang="en-US"/>
            </a:p>
          </p:txBody>
        </p:sp>
        <p:sp>
          <p:nvSpPr>
            <p:cNvPr id="12407" name="Freeform 319"/>
            <p:cNvSpPr>
              <a:spLocks/>
            </p:cNvSpPr>
            <p:nvPr/>
          </p:nvSpPr>
          <p:spPr bwMode="auto">
            <a:xfrm>
              <a:off x="1863"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408" name="Picture 320"/>
            <p:cNvPicPr>
              <a:picLocks noChangeAspect="1" noChangeArrowheads="1"/>
            </p:cNvPicPr>
            <p:nvPr/>
          </p:nvPicPr>
          <p:blipFill>
            <a:blip r:embed="rId3"/>
            <a:srcRect/>
            <a:stretch>
              <a:fillRect/>
            </a:stretch>
          </p:blipFill>
          <p:spPr bwMode="auto">
            <a:xfrm>
              <a:off x="1753" y="1106"/>
              <a:ext cx="69" cy="41"/>
            </a:xfrm>
            <a:prstGeom prst="rect">
              <a:avLst/>
            </a:prstGeom>
            <a:noFill/>
            <a:ln w="9525">
              <a:noFill/>
              <a:miter lim="800000"/>
              <a:headEnd/>
              <a:tailEnd/>
            </a:ln>
          </p:spPr>
        </p:pic>
        <p:sp>
          <p:nvSpPr>
            <p:cNvPr id="12409" name="Line 321"/>
            <p:cNvSpPr>
              <a:spLocks noChangeShapeType="1"/>
            </p:cNvSpPr>
            <p:nvPr/>
          </p:nvSpPr>
          <p:spPr bwMode="auto">
            <a:xfrm>
              <a:off x="1863" y="1244"/>
              <a:ext cx="1" cy="1"/>
            </a:xfrm>
            <a:prstGeom prst="line">
              <a:avLst/>
            </a:prstGeom>
            <a:noFill/>
            <a:ln w="31750">
              <a:solidFill>
                <a:srgbClr val="000000"/>
              </a:solidFill>
              <a:round/>
              <a:headEnd/>
              <a:tailEnd/>
            </a:ln>
          </p:spPr>
          <p:txBody>
            <a:bodyPr/>
            <a:lstStyle/>
            <a:p>
              <a:endParaRPr lang="en-US"/>
            </a:p>
          </p:txBody>
        </p:sp>
        <p:sp>
          <p:nvSpPr>
            <p:cNvPr id="12410" name="Freeform 322"/>
            <p:cNvSpPr>
              <a:spLocks/>
            </p:cNvSpPr>
            <p:nvPr/>
          </p:nvSpPr>
          <p:spPr bwMode="auto">
            <a:xfrm>
              <a:off x="187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411" name="Rectangle 323"/>
            <p:cNvSpPr>
              <a:spLocks noChangeArrowheads="1"/>
            </p:cNvSpPr>
            <p:nvPr/>
          </p:nvSpPr>
          <p:spPr bwMode="auto">
            <a:xfrm>
              <a:off x="1739" y="1161"/>
              <a:ext cx="97" cy="27"/>
            </a:xfrm>
            <a:prstGeom prst="rect">
              <a:avLst/>
            </a:prstGeom>
            <a:solidFill>
              <a:srgbClr val="CF924C"/>
            </a:solidFill>
            <a:ln w="31750">
              <a:solidFill>
                <a:srgbClr val="CF924C"/>
              </a:solidFill>
              <a:miter lim="800000"/>
              <a:headEnd/>
              <a:tailEnd/>
            </a:ln>
          </p:spPr>
          <p:txBody>
            <a:bodyPr/>
            <a:lstStyle/>
            <a:p>
              <a:endParaRPr lang="en-US"/>
            </a:p>
          </p:txBody>
        </p:sp>
        <p:sp>
          <p:nvSpPr>
            <p:cNvPr id="12412" name="Freeform 324"/>
            <p:cNvSpPr>
              <a:spLocks/>
            </p:cNvSpPr>
            <p:nvPr/>
          </p:nvSpPr>
          <p:spPr bwMode="auto">
            <a:xfrm>
              <a:off x="1725" y="1188"/>
              <a:ext cx="125" cy="28"/>
            </a:xfrm>
            <a:custGeom>
              <a:avLst/>
              <a:gdLst>
                <a:gd name="T0" fmla="*/ 14 w 125"/>
                <a:gd name="T1" fmla="*/ 0 h 28"/>
                <a:gd name="T2" fmla="*/ 0 w 125"/>
                <a:gd name="T3" fmla="*/ 28 h 28"/>
                <a:gd name="T4" fmla="*/ 125 w 125"/>
                <a:gd name="T5" fmla="*/ 28 h 28"/>
                <a:gd name="T6" fmla="*/ 125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prstDash val="solid"/>
              <a:round/>
              <a:headEnd/>
              <a:tailEnd/>
            </a:ln>
          </p:spPr>
          <p:txBody>
            <a:bodyPr/>
            <a:lstStyle/>
            <a:p>
              <a:endParaRPr lang="en-US"/>
            </a:p>
          </p:txBody>
        </p:sp>
        <p:sp>
          <p:nvSpPr>
            <p:cNvPr id="12413" name="Line 325"/>
            <p:cNvSpPr>
              <a:spLocks noChangeShapeType="1"/>
            </p:cNvSpPr>
            <p:nvPr/>
          </p:nvSpPr>
          <p:spPr bwMode="auto">
            <a:xfrm>
              <a:off x="1739" y="1202"/>
              <a:ext cx="14" cy="1"/>
            </a:xfrm>
            <a:prstGeom prst="line">
              <a:avLst/>
            </a:prstGeom>
            <a:noFill/>
            <a:ln w="31750">
              <a:solidFill>
                <a:srgbClr val="000000"/>
              </a:solidFill>
              <a:round/>
              <a:headEnd/>
              <a:tailEnd/>
            </a:ln>
          </p:spPr>
          <p:txBody>
            <a:bodyPr/>
            <a:lstStyle/>
            <a:p>
              <a:endParaRPr lang="en-US"/>
            </a:p>
          </p:txBody>
        </p:sp>
        <p:sp>
          <p:nvSpPr>
            <p:cNvPr id="12414" name="Line 326"/>
            <p:cNvSpPr>
              <a:spLocks noChangeShapeType="1"/>
            </p:cNvSpPr>
            <p:nvPr/>
          </p:nvSpPr>
          <p:spPr bwMode="auto">
            <a:xfrm>
              <a:off x="1753" y="1188"/>
              <a:ext cx="83" cy="1"/>
            </a:xfrm>
            <a:prstGeom prst="line">
              <a:avLst/>
            </a:prstGeom>
            <a:noFill/>
            <a:ln w="31750">
              <a:solidFill>
                <a:srgbClr val="000000"/>
              </a:solidFill>
              <a:round/>
              <a:headEnd/>
              <a:tailEnd/>
            </a:ln>
          </p:spPr>
          <p:txBody>
            <a:bodyPr/>
            <a:lstStyle/>
            <a:p>
              <a:endParaRPr lang="en-US"/>
            </a:p>
          </p:txBody>
        </p:sp>
        <p:sp>
          <p:nvSpPr>
            <p:cNvPr id="12415" name="Line 327"/>
            <p:cNvSpPr>
              <a:spLocks noChangeShapeType="1"/>
            </p:cNvSpPr>
            <p:nvPr/>
          </p:nvSpPr>
          <p:spPr bwMode="auto">
            <a:xfrm>
              <a:off x="1739" y="1202"/>
              <a:ext cx="69" cy="1"/>
            </a:xfrm>
            <a:prstGeom prst="line">
              <a:avLst/>
            </a:prstGeom>
            <a:noFill/>
            <a:ln w="31750">
              <a:solidFill>
                <a:srgbClr val="000000"/>
              </a:solidFill>
              <a:round/>
              <a:headEnd/>
              <a:tailEnd/>
            </a:ln>
          </p:spPr>
          <p:txBody>
            <a:bodyPr/>
            <a:lstStyle/>
            <a:p>
              <a:endParaRPr lang="en-US"/>
            </a:p>
          </p:txBody>
        </p:sp>
        <p:sp>
          <p:nvSpPr>
            <p:cNvPr id="12416" name="Line 328"/>
            <p:cNvSpPr>
              <a:spLocks noChangeShapeType="1"/>
            </p:cNvSpPr>
            <p:nvPr/>
          </p:nvSpPr>
          <p:spPr bwMode="auto">
            <a:xfrm>
              <a:off x="1767" y="1202"/>
              <a:ext cx="55" cy="1"/>
            </a:xfrm>
            <a:prstGeom prst="line">
              <a:avLst/>
            </a:prstGeom>
            <a:noFill/>
            <a:ln w="31750">
              <a:solidFill>
                <a:srgbClr val="000000"/>
              </a:solidFill>
              <a:round/>
              <a:headEnd/>
              <a:tailEnd/>
            </a:ln>
          </p:spPr>
          <p:txBody>
            <a:bodyPr/>
            <a:lstStyle/>
            <a:p>
              <a:endParaRPr lang="en-US"/>
            </a:p>
          </p:txBody>
        </p:sp>
        <p:sp>
          <p:nvSpPr>
            <p:cNvPr id="12417" name="Freeform 329"/>
            <p:cNvSpPr>
              <a:spLocks/>
            </p:cNvSpPr>
            <p:nvPr/>
          </p:nvSpPr>
          <p:spPr bwMode="auto">
            <a:xfrm>
              <a:off x="1808" y="1202"/>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prstDash val="solid"/>
              <a:round/>
              <a:headEnd/>
              <a:tailEnd/>
            </a:ln>
          </p:spPr>
          <p:txBody>
            <a:bodyPr/>
            <a:lstStyle/>
            <a:p>
              <a:endParaRPr lang="en-US"/>
            </a:p>
          </p:txBody>
        </p:sp>
        <p:sp>
          <p:nvSpPr>
            <p:cNvPr id="12418" name="Rectangle 330"/>
            <p:cNvSpPr>
              <a:spLocks noChangeArrowheads="1"/>
            </p:cNvSpPr>
            <p:nvPr/>
          </p:nvSpPr>
          <p:spPr bwMode="auto">
            <a:xfrm>
              <a:off x="1781" y="1092"/>
              <a:ext cx="27" cy="41"/>
            </a:xfrm>
            <a:prstGeom prst="rect">
              <a:avLst/>
            </a:prstGeom>
            <a:solidFill>
              <a:srgbClr val="FFFFFF"/>
            </a:solidFill>
            <a:ln w="9525">
              <a:noFill/>
              <a:miter lim="800000"/>
              <a:headEnd/>
              <a:tailEnd/>
            </a:ln>
          </p:spPr>
          <p:txBody>
            <a:bodyPr/>
            <a:lstStyle/>
            <a:p>
              <a:endParaRPr lang="en-US"/>
            </a:p>
          </p:txBody>
        </p:sp>
        <p:sp>
          <p:nvSpPr>
            <p:cNvPr id="12419" name="Rectangle 331"/>
            <p:cNvSpPr>
              <a:spLocks noChangeArrowheads="1"/>
            </p:cNvSpPr>
            <p:nvPr/>
          </p:nvSpPr>
          <p:spPr bwMode="auto">
            <a:xfrm>
              <a:off x="1781" y="1092"/>
              <a:ext cx="41" cy="55"/>
            </a:xfrm>
            <a:prstGeom prst="rect">
              <a:avLst/>
            </a:prstGeom>
            <a:noFill/>
            <a:ln w="31750">
              <a:solidFill>
                <a:srgbClr val="000000"/>
              </a:solidFill>
              <a:miter lim="800000"/>
              <a:headEnd/>
              <a:tailEnd/>
            </a:ln>
          </p:spPr>
          <p:txBody>
            <a:bodyPr/>
            <a:lstStyle/>
            <a:p>
              <a:endParaRPr lang="en-US"/>
            </a:p>
          </p:txBody>
        </p:sp>
        <p:sp>
          <p:nvSpPr>
            <p:cNvPr id="12420" name="Freeform 332"/>
            <p:cNvSpPr>
              <a:spLocks/>
            </p:cNvSpPr>
            <p:nvPr/>
          </p:nvSpPr>
          <p:spPr bwMode="auto">
            <a:xfrm>
              <a:off x="2015"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US"/>
            </a:p>
          </p:txBody>
        </p:sp>
        <p:sp>
          <p:nvSpPr>
            <p:cNvPr id="12421" name="AutoShape 333"/>
            <p:cNvSpPr>
              <a:spLocks noChangeArrowheads="1"/>
            </p:cNvSpPr>
            <p:nvPr/>
          </p:nvSpPr>
          <p:spPr bwMode="auto">
            <a:xfrm>
              <a:off x="1905" y="1092"/>
              <a:ext cx="124" cy="69"/>
            </a:xfrm>
            <a:prstGeom prst="roundRect">
              <a:avLst>
                <a:gd name="adj" fmla="val 50000"/>
              </a:avLst>
            </a:prstGeom>
            <a:solidFill>
              <a:srgbClr val="CF924C"/>
            </a:solidFill>
            <a:ln w="9525">
              <a:noFill/>
              <a:round/>
              <a:headEnd/>
              <a:tailEnd/>
            </a:ln>
          </p:spPr>
          <p:txBody>
            <a:bodyPr/>
            <a:lstStyle/>
            <a:p>
              <a:endParaRPr lang="en-US"/>
            </a:p>
          </p:txBody>
        </p:sp>
        <p:sp>
          <p:nvSpPr>
            <p:cNvPr id="12422" name="AutoShape 334"/>
            <p:cNvSpPr>
              <a:spLocks noChangeArrowheads="1"/>
            </p:cNvSpPr>
            <p:nvPr/>
          </p:nvSpPr>
          <p:spPr bwMode="auto">
            <a:xfrm>
              <a:off x="1891" y="1078"/>
              <a:ext cx="152" cy="97"/>
            </a:xfrm>
            <a:prstGeom prst="roundRect">
              <a:avLst>
                <a:gd name="adj" fmla="val 38662"/>
              </a:avLst>
            </a:prstGeom>
            <a:noFill/>
            <a:ln w="53975">
              <a:solidFill>
                <a:srgbClr val="CF924C"/>
              </a:solidFill>
              <a:round/>
              <a:headEnd/>
              <a:tailEnd/>
            </a:ln>
          </p:spPr>
          <p:txBody>
            <a:bodyPr/>
            <a:lstStyle/>
            <a:p>
              <a:endParaRPr lang="en-US"/>
            </a:p>
          </p:txBody>
        </p:sp>
        <p:sp>
          <p:nvSpPr>
            <p:cNvPr id="12423" name="Rectangle 335"/>
            <p:cNvSpPr>
              <a:spLocks noChangeArrowheads="1"/>
            </p:cNvSpPr>
            <p:nvPr/>
          </p:nvSpPr>
          <p:spPr bwMode="auto">
            <a:xfrm>
              <a:off x="1932" y="1106"/>
              <a:ext cx="83" cy="41"/>
            </a:xfrm>
            <a:prstGeom prst="rect">
              <a:avLst/>
            </a:prstGeom>
            <a:solidFill>
              <a:srgbClr val="FFFFFF"/>
            </a:solidFill>
            <a:ln w="9525">
              <a:noFill/>
              <a:miter lim="800000"/>
              <a:headEnd/>
              <a:tailEnd/>
            </a:ln>
          </p:spPr>
          <p:txBody>
            <a:bodyPr/>
            <a:lstStyle/>
            <a:p>
              <a:endParaRPr lang="en-US"/>
            </a:p>
          </p:txBody>
        </p:sp>
        <p:sp>
          <p:nvSpPr>
            <p:cNvPr id="12424" name="Rectangle 336"/>
            <p:cNvSpPr>
              <a:spLocks noChangeArrowheads="1"/>
            </p:cNvSpPr>
            <p:nvPr/>
          </p:nvSpPr>
          <p:spPr bwMode="auto">
            <a:xfrm>
              <a:off x="1932" y="1106"/>
              <a:ext cx="97" cy="55"/>
            </a:xfrm>
            <a:prstGeom prst="rect">
              <a:avLst/>
            </a:prstGeom>
            <a:noFill/>
            <a:ln w="31750">
              <a:solidFill>
                <a:srgbClr val="CF924C"/>
              </a:solidFill>
              <a:miter lim="800000"/>
              <a:headEnd/>
              <a:tailEnd/>
            </a:ln>
          </p:spPr>
          <p:txBody>
            <a:bodyPr/>
            <a:lstStyle/>
            <a:p>
              <a:endParaRPr lang="en-US"/>
            </a:p>
          </p:txBody>
        </p:sp>
        <p:sp>
          <p:nvSpPr>
            <p:cNvPr id="12425" name="Freeform 337"/>
            <p:cNvSpPr>
              <a:spLocks/>
            </p:cNvSpPr>
            <p:nvPr/>
          </p:nvSpPr>
          <p:spPr bwMode="auto">
            <a:xfrm>
              <a:off x="2043" y="1230"/>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426" name="Picture 338"/>
            <p:cNvPicPr>
              <a:picLocks noChangeAspect="1" noChangeArrowheads="1"/>
            </p:cNvPicPr>
            <p:nvPr/>
          </p:nvPicPr>
          <p:blipFill>
            <a:blip r:embed="rId3"/>
            <a:srcRect/>
            <a:stretch>
              <a:fillRect/>
            </a:stretch>
          </p:blipFill>
          <p:spPr bwMode="auto">
            <a:xfrm>
              <a:off x="1932" y="1106"/>
              <a:ext cx="69" cy="41"/>
            </a:xfrm>
            <a:prstGeom prst="rect">
              <a:avLst/>
            </a:prstGeom>
            <a:noFill/>
            <a:ln w="9525">
              <a:noFill/>
              <a:miter lim="800000"/>
              <a:headEnd/>
              <a:tailEnd/>
            </a:ln>
          </p:spPr>
        </p:pic>
        <p:sp>
          <p:nvSpPr>
            <p:cNvPr id="12427" name="Line 339"/>
            <p:cNvSpPr>
              <a:spLocks noChangeShapeType="1"/>
            </p:cNvSpPr>
            <p:nvPr/>
          </p:nvSpPr>
          <p:spPr bwMode="auto">
            <a:xfrm>
              <a:off x="2043" y="1244"/>
              <a:ext cx="1" cy="1"/>
            </a:xfrm>
            <a:prstGeom prst="line">
              <a:avLst/>
            </a:prstGeom>
            <a:noFill/>
            <a:ln w="31750">
              <a:solidFill>
                <a:srgbClr val="000000"/>
              </a:solidFill>
              <a:round/>
              <a:headEnd/>
              <a:tailEnd/>
            </a:ln>
          </p:spPr>
          <p:txBody>
            <a:bodyPr/>
            <a:lstStyle/>
            <a:p>
              <a:endParaRPr lang="en-US"/>
            </a:p>
          </p:txBody>
        </p:sp>
        <p:sp>
          <p:nvSpPr>
            <p:cNvPr id="12428" name="Freeform 340"/>
            <p:cNvSpPr>
              <a:spLocks/>
            </p:cNvSpPr>
            <p:nvPr/>
          </p:nvSpPr>
          <p:spPr bwMode="auto">
            <a:xfrm>
              <a:off x="205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429" name="Rectangle 341"/>
            <p:cNvSpPr>
              <a:spLocks noChangeArrowheads="1"/>
            </p:cNvSpPr>
            <p:nvPr/>
          </p:nvSpPr>
          <p:spPr bwMode="auto">
            <a:xfrm>
              <a:off x="1919" y="1161"/>
              <a:ext cx="96" cy="27"/>
            </a:xfrm>
            <a:prstGeom prst="rect">
              <a:avLst/>
            </a:prstGeom>
            <a:solidFill>
              <a:srgbClr val="CF924C"/>
            </a:solidFill>
            <a:ln w="31750">
              <a:solidFill>
                <a:srgbClr val="CF924C"/>
              </a:solidFill>
              <a:miter lim="800000"/>
              <a:headEnd/>
              <a:tailEnd/>
            </a:ln>
          </p:spPr>
          <p:txBody>
            <a:bodyPr/>
            <a:lstStyle/>
            <a:p>
              <a:endParaRPr lang="en-US"/>
            </a:p>
          </p:txBody>
        </p:sp>
        <p:sp>
          <p:nvSpPr>
            <p:cNvPr id="12430" name="Freeform 342"/>
            <p:cNvSpPr>
              <a:spLocks/>
            </p:cNvSpPr>
            <p:nvPr/>
          </p:nvSpPr>
          <p:spPr bwMode="auto">
            <a:xfrm>
              <a:off x="1905"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431" name="Line 343"/>
            <p:cNvSpPr>
              <a:spLocks noChangeShapeType="1"/>
            </p:cNvSpPr>
            <p:nvPr/>
          </p:nvSpPr>
          <p:spPr bwMode="auto">
            <a:xfrm>
              <a:off x="1919" y="1202"/>
              <a:ext cx="13" cy="1"/>
            </a:xfrm>
            <a:prstGeom prst="line">
              <a:avLst/>
            </a:prstGeom>
            <a:noFill/>
            <a:ln w="31750">
              <a:solidFill>
                <a:srgbClr val="000000"/>
              </a:solidFill>
              <a:round/>
              <a:headEnd/>
              <a:tailEnd/>
            </a:ln>
          </p:spPr>
          <p:txBody>
            <a:bodyPr/>
            <a:lstStyle/>
            <a:p>
              <a:endParaRPr lang="en-US"/>
            </a:p>
          </p:txBody>
        </p:sp>
        <p:sp>
          <p:nvSpPr>
            <p:cNvPr id="12432" name="Line 344"/>
            <p:cNvSpPr>
              <a:spLocks noChangeShapeType="1"/>
            </p:cNvSpPr>
            <p:nvPr/>
          </p:nvSpPr>
          <p:spPr bwMode="auto">
            <a:xfrm>
              <a:off x="1932" y="1188"/>
              <a:ext cx="83" cy="1"/>
            </a:xfrm>
            <a:prstGeom prst="line">
              <a:avLst/>
            </a:prstGeom>
            <a:noFill/>
            <a:ln w="31750">
              <a:solidFill>
                <a:srgbClr val="000000"/>
              </a:solidFill>
              <a:round/>
              <a:headEnd/>
              <a:tailEnd/>
            </a:ln>
          </p:spPr>
          <p:txBody>
            <a:bodyPr/>
            <a:lstStyle/>
            <a:p>
              <a:endParaRPr lang="en-US"/>
            </a:p>
          </p:txBody>
        </p:sp>
        <p:sp>
          <p:nvSpPr>
            <p:cNvPr id="12433" name="Line 345"/>
            <p:cNvSpPr>
              <a:spLocks noChangeShapeType="1"/>
            </p:cNvSpPr>
            <p:nvPr/>
          </p:nvSpPr>
          <p:spPr bwMode="auto">
            <a:xfrm>
              <a:off x="1919" y="1202"/>
              <a:ext cx="69" cy="1"/>
            </a:xfrm>
            <a:prstGeom prst="line">
              <a:avLst/>
            </a:prstGeom>
            <a:noFill/>
            <a:ln w="31750">
              <a:solidFill>
                <a:srgbClr val="000000"/>
              </a:solidFill>
              <a:round/>
              <a:headEnd/>
              <a:tailEnd/>
            </a:ln>
          </p:spPr>
          <p:txBody>
            <a:bodyPr/>
            <a:lstStyle/>
            <a:p>
              <a:endParaRPr lang="en-US"/>
            </a:p>
          </p:txBody>
        </p:sp>
        <p:sp>
          <p:nvSpPr>
            <p:cNvPr id="12434" name="Line 346"/>
            <p:cNvSpPr>
              <a:spLocks noChangeShapeType="1"/>
            </p:cNvSpPr>
            <p:nvPr/>
          </p:nvSpPr>
          <p:spPr bwMode="auto">
            <a:xfrm>
              <a:off x="1946" y="1202"/>
              <a:ext cx="55" cy="1"/>
            </a:xfrm>
            <a:prstGeom prst="line">
              <a:avLst/>
            </a:prstGeom>
            <a:noFill/>
            <a:ln w="31750">
              <a:solidFill>
                <a:srgbClr val="000000"/>
              </a:solidFill>
              <a:round/>
              <a:headEnd/>
              <a:tailEnd/>
            </a:ln>
          </p:spPr>
          <p:txBody>
            <a:bodyPr/>
            <a:lstStyle/>
            <a:p>
              <a:endParaRPr lang="en-US"/>
            </a:p>
          </p:txBody>
        </p:sp>
        <p:sp>
          <p:nvSpPr>
            <p:cNvPr id="12435" name="Freeform 347"/>
            <p:cNvSpPr>
              <a:spLocks/>
            </p:cNvSpPr>
            <p:nvPr/>
          </p:nvSpPr>
          <p:spPr bwMode="auto">
            <a:xfrm>
              <a:off x="1988"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US"/>
            </a:p>
          </p:txBody>
        </p:sp>
        <p:sp>
          <p:nvSpPr>
            <p:cNvPr id="12436" name="Rectangle 348"/>
            <p:cNvSpPr>
              <a:spLocks noChangeArrowheads="1"/>
            </p:cNvSpPr>
            <p:nvPr/>
          </p:nvSpPr>
          <p:spPr bwMode="auto">
            <a:xfrm>
              <a:off x="1960" y="1092"/>
              <a:ext cx="28" cy="41"/>
            </a:xfrm>
            <a:prstGeom prst="rect">
              <a:avLst/>
            </a:prstGeom>
            <a:solidFill>
              <a:srgbClr val="FFFFFF"/>
            </a:solidFill>
            <a:ln w="9525">
              <a:noFill/>
              <a:miter lim="800000"/>
              <a:headEnd/>
              <a:tailEnd/>
            </a:ln>
          </p:spPr>
          <p:txBody>
            <a:bodyPr/>
            <a:lstStyle/>
            <a:p>
              <a:endParaRPr lang="en-US"/>
            </a:p>
          </p:txBody>
        </p:sp>
        <p:sp>
          <p:nvSpPr>
            <p:cNvPr id="12437" name="Rectangle 349"/>
            <p:cNvSpPr>
              <a:spLocks noChangeArrowheads="1"/>
            </p:cNvSpPr>
            <p:nvPr/>
          </p:nvSpPr>
          <p:spPr bwMode="auto">
            <a:xfrm>
              <a:off x="1960" y="1092"/>
              <a:ext cx="41" cy="55"/>
            </a:xfrm>
            <a:prstGeom prst="rect">
              <a:avLst/>
            </a:prstGeom>
            <a:noFill/>
            <a:ln w="31750">
              <a:solidFill>
                <a:srgbClr val="000000"/>
              </a:solidFill>
              <a:miter lim="800000"/>
              <a:headEnd/>
              <a:tailEnd/>
            </a:ln>
          </p:spPr>
          <p:txBody>
            <a:bodyPr/>
            <a:lstStyle/>
            <a:p>
              <a:endParaRPr lang="en-US"/>
            </a:p>
          </p:txBody>
        </p:sp>
        <p:sp>
          <p:nvSpPr>
            <p:cNvPr id="12438" name="Freeform 350"/>
            <p:cNvSpPr>
              <a:spLocks/>
            </p:cNvSpPr>
            <p:nvPr/>
          </p:nvSpPr>
          <p:spPr bwMode="auto">
            <a:xfrm>
              <a:off x="1629"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p:spPr>
          <p:txBody>
            <a:bodyPr/>
            <a:lstStyle/>
            <a:p>
              <a:endParaRPr lang="en-US"/>
            </a:p>
          </p:txBody>
        </p:sp>
        <p:sp>
          <p:nvSpPr>
            <p:cNvPr id="12439" name="AutoShape 351"/>
            <p:cNvSpPr>
              <a:spLocks noChangeArrowheads="1"/>
            </p:cNvSpPr>
            <p:nvPr/>
          </p:nvSpPr>
          <p:spPr bwMode="auto">
            <a:xfrm>
              <a:off x="1518" y="2071"/>
              <a:ext cx="125" cy="83"/>
            </a:xfrm>
            <a:prstGeom prst="roundRect">
              <a:avLst>
                <a:gd name="adj" fmla="val 50000"/>
              </a:avLst>
            </a:prstGeom>
            <a:solidFill>
              <a:srgbClr val="CF924C"/>
            </a:solidFill>
            <a:ln w="9525">
              <a:noFill/>
              <a:round/>
              <a:headEnd/>
              <a:tailEnd/>
            </a:ln>
          </p:spPr>
          <p:txBody>
            <a:bodyPr/>
            <a:lstStyle/>
            <a:p>
              <a:endParaRPr lang="en-US"/>
            </a:p>
          </p:txBody>
        </p:sp>
        <p:sp>
          <p:nvSpPr>
            <p:cNvPr id="12440" name="AutoShape 352"/>
            <p:cNvSpPr>
              <a:spLocks noChangeArrowheads="1"/>
            </p:cNvSpPr>
            <p:nvPr/>
          </p:nvSpPr>
          <p:spPr bwMode="auto">
            <a:xfrm>
              <a:off x="1505" y="2058"/>
              <a:ext cx="151" cy="110"/>
            </a:xfrm>
            <a:prstGeom prst="roundRect">
              <a:avLst>
                <a:gd name="adj" fmla="val 40454"/>
              </a:avLst>
            </a:prstGeom>
            <a:noFill/>
            <a:ln w="53975">
              <a:solidFill>
                <a:srgbClr val="CF924C"/>
              </a:solidFill>
              <a:round/>
              <a:headEnd/>
              <a:tailEnd/>
            </a:ln>
          </p:spPr>
          <p:txBody>
            <a:bodyPr/>
            <a:lstStyle/>
            <a:p>
              <a:endParaRPr lang="en-US"/>
            </a:p>
          </p:txBody>
        </p:sp>
        <p:sp>
          <p:nvSpPr>
            <p:cNvPr id="12441" name="Rectangle 353"/>
            <p:cNvSpPr>
              <a:spLocks noChangeArrowheads="1"/>
            </p:cNvSpPr>
            <p:nvPr/>
          </p:nvSpPr>
          <p:spPr bwMode="auto">
            <a:xfrm>
              <a:off x="1546" y="2099"/>
              <a:ext cx="83" cy="41"/>
            </a:xfrm>
            <a:prstGeom prst="rect">
              <a:avLst/>
            </a:prstGeom>
            <a:solidFill>
              <a:srgbClr val="FFFFFF"/>
            </a:solidFill>
            <a:ln w="9525">
              <a:noFill/>
              <a:miter lim="800000"/>
              <a:headEnd/>
              <a:tailEnd/>
            </a:ln>
          </p:spPr>
          <p:txBody>
            <a:bodyPr/>
            <a:lstStyle/>
            <a:p>
              <a:endParaRPr lang="en-US"/>
            </a:p>
          </p:txBody>
        </p:sp>
        <p:sp>
          <p:nvSpPr>
            <p:cNvPr id="12442" name="Rectangle 354"/>
            <p:cNvSpPr>
              <a:spLocks noChangeArrowheads="1"/>
            </p:cNvSpPr>
            <p:nvPr/>
          </p:nvSpPr>
          <p:spPr bwMode="auto">
            <a:xfrm>
              <a:off x="1546" y="2099"/>
              <a:ext cx="97" cy="55"/>
            </a:xfrm>
            <a:prstGeom prst="rect">
              <a:avLst/>
            </a:prstGeom>
            <a:noFill/>
            <a:ln w="31750">
              <a:solidFill>
                <a:srgbClr val="CF924C"/>
              </a:solidFill>
              <a:miter lim="800000"/>
              <a:headEnd/>
              <a:tailEnd/>
            </a:ln>
          </p:spPr>
          <p:txBody>
            <a:bodyPr/>
            <a:lstStyle/>
            <a:p>
              <a:endParaRPr lang="en-US"/>
            </a:p>
          </p:txBody>
        </p:sp>
        <p:sp>
          <p:nvSpPr>
            <p:cNvPr id="12443" name="Freeform 355"/>
            <p:cNvSpPr>
              <a:spLocks/>
            </p:cNvSpPr>
            <p:nvPr/>
          </p:nvSpPr>
          <p:spPr bwMode="auto">
            <a:xfrm>
              <a:off x="1656"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444" name="Picture 356"/>
            <p:cNvPicPr>
              <a:picLocks noChangeAspect="1" noChangeArrowheads="1"/>
            </p:cNvPicPr>
            <p:nvPr/>
          </p:nvPicPr>
          <p:blipFill>
            <a:blip r:embed="rId3"/>
            <a:srcRect/>
            <a:stretch>
              <a:fillRect/>
            </a:stretch>
          </p:blipFill>
          <p:spPr bwMode="auto">
            <a:xfrm>
              <a:off x="1546" y="2099"/>
              <a:ext cx="69" cy="28"/>
            </a:xfrm>
            <a:prstGeom prst="rect">
              <a:avLst/>
            </a:prstGeom>
            <a:noFill/>
            <a:ln w="9525">
              <a:noFill/>
              <a:miter lim="800000"/>
              <a:headEnd/>
              <a:tailEnd/>
            </a:ln>
          </p:spPr>
        </p:pic>
        <p:sp>
          <p:nvSpPr>
            <p:cNvPr id="12445" name="Line 357"/>
            <p:cNvSpPr>
              <a:spLocks noChangeShapeType="1"/>
            </p:cNvSpPr>
            <p:nvPr/>
          </p:nvSpPr>
          <p:spPr bwMode="auto">
            <a:xfrm>
              <a:off x="1656" y="2223"/>
              <a:ext cx="1" cy="14"/>
            </a:xfrm>
            <a:prstGeom prst="line">
              <a:avLst/>
            </a:prstGeom>
            <a:noFill/>
            <a:ln w="31750">
              <a:solidFill>
                <a:srgbClr val="000000"/>
              </a:solidFill>
              <a:round/>
              <a:headEnd/>
              <a:tailEnd/>
            </a:ln>
          </p:spPr>
          <p:txBody>
            <a:bodyPr/>
            <a:lstStyle/>
            <a:p>
              <a:endParaRPr lang="en-US"/>
            </a:p>
          </p:txBody>
        </p:sp>
        <p:sp>
          <p:nvSpPr>
            <p:cNvPr id="12446" name="Line 358"/>
            <p:cNvSpPr>
              <a:spLocks noChangeShapeType="1"/>
            </p:cNvSpPr>
            <p:nvPr/>
          </p:nvSpPr>
          <p:spPr bwMode="auto">
            <a:xfrm>
              <a:off x="1670" y="2223"/>
              <a:ext cx="1" cy="14"/>
            </a:xfrm>
            <a:prstGeom prst="line">
              <a:avLst/>
            </a:prstGeom>
            <a:noFill/>
            <a:ln w="31750">
              <a:solidFill>
                <a:srgbClr val="000000"/>
              </a:solidFill>
              <a:round/>
              <a:headEnd/>
              <a:tailEnd/>
            </a:ln>
          </p:spPr>
          <p:txBody>
            <a:bodyPr/>
            <a:lstStyle/>
            <a:p>
              <a:endParaRPr lang="en-US"/>
            </a:p>
          </p:txBody>
        </p:sp>
        <p:sp>
          <p:nvSpPr>
            <p:cNvPr id="12447" name="Line 359"/>
            <p:cNvSpPr>
              <a:spLocks noChangeShapeType="1"/>
            </p:cNvSpPr>
            <p:nvPr/>
          </p:nvSpPr>
          <p:spPr bwMode="auto">
            <a:xfrm>
              <a:off x="1670" y="2223"/>
              <a:ext cx="1" cy="14"/>
            </a:xfrm>
            <a:prstGeom prst="line">
              <a:avLst/>
            </a:prstGeom>
            <a:noFill/>
            <a:ln w="31750">
              <a:solidFill>
                <a:srgbClr val="000000"/>
              </a:solidFill>
              <a:round/>
              <a:headEnd/>
              <a:tailEnd/>
            </a:ln>
          </p:spPr>
          <p:txBody>
            <a:bodyPr/>
            <a:lstStyle/>
            <a:p>
              <a:endParaRPr lang="en-US"/>
            </a:p>
          </p:txBody>
        </p:sp>
        <p:sp>
          <p:nvSpPr>
            <p:cNvPr id="12448" name="Rectangle 360"/>
            <p:cNvSpPr>
              <a:spLocks noChangeArrowheads="1"/>
            </p:cNvSpPr>
            <p:nvPr/>
          </p:nvSpPr>
          <p:spPr bwMode="auto">
            <a:xfrm>
              <a:off x="1532" y="2154"/>
              <a:ext cx="97" cy="14"/>
            </a:xfrm>
            <a:prstGeom prst="rect">
              <a:avLst/>
            </a:prstGeom>
            <a:solidFill>
              <a:srgbClr val="CF924C"/>
            </a:solidFill>
            <a:ln w="31750">
              <a:solidFill>
                <a:srgbClr val="CF924C"/>
              </a:solidFill>
              <a:miter lim="800000"/>
              <a:headEnd/>
              <a:tailEnd/>
            </a:ln>
          </p:spPr>
          <p:txBody>
            <a:bodyPr/>
            <a:lstStyle/>
            <a:p>
              <a:endParaRPr lang="en-US"/>
            </a:p>
          </p:txBody>
        </p:sp>
        <p:sp>
          <p:nvSpPr>
            <p:cNvPr id="12449" name="Freeform 361"/>
            <p:cNvSpPr>
              <a:spLocks/>
            </p:cNvSpPr>
            <p:nvPr/>
          </p:nvSpPr>
          <p:spPr bwMode="auto">
            <a:xfrm>
              <a:off x="1518" y="2182"/>
              <a:ext cx="125" cy="14"/>
            </a:xfrm>
            <a:custGeom>
              <a:avLst/>
              <a:gdLst>
                <a:gd name="T0" fmla="*/ 14 w 125"/>
                <a:gd name="T1" fmla="*/ 0 h 14"/>
                <a:gd name="T2" fmla="*/ 0 w 125"/>
                <a:gd name="T3" fmla="*/ 14 h 14"/>
                <a:gd name="T4" fmla="*/ 125 w 125"/>
                <a:gd name="T5" fmla="*/ 14 h 14"/>
                <a:gd name="T6" fmla="*/ 125 w 125"/>
                <a:gd name="T7" fmla="*/ 0 h 14"/>
                <a:gd name="T8" fmla="*/ 14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prstDash val="solid"/>
              <a:round/>
              <a:headEnd/>
              <a:tailEnd/>
            </a:ln>
          </p:spPr>
          <p:txBody>
            <a:bodyPr/>
            <a:lstStyle/>
            <a:p>
              <a:endParaRPr lang="en-US"/>
            </a:p>
          </p:txBody>
        </p:sp>
        <p:sp>
          <p:nvSpPr>
            <p:cNvPr id="12450" name="Line 362"/>
            <p:cNvSpPr>
              <a:spLocks noChangeShapeType="1"/>
            </p:cNvSpPr>
            <p:nvPr/>
          </p:nvSpPr>
          <p:spPr bwMode="auto">
            <a:xfrm>
              <a:off x="1532" y="2196"/>
              <a:ext cx="14" cy="1"/>
            </a:xfrm>
            <a:prstGeom prst="line">
              <a:avLst/>
            </a:prstGeom>
            <a:noFill/>
            <a:ln w="31750">
              <a:solidFill>
                <a:srgbClr val="000000"/>
              </a:solidFill>
              <a:round/>
              <a:headEnd/>
              <a:tailEnd/>
            </a:ln>
          </p:spPr>
          <p:txBody>
            <a:bodyPr/>
            <a:lstStyle/>
            <a:p>
              <a:endParaRPr lang="en-US"/>
            </a:p>
          </p:txBody>
        </p:sp>
        <p:sp>
          <p:nvSpPr>
            <p:cNvPr id="12451" name="Line 363"/>
            <p:cNvSpPr>
              <a:spLocks noChangeShapeType="1"/>
            </p:cNvSpPr>
            <p:nvPr/>
          </p:nvSpPr>
          <p:spPr bwMode="auto">
            <a:xfrm>
              <a:off x="1546" y="2182"/>
              <a:ext cx="83" cy="1"/>
            </a:xfrm>
            <a:prstGeom prst="line">
              <a:avLst/>
            </a:prstGeom>
            <a:noFill/>
            <a:ln w="31750">
              <a:solidFill>
                <a:srgbClr val="000000"/>
              </a:solidFill>
              <a:round/>
              <a:headEnd/>
              <a:tailEnd/>
            </a:ln>
          </p:spPr>
          <p:txBody>
            <a:bodyPr/>
            <a:lstStyle/>
            <a:p>
              <a:endParaRPr lang="en-US"/>
            </a:p>
          </p:txBody>
        </p:sp>
        <p:sp>
          <p:nvSpPr>
            <p:cNvPr id="12452" name="Line 364"/>
            <p:cNvSpPr>
              <a:spLocks noChangeShapeType="1"/>
            </p:cNvSpPr>
            <p:nvPr/>
          </p:nvSpPr>
          <p:spPr bwMode="auto">
            <a:xfrm>
              <a:off x="1532" y="2182"/>
              <a:ext cx="69" cy="1"/>
            </a:xfrm>
            <a:prstGeom prst="line">
              <a:avLst/>
            </a:prstGeom>
            <a:noFill/>
            <a:ln w="31750">
              <a:solidFill>
                <a:srgbClr val="000000"/>
              </a:solidFill>
              <a:round/>
              <a:headEnd/>
              <a:tailEnd/>
            </a:ln>
          </p:spPr>
          <p:txBody>
            <a:bodyPr/>
            <a:lstStyle/>
            <a:p>
              <a:endParaRPr lang="en-US"/>
            </a:p>
          </p:txBody>
        </p:sp>
        <p:sp>
          <p:nvSpPr>
            <p:cNvPr id="12453" name="Line 365"/>
            <p:cNvSpPr>
              <a:spLocks noChangeShapeType="1"/>
            </p:cNvSpPr>
            <p:nvPr/>
          </p:nvSpPr>
          <p:spPr bwMode="auto">
            <a:xfrm>
              <a:off x="1560" y="2196"/>
              <a:ext cx="55" cy="1"/>
            </a:xfrm>
            <a:prstGeom prst="line">
              <a:avLst/>
            </a:prstGeom>
            <a:noFill/>
            <a:ln w="31750">
              <a:solidFill>
                <a:srgbClr val="000000"/>
              </a:solidFill>
              <a:round/>
              <a:headEnd/>
              <a:tailEnd/>
            </a:ln>
          </p:spPr>
          <p:txBody>
            <a:bodyPr/>
            <a:lstStyle/>
            <a:p>
              <a:endParaRPr lang="en-US"/>
            </a:p>
          </p:txBody>
        </p:sp>
        <p:sp>
          <p:nvSpPr>
            <p:cNvPr id="12454" name="Line 366"/>
            <p:cNvSpPr>
              <a:spLocks noChangeShapeType="1"/>
            </p:cNvSpPr>
            <p:nvPr/>
          </p:nvSpPr>
          <p:spPr bwMode="auto">
            <a:xfrm>
              <a:off x="1601" y="2182"/>
              <a:ext cx="28" cy="1"/>
            </a:xfrm>
            <a:prstGeom prst="line">
              <a:avLst/>
            </a:prstGeom>
            <a:noFill/>
            <a:ln w="31750">
              <a:solidFill>
                <a:srgbClr val="000000"/>
              </a:solidFill>
              <a:round/>
              <a:headEnd/>
              <a:tailEnd/>
            </a:ln>
          </p:spPr>
          <p:txBody>
            <a:bodyPr/>
            <a:lstStyle/>
            <a:p>
              <a:endParaRPr lang="en-US"/>
            </a:p>
          </p:txBody>
        </p:sp>
        <p:sp>
          <p:nvSpPr>
            <p:cNvPr id="12455" name="Line 367"/>
            <p:cNvSpPr>
              <a:spLocks noChangeShapeType="1"/>
            </p:cNvSpPr>
            <p:nvPr/>
          </p:nvSpPr>
          <p:spPr bwMode="auto">
            <a:xfrm>
              <a:off x="1629" y="2196"/>
              <a:ext cx="14" cy="1"/>
            </a:xfrm>
            <a:prstGeom prst="line">
              <a:avLst/>
            </a:prstGeom>
            <a:noFill/>
            <a:ln w="31750">
              <a:solidFill>
                <a:srgbClr val="000000"/>
              </a:solidFill>
              <a:round/>
              <a:headEnd/>
              <a:tailEnd/>
            </a:ln>
          </p:spPr>
          <p:txBody>
            <a:bodyPr/>
            <a:lstStyle/>
            <a:p>
              <a:endParaRPr lang="en-US"/>
            </a:p>
          </p:txBody>
        </p:sp>
        <p:sp>
          <p:nvSpPr>
            <p:cNvPr id="12456" name="Rectangle 368"/>
            <p:cNvSpPr>
              <a:spLocks noChangeArrowheads="1"/>
            </p:cNvSpPr>
            <p:nvPr/>
          </p:nvSpPr>
          <p:spPr bwMode="auto">
            <a:xfrm>
              <a:off x="1574" y="2085"/>
              <a:ext cx="27" cy="28"/>
            </a:xfrm>
            <a:prstGeom prst="rect">
              <a:avLst/>
            </a:prstGeom>
            <a:solidFill>
              <a:srgbClr val="FFFFFF"/>
            </a:solidFill>
            <a:ln w="9525">
              <a:noFill/>
              <a:miter lim="800000"/>
              <a:headEnd/>
              <a:tailEnd/>
            </a:ln>
          </p:spPr>
          <p:txBody>
            <a:bodyPr/>
            <a:lstStyle/>
            <a:p>
              <a:endParaRPr lang="en-US"/>
            </a:p>
          </p:txBody>
        </p:sp>
        <p:sp>
          <p:nvSpPr>
            <p:cNvPr id="12457" name="Rectangle 369"/>
            <p:cNvSpPr>
              <a:spLocks noChangeArrowheads="1"/>
            </p:cNvSpPr>
            <p:nvPr/>
          </p:nvSpPr>
          <p:spPr bwMode="auto">
            <a:xfrm>
              <a:off x="1574" y="2085"/>
              <a:ext cx="41" cy="42"/>
            </a:xfrm>
            <a:prstGeom prst="rect">
              <a:avLst/>
            </a:prstGeom>
            <a:noFill/>
            <a:ln w="31750">
              <a:solidFill>
                <a:srgbClr val="000000"/>
              </a:solidFill>
              <a:miter lim="800000"/>
              <a:headEnd/>
              <a:tailEnd/>
            </a:ln>
          </p:spPr>
          <p:txBody>
            <a:bodyPr/>
            <a:lstStyle/>
            <a:p>
              <a:endParaRPr lang="en-US"/>
            </a:p>
          </p:txBody>
        </p:sp>
        <p:sp>
          <p:nvSpPr>
            <p:cNvPr id="12458" name="Freeform 370"/>
            <p:cNvSpPr>
              <a:spLocks/>
            </p:cNvSpPr>
            <p:nvPr/>
          </p:nvSpPr>
          <p:spPr bwMode="auto">
            <a:xfrm>
              <a:off x="1808" y="2168"/>
              <a:ext cx="42" cy="55"/>
            </a:xfrm>
            <a:custGeom>
              <a:avLst/>
              <a:gdLst>
                <a:gd name="T0" fmla="*/ 0 w 42"/>
                <a:gd name="T1" fmla="*/ 0 h 55"/>
                <a:gd name="T2" fmla="*/ 42 w 42"/>
                <a:gd name="T3" fmla="*/ 14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prstDash val="solid"/>
              <a:round/>
              <a:headEnd/>
              <a:tailEnd/>
            </a:ln>
          </p:spPr>
          <p:txBody>
            <a:bodyPr/>
            <a:lstStyle/>
            <a:p>
              <a:endParaRPr lang="en-US"/>
            </a:p>
          </p:txBody>
        </p:sp>
        <p:sp>
          <p:nvSpPr>
            <p:cNvPr id="12459" name="AutoShape 371"/>
            <p:cNvSpPr>
              <a:spLocks noChangeArrowheads="1"/>
            </p:cNvSpPr>
            <p:nvPr/>
          </p:nvSpPr>
          <p:spPr bwMode="auto">
            <a:xfrm>
              <a:off x="1698" y="2071"/>
              <a:ext cx="124" cy="83"/>
            </a:xfrm>
            <a:prstGeom prst="roundRect">
              <a:avLst>
                <a:gd name="adj" fmla="val 50000"/>
              </a:avLst>
            </a:prstGeom>
            <a:solidFill>
              <a:srgbClr val="CF924C"/>
            </a:solidFill>
            <a:ln w="9525">
              <a:noFill/>
              <a:round/>
              <a:headEnd/>
              <a:tailEnd/>
            </a:ln>
          </p:spPr>
          <p:txBody>
            <a:bodyPr/>
            <a:lstStyle/>
            <a:p>
              <a:endParaRPr lang="en-US"/>
            </a:p>
          </p:txBody>
        </p:sp>
        <p:sp>
          <p:nvSpPr>
            <p:cNvPr id="12460" name="AutoShape 372"/>
            <p:cNvSpPr>
              <a:spLocks noChangeArrowheads="1"/>
            </p:cNvSpPr>
            <p:nvPr/>
          </p:nvSpPr>
          <p:spPr bwMode="auto">
            <a:xfrm>
              <a:off x="1684" y="2058"/>
              <a:ext cx="152" cy="110"/>
            </a:xfrm>
            <a:prstGeom prst="roundRect">
              <a:avLst>
                <a:gd name="adj" fmla="val 40454"/>
              </a:avLst>
            </a:prstGeom>
            <a:noFill/>
            <a:ln w="53975">
              <a:solidFill>
                <a:srgbClr val="CF924C"/>
              </a:solidFill>
              <a:round/>
              <a:headEnd/>
              <a:tailEnd/>
            </a:ln>
          </p:spPr>
          <p:txBody>
            <a:bodyPr/>
            <a:lstStyle/>
            <a:p>
              <a:endParaRPr lang="en-US"/>
            </a:p>
          </p:txBody>
        </p:sp>
        <p:sp>
          <p:nvSpPr>
            <p:cNvPr id="12461" name="Rectangle 373"/>
            <p:cNvSpPr>
              <a:spLocks noChangeArrowheads="1"/>
            </p:cNvSpPr>
            <p:nvPr/>
          </p:nvSpPr>
          <p:spPr bwMode="auto">
            <a:xfrm>
              <a:off x="1725" y="2099"/>
              <a:ext cx="83" cy="41"/>
            </a:xfrm>
            <a:prstGeom prst="rect">
              <a:avLst/>
            </a:prstGeom>
            <a:solidFill>
              <a:srgbClr val="FFFFFF"/>
            </a:solidFill>
            <a:ln w="9525">
              <a:noFill/>
              <a:miter lim="800000"/>
              <a:headEnd/>
              <a:tailEnd/>
            </a:ln>
          </p:spPr>
          <p:txBody>
            <a:bodyPr/>
            <a:lstStyle/>
            <a:p>
              <a:endParaRPr lang="en-US"/>
            </a:p>
          </p:txBody>
        </p:sp>
        <p:sp>
          <p:nvSpPr>
            <p:cNvPr id="12462" name="Rectangle 374"/>
            <p:cNvSpPr>
              <a:spLocks noChangeArrowheads="1"/>
            </p:cNvSpPr>
            <p:nvPr/>
          </p:nvSpPr>
          <p:spPr bwMode="auto">
            <a:xfrm>
              <a:off x="1725" y="2099"/>
              <a:ext cx="97" cy="55"/>
            </a:xfrm>
            <a:prstGeom prst="rect">
              <a:avLst/>
            </a:prstGeom>
            <a:noFill/>
            <a:ln w="31750">
              <a:solidFill>
                <a:srgbClr val="CF924C"/>
              </a:solidFill>
              <a:miter lim="800000"/>
              <a:headEnd/>
              <a:tailEnd/>
            </a:ln>
          </p:spPr>
          <p:txBody>
            <a:bodyPr/>
            <a:lstStyle/>
            <a:p>
              <a:endParaRPr lang="en-US"/>
            </a:p>
          </p:txBody>
        </p:sp>
        <p:sp>
          <p:nvSpPr>
            <p:cNvPr id="12463" name="Freeform 375"/>
            <p:cNvSpPr>
              <a:spLocks/>
            </p:cNvSpPr>
            <p:nvPr/>
          </p:nvSpPr>
          <p:spPr bwMode="auto">
            <a:xfrm>
              <a:off x="1836" y="2223"/>
              <a:ext cx="27" cy="28"/>
            </a:xfrm>
            <a:custGeom>
              <a:avLst/>
              <a:gdLst>
                <a:gd name="T0" fmla="*/ 14 w 27"/>
                <a:gd name="T1" fmla="*/ 0 h 28"/>
                <a:gd name="T2" fmla="*/ 14 w 27"/>
                <a:gd name="T3" fmla="*/ 0 h 28"/>
                <a:gd name="T4" fmla="*/ 27 w 27"/>
                <a:gd name="T5" fmla="*/ 0 h 28"/>
                <a:gd name="T6" fmla="*/ 27 w 27"/>
                <a:gd name="T7" fmla="*/ 14 h 28"/>
                <a:gd name="T8" fmla="*/ 14 w 27"/>
                <a:gd name="T9" fmla="*/ 28 h 28"/>
                <a:gd name="T10" fmla="*/ 14 w 27"/>
                <a:gd name="T11" fmla="*/ 28 h 28"/>
                <a:gd name="T12" fmla="*/ 0 w 27"/>
                <a:gd name="T13" fmla="*/ 14 h 28"/>
                <a:gd name="T14" fmla="*/ 0 w 27"/>
                <a:gd name="T15" fmla="*/ 0 h 28"/>
                <a:gd name="T16" fmla="*/ 0 w 27"/>
                <a:gd name="T17" fmla="*/ 0 h 28"/>
                <a:gd name="T18" fmla="*/ 14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464" name="Picture 376"/>
            <p:cNvPicPr>
              <a:picLocks noChangeAspect="1" noChangeArrowheads="1"/>
            </p:cNvPicPr>
            <p:nvPr/>
          </p:nvPicPr>
          <p:blipFill>
            <a:blip r:embed="rId3"/>
            <a:srcRect/>
            <a:stretch>
              <a:fillRect/>
            </a:stretch>
          </p:blipFill>
          <p:spPr bwMode="auto">
            <a:xfrm>
              <a:off x="1725" y="2099"/>
              <a:ext cx="69" cy="28"/>
            </a:xfrm>
            <a:prstGeom prst="rect">
              <a:avLst/>
            </a:prstGeom>
            <a:noFill/>
            <a:ln w="9525">
              <a:noFill/>
              <a:miter lim="800000"/>
              <a:headEnd/>
              <a:tailEnd/>
            </a:ln>
          </p:spPr>
        </p:pic>
        <p:sp>
          <p:nvSpPr>
            <p:cNvPr id="12465" name="Line 377"/>
            <p:cNvSpPr>
              <a:spLocks noChangeShapeType="1"/>
            </p:cNvSpPr>
            <p:nvPr/>
          </p:nvSpPr>
          <p:spPr bwMode="auto">
            <a:xfrm>
              <a:off x="1836" y="2223"/>
              <a:ext cx="1" cy="14"/>
            </a:xfrm>
            <a:prstGeom prst="line">
              <a:avLst/>
            </a:prstGeom>
            <a:noFill/>
            <a:ln w="31750">
              <a:solidFill>
                <a:srgbClr val="000000"/>
              </a:solidFill>
              <a:round/>
              <a:headEnd/>
              <a:tailEnd/>
            </a:ln>
          </p:spPr>
          <p:txBody>
            <a:bodyPr/>
            <a:lstStyle/>
            <a:p>
              <a:endParaRPr lang="en-US"/>
            </a:p>
          </p:txBody>
        </p:sp>
        <p:sp>
          <p:nvSpPr>
            <p:cNvPr id="12466" name="Line 378"/>
            <p:cNvSpPr>
              <a:spLocks noChangeShapeType="1"/>
            </p:cNvSpPr>
            <p:nvPr/>
          </p:nvSpPr>
          <p:spPr bwMode="auto">
            <a:xfrm>
              <a:off x="1850" y="2223"/>
              <a:ext cx="1" cy="14"/>
            </a:xfrm>
            <a:prstGeom prst="line">
              <a:avLst/>
            </a:prstGeom>
            <a:noFill/>
            <a:ln w="31750">
              <a:solidFill>
                <a:srgbClr val="000000"/>
              </a:solidFill>
              <a:round/>
              <a:headEnd/>
              <a:tailEnd/>
            </a:ln>
          </p:spPr>
          <p:txBody>
            <a:bodyPr/>
            <a:lstStyle/>
            <a:p>
              <a:endParaRPr lang="en-US"/>
            </a:p>
          </p:txBody>
        </p:sp>
        <p:sp>
          <p:nvSpPr>
            <p:cNvPr id="12467" name="Line 379"/>
            <p:cNvSpPr>
              <a:spLocks noChangeShapeType="1"/>
            </p:cNvSpPr>
            <p:nvPr/>
          </p:nvSpPr>
          <p:spPr bwMode="auto">
            <a:xfrm>
              <a:off x="1850" y="2223"/>
              <a:ext cx="1" cy="14"/>
            </a:xfrm>
            <a:prstGeom prst="line">
              <a:avLst/>
            </a:prstGeom>
            <a:noFill/>
            <a:ln w="31750">
              <a:solidFill>
                <a:srgbClr val="000000"/>
              </a:solidFill>
              <a:round/>
              <a:headEnd/>
              <a:tailEnd/>
            </a:ln>
          </p:spPr>
          <p:txBody>
            <a:bodyPr/>
            <a:lstStyle/>
            <a:p>
              <a:endParaRPr lang="en-US"/>
            </a:p>
          </p:txBody>
        </p:sp>
        <p:sp>
          <p:nvSpPr>
            <p:cNvPr id="12468" name="Rectangle 380"/>
            <p:cNvSpPr>
              <a:spLocks noChangeArrowheads="1"/>
            </p:cNvSpPr>
            <p:nvPr/>
          </p:nvSpPr>
          <p:spPr bwMode="auto">
            <a:xfrm>
              <a:off x="1712" y="2154"/>
              <a:ext cx="96" cy="14"/>
            </a:xfrm>
            <a:prstGeom prst="rect">
              <a:avLst/>
            </a:prstGeom>
            <a:solidFill>
              <a:srgbClr val="CF924C"/>
            </a:solidFill>
            <a:ln w="31750">
              <a:solidFill>
                <a:srgbClr val="CF924C"/>
              </a:solidFill>
              <a:miter lim="800000"/>
              <a:headEnd/>
              <a:tailEnd/>
            </a:ln>
          </p:spPr>
          <p:txBody>
            <a:bodyPr/>
            <a:lstStyle/>
            <a:p>
              <a:endParaRPr lang="en-US"/>
            </a:p>
          </p:txBody>
        </p:sp>
        <p:sp>
          <p:nvSpPr>
            <p:cNvPr id="12469" name="Freeform 381"/>
            <p:cNvSpPr>
              <a:spLocks/>
            </p:cNvSpPr>
            <p:nvPr/>
          </p:nvSpPr>
          <p:spPr bwMode="auto">
            <a:xfrm>
              <a:off x="1698"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470" name="Line 382"/>
            <p:cNvSpPr>
              <a:spLocks noChangeShapeType="1"/>
            </p:cNvSpPr>
            <p:nvPr/>
          </p:nvSpPr>
          <p:spPr bwMode="auto">
            <a:xfrm>
              <a:off x="1712" y="2196"/>
              <a:ext cx="13" cy="1"/>
            </a:xfrm>
            <a:prstGeom prst="line">
              <a:avLst/>
            </a:prstGeom>
            <a:noFill/>
            <a:ln w="31750">
              <a:solidFill>
                <a:srgbClr val="000000"/>
              </a:solidFill>
              <a:round/>
              <a:headEnd/>
              <a:tailEnd/>
            </a:ln>
          </p:spPr>
          <p:txBody>
            <a:bodyPr/>
            <a:lstStyle/>
            <a:p>
              <a:endParaRPr lang="en-US"/>
            </a:p>
          </p:txBody>
        </p:sp>
        <p:sp>
          <p:nvSpPr>
            <p:cNvPr id="12471" name="Line 383"/>
            <p:cNvSpPr>
              <a:spLocks noChangeShapeType="1"/>
            </p:cNvSpPr>
            <p:nvPr/>
          </p:nvSpPr>
          <p:spPr bwMode="auto">
            <a:xfrm>
              <a:off x="1725" y="2182"/>
              <a:ext cx="83" cy="1"/>
            </a:xfrm>
            <a:prstGeom prst="line">
              <a:avLst/>
            </a:prstGeom>
            <a:noFill/>
            <a:ln w="31750">
              <a:solidFill>
                <a:srgbClr val="000000"/>
              </a:solidFill>
              <a:round/>
              <a:headEnd/>
              <a:tailEnd/>
            </a:ln>
          </p:spPr>
          <p:txBody>
            <a:bodyPr/>
            <a:lstStyle/>
            <a:p>
              <a:endParaRPr lang="en-US"/>
            </a:p>
          </p:txBody>
        </p:sp>
        <p:sp>
          <p:nvSpPr>
            <p:cNvPr id="12472" name="Line 384"/>
            <p:cNvSpPr>
              <a:spLocks noChangeShapeType="1"/>
            </p:cNvSpPr>
            <p:nvPr/>
          </p:nvSpPr>
          <p:spPr bwMode="auto">
            <a:xfrm>
              <a:off x="1712" y="2182"/>
              <a:ext cx="69" cy="1"/>
            </a:xfrm>
            <a:prstGeom prst="line">
              <a:avLst/>
            </a:prstGeom>
            <a:noFill/>
            <a:ln w="31750">
              <a:solidFill>
                <a:srgbClr val="000000"/>
              </a:solidFill>
              <a:round/>
              <a:headEnd/>
              <a:tailEnd/>
            </a:ln>
          </p:spPr>
          <p:txBody>
            <a:bodyPr/>
            <a:lstStyle/>
            <a:p>
              <a:endParaRPr lang="en-US"/>
            </a:p>
          </p:txBody>
        </p:sp>
        <p:sp>
          <p:nvSpPr>
            <p:cNvPr id="12473" name="Line 385"/>
            <p:cNvSpPr>
              <a:spLocks noChangeShapeType="1"/>
            </p:cNvSpPr>
            <p:nvPr/>
          </p:nvSpPr>
          <p:spPr bwMode="auto">
            <a:xfrm>
              <a:off x="1739" y="2196"/>
              <a:ext cx="55" cy="1"/>
            </a:xfrm>
            <a:prstGeom prst="line">
              <a:avLst/>
            </a:prstGeom>
            <a:noFill/>
            <a:ln w="31750">
              <a:solidFill>
                <a:srgbClr val="000000"/>
              </a:solidFill>
              <a:round/>
              <a:headEnd/>
              <a:tailEnd/>
            </a:ln>
          </p:spPr>
          <p:txBody>
            <a:bodyPr/>
            <a:lstStyle/>
            <a:p>
              <a:endParaRPr lang="en-US"/>
            </a:p>
          </p:txBody>
        </p:sp>
        <p:sp>
          <p:nvSpPr>
            <p:cNvPr id="12474" name="Line 386"/>
            <p:cNvSpPr>
              <a:spLocks noChangeShapeType="1"/>
            </p:cNvSpPr>
            <p:nvPr/>
          </p:nvSpPr>
          <p:spPr bwMode="auto">
            <a:xfrm>
              <a:off x="1781" y="2182"/>
              <a:ext cx="27" cy="1"/>
            </a:xfrm>
            <a:prstGeom prst="line">
              <a:avLst/>
            </a:prstGeom>
            <a:noFill/>
            <a:ln w="31750">
              <a:solidFill>
                <a:srgbClr val="000000"/>
              </a:solidFill>
              <a:round/>
              <a:headEnd/>
              <a:tailEnd/>
            </a:ln>
          </p:spPr>
          <p:txBody>
            <a:bodyPr/>
            <a:lstStyle/>
            <a:p>
              <a:endParaRPr lang="en-US"/>
            </a:p>
          </p:txBody>
        </p:sp>
        <p:sp>
          <p:nvSpPr>
            <p:cNvPr id="12475" name="Line 387"/>
            <p:cNvSpPr>
              <a:spLocks noChangeShapeType="1"/>
            </p:cNvSpPr>
            <p:nvPr/>
          </p:nvSpPr>
          <p:spPr bwMode="auto">
            <a:xfrm>
              <a:off x="1808" y="2196"/>
              <a:ext cx="14" cy="1"/>
            </a:xfrm>
            <a:prstGeom prst="line">
              <a:avLst/>
            </a:prstGeom>
            <a:noFill/>
            <a:ln w="31750">
              <a:solidFill>
                <a:srgbClr val="000000"/>
              </a:solidFill>
              <a:round/>
              <a:headEnd/>
              <a:tailEnd/>
            </a:ln>
          </p:spPr>
          <p:txBody>
            <a:bodyPr/>
            <a:lstStyle/>
            <a:p>
              <a:endParaRPr lang="en-US"/>
            </a:p>
          </p:txBody>
        </p:sp>
        <p:sp>
          <p:nvSpPr>
            <p:cNvPr id="12476" name="Rectangle 388"/>
            <p:cNvSpPr>
              <a:spLocks noChangeArrowheads="1"/>
            </p:cNvSpPr>
            <p:nvPr/>
          </p:nvSpPr>
          <p:spPr bwMode="auto">
            <a:xfrm>
              <a:off x="1753" y="2085"/>
              <a:ext cx="28" cy="28"/>
            </a:xfrm>
            <a:prstGeom prst="rect">
              <a:avLst/>
            </a:prstGeom>
            <a:solidFill>
              <a:srgbClr val="FFFFFF"/>
            </a:solidFill>
            <a:ln w="9525">
              <a:noFill/>
              <a:miter lim="800000"/>
              <a:headEnd/>
              <a:tailEnd/>
            </a:ln>
          </p:spPr>
          <p:txBody>
            <a:bodyPr/>
            <a:lstStyle/>
            <a:p>
              <a:endParaRPr lang="en-US"/>
            </a:p>
          </p:txBody>
        </p:sp>
        <p:sp>
          <p:nvSpPr>
            <p:cNvPr id="12477" name="Rectangle 389"/>
            <p:cNvSpPr>
              <a:spLocks noChangeArrowheads="1"/>
            </p:cNvSpPr>
            <p:nvPr/>
          </p:nvSpPr>
          <p:spPr bwMode="auto">
            <a:xfrm>
              <a:off x="1753" y="2085"/>
              <a:ext cx="41" cy="42"/>
            </a:xfrm>
            <a:prstGeom prst="rect">
              <a:avLst/>
            </a:prstGeom>
            <a:noFill/>
            <a:ln w="31750">
              <a:solidFill>
                <a:srgbClr val="000000"/>
              </a:solidFill>
              <a:miter lim="800000"/>
              <a:headEnd/>
              <a:tailEnd/>
            </a:ln>
          </p:spPr>
          <p:txBody>
            <a:bodyPr/>
            <a:lstStyle/>
            <a:p>
              <a:endParaRPr lang="en-US"/>
            </a:p>
          </p:txBody>
        </p:sp>
        <p:sp>
          <p:nvSpPr>
            <p:cNvPr id="12478" name="Freeform 390"/>
            <p:cNvSpPr>
              <a:spLocks/>
            </p:cNvSpPr>
            <p:nvPr/>
          </p:nvSpPr>
          <p:spPr bwMode="auto">
            <a:xfrm>
              <a:off x="1988"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p:spPr>
          <p:txBody>
            <a:bodyPr/>
            <a:lstStyle/>
            <a:p>
              <a:endParaRPr lang="en-US"/>
            </a:p>
          </p:txBody>
        </p:sp>
        <p:sp>
          <p:nvSpPr>
            <p:cNvPr id="12479" name="AutoShape 391"/>
            <p:cNvSpPr>
              <a:spLocks noChangeArrowheads="1"/>
            </p:cNvSpPr>
            <p:nvPr/>
          </p:nvSpPr>
          <p:spPr bwMode="auto">
            <a:xfrm>
              <a:off x="1877" y="2071"/>
              <a:ext cx="124" cy="83"/>
            </a:xfrm>
            <a:prstGeom prst="roundRect">
              <a:avLst>
                <a:gd name="adj" fmla="val 50000"/>
              </a:avLst>
            </a:prstGeom>
            <a:solidFill>
              <a:srgbClr val="CF924C"/>
            </a:solidFill>
            <a:ln w="9525">
              <a:noFill/>
              <a:round/>
              <a:headEnd/>
              <a:tailEnd/>
            </a:ln>
          </p:spPr>
          <p:txBody>
            <a:bodyPr/>
            <a:lstStyle/>
            <a:p>
              <a:endParaRPr lang="en-US"/>
            </a:p>
          </p:txBody>
        </p:sp>
        <p:sp>
          <p:nvSpPr>
            <p:cNvPr id="12480" name="AutoShape 392"/>
            <p:cNvSpPr>
              <a:spLocks noChangeArrowheads="1"/>
            </p:cNvSpPr>
            <p:nvPr/>
          </p:nvSpPr>
          <p:spPr bwMode="auto">
            <a:xfrm>
              <a:off x="1863" y="2058"/>
              <a:ext cx="152" cy="110"/>
            </a:xfrm>
            <a:prstGeom prst="roundRect">
              <a:avLst>
                <a:gd name="adj" fmla="val 40454"/>
              </a:avLst>
            </a:prstGeom>
            <a:noFill/>
            <a:ln w="53975">
              <a:solidFill>
                <a:srgbClr val="CF924C"/>
              </a:solidFill>
              <a:round/>
              <a:headEnd/>
              <a:tailEnd/>
            </a:ln>
          </p:spPr>
          <p:txBody>
            <a:bodyPr/>
            <a:lstStyle/>
            <a:p>
              <a:endParaRPr lang="en-US"/>
            </a:p>
          </p:txBody>
        </p:sp>
        <p:sp>
          <p:nvSpPr>
            <p:cNvPr id="12481" name="Rectangle 393"/>
            <p:cNvSpPr>
              <a:spLocks noChangeArrowheads="1"/>
            </p:cNvSpPr>
            <p:nvPr/>
          </p:nvSpPr>
          <p:spPr bwMode="auto">
            <a:xfrm>
              <a:off x="1905" y="2099"/>
              <a:ext cx="83" cy="41"/>
            </a:xfrm>
            <a:prstGeom prst="rect">
              <a:avLst/>
            </a:prstGeom>
            <a:solidFill>
              <a:srgbClr val="FFFFFF"/>
            </a:solidFill>
            <a:ln w="9525">
              <a:noFill/>
              <a:miter lim="800000"/>
              <a:headEnd/>
              <a:tailEnd/>
            </a:ln>
          </p:spPr>
          <p:txBody>
            <a:bodyPr/>
            <a:lstStyle/>
            <a:p>
              <a:endParaRPr lang="en-US"/>
            </a:p>
          </p:txBody>
        </p:sp>
        <p:sp>
          <p:nvSpPr>
            <p:cNvPr id="12482" name="Rectangle 394"/>
            <p:cNvSpPr>
              <a:spLocks noChangeArrowheads="1"/>
            </p:cNvSpPr>
            <p:nvPr/>
          </p:nvSpPr>
          <p:spPr bwMode="auto">
            <a:xfrm>
              <a:off x="1905" y="2099"/>
              <a:ext cx="96" cy="55"/>
            </a:xfrm>
            <a:prstGeom prst="rect">
              <a:avLst/>
            </a:prstGeom>
            <a:noFill/>
            <a:ln w="31750">
              <a:solidFill>
                <a:srgbClr val="CF924C"/>
              </a:solidFill>
              <a:miter lim="800000"/>
              <a:headEnd/>
              <a:tailEnd/>
            </a:ln>
          </p:spPr>
          <p:txBody>
            <a:bodyPr/>
            <a:lstStyle/>
            <a:p>
              <a:endParaRPr lang="en-US"/>
            </a:p>
          </p:txBody>
        </p:sp>
        <p:sp>
          <p:nvSpPr>
            <p:cNvPr id="12483" name="Freeform 395"/>
            <p:cNvSpPr>
              <a:spLocks/>
            </p:cNvSpPr>
            <p:nvPr/>
          </p:nvSpPr>
          <p:spPr bwMode="auto">
            <a:xfrm>
              <a:off x="2015"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484" name="Picture 396"/>
            <p:cNvPicPr>
              <a:picLocks noChangeAspect="1" noChangeArrowheads="1"/>
            </p:cNvPicPr>
            <p:nvPr/>
          </p:nvPicPr>
          <p:blipFill>
            <a:blip r:embed="rId3"/>
            <a:srcRect/>
            <a:stretch>
              <a:fillRect/>
            </a:stretch>
          </p:blipFill>
          <p:spPr bwMode="auto">
            <a:xfrm>
              <a:off x="1905" y="2099"/>
              <a:ext cx="69" cy="28"/>
            </a:xfrm>
            <a:prstGeom prst="rect">
              <a:avLst/>
            </a:prstGeom>
            <a:noFill/>
            <a:ln w="9525">
              <a:noFill/>
              <a:miter lim="800000"/>
              <a:headEnd/>
              <a:tailEnd/>
            </a:ln>
          </p:spPr>
        </p:pic>
        <p:sp>
          <p:nvSpPr>
            <p:cNvPr id="12485" name="Line 397"/>
            <p:cNvSpPr>
              <a:spLocks noChangeShapeType="1"/>
            </p:cNvSpPr>
            <p:nvPr/>
          </p:nvSpPr>
          <p:spPr bwMode="auto">
            <a:xfrm>
              <a:off x="2015" y="2223"/>
              <a:ext cx="1" cy="14"/>
            </a:xfrm>
            <a:prstGeom prst="line">
              <a:avLst/>
            </a:prstGeom>
            <a:noFill/>
            <a:ln w="31750">
              <a:solidFill>
                <a:srgbClr val="000000"/>
              </a:solidFill>
              <a:round/>
              <a:headEnd/>
              <a:tailEnd/>
            </a:ln>
          </p:spPr>
          <p:txBody>
            <a:bodyPr/>
            <a:lstStyle/>
            <a:p>
              <a:endParaRPr lang="en-US"/>
            </a:p>
          </p:txBody>
        </p:sp>
        <p:sp>
          <p:nvSpPr>
            <p:cNvPr id="12486" name="Line 398"/>
            <p:cNvSpPr>
              <a:spLocks noChangeShapeType="1"/>
            </p:cNvSpPr>
            <p:nvPr/>
          </p:nvSpPr>
          <p:spPr bwMode="auto">
            <a:xfrm>
              <a:off x="2029" y="2223"/>
              <a:ext cx="1" cy="14"/>
            </a:xfrm>
            <a:prstGeom prst="line">
              <a:avLst/>
            </a:prstGeom>
            <a:noFill/>
            <a:ln w="31750">
              <a:solidFill>
                <a:srgbClr val="000000"/>
              </a:solidFill>
              <a:round/>
              <a:headEnd/>
              <a:tailEnd/>
            </a:ln>
          </p:spPr>
          <p:txBody>
            <a:bodyPr/>
            <a:lstStyle/>
            <a:p>
              <a:endParaRPr lang="en-US"/>
            </a:p>
          </p:txBody>
        </p:sp>
        <p:sp>
          <p:nvSpPr>
            <p:cNvPr id="12487" name="Line 399"/>
            <p:cNvSpPr>
              <a:spLocks noChangeShapeType="1"/>
            </p:cNvSpPr>
            <p:nvPr/>
          </p:nvSpPr>
          <p:spPr bwMode="auto">
            <a:xfrm>
              <a:off x="2029" y="2223"/>
              <a:ext cx="1" cy="14"/>
            </a:xfrm>
            <a:prstGeom prst="line">
              <a:avLst/>
            </a:prstGeom>
            <a:noFill/>
            <a:ln w="31750">
              <a:solidFill>
                <a:srgbClr val="000000"/>
              </a:solidFill>
              <a:round/>
              <a:headEnd/>
              <a:tailEnd/>
            </a:ln>
          </p:spPr>
          <p:txBody>
            <a:bodyPr/>
            <a:lstStyle/>
            <a:p>
              <a:endParaRPr lang="en-US"/>
            </a:p>
          </p:txBody>
        </p:sp>
        <p:sp>
          <p:nvSpPr>
            <p:cNvPr id="12488" name="Rectangle 400"/>
            <p:cNvSpPr>
              <a:spLocks noChangeArrowheads="1"/>
            </p:cNvSpPr>
            <p:nvPr/>
          </p:nvSpPr>
          <p:spPr bwMode="auto">
            <a:xfrm>
              <a:off x="1891" y="2154"/>
              <a:ext cx="97" cy="14"/>
            </a:xfrm>
            <a:prstGeom prst="rect">
              <a:avLst/>
            </a:prstGeom>
            <a:solidFill>
              <a:srgbClr val="CF924C"/>
            </a:solidFill>
            <a:ln w="31750">
              <a:solidFill>
                <a:srgbClr val="CF924C"/>
              </a:solidFill>
              <a:miter lim="800000"/>
              <a:headEnd/>
              <a:tailEnd/>
            </a:ln>
          </p:spPr>
          <p:txBody>
            <a:bodyPr/>
            <a:lstStyle/>
            <a:p>
              <a:endParaRPr lang="en-US"/>
            </a:p>
          </p:txBody>
        </p:sp>
        <p:sp>
          <p:nvSpPr>
            <p:cNvPr id="12489" name="Freeform 401"/>
            <p:cNvSpPr>
              <a:spLocks/>
            </p:cNvSpPr>
            <p:nvPr/>
          </p:nvSpPr>
          <p:spPr bwMode="auto">
            <a:xfrm>
              <a:off x="1877"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490" name="Line 402"/>
            <p:cNvSpPr>
              <a:spLocks noChangeShapeType="1"/>
            </p:cNvSpPr>
            <p:nvPr/>
          </p:nvSpPr>
          <p:spPr bwMode="auto">
            <a:xfrm>
              <a:off x="1891" y="2196"/>
              <a:ext cx="14" cy="1"/>
            </a:xfrm>
            <a:prstGeom prst="line">
              <a:avLst/>
            </a:prstGeom>
            <a:noFill/>
            <a:ln w="31750">
              <a:solidFill>
                <a:srgbClr val="000000"/>
              </a:solidFill>
              <a:round/>
              <a:headEnd/>
              <a:tailEnd/>
            </a:ln>
          </p:spPr>
          <p:txBody>
            <a:bodyPr/>
            <a:lstStyle/>
            <a:p>
              <a:endParaRPr lang="en-US"/>
            </a:p>
          </p:txBody>
        </p:sp>
        <p:sp>
          <p:nvSpPr>
            <p:cNvPr id="12491" name="Line 403"/>
            <p:cNvSpPr>
              <a:spLocks noChangeShapeType="1"/>
            </p:cNvSpPr>
            <p:nvPr/>
          </p:nvSpPr>
          <p:spPr bwMode="auto">
            <a:xfrm>
              <a:off x="1905" y="2182"/>
              <a:ext cx="83" cy="1"/>
            </a:xfrm>
            <a:prstGeom prst="line">
              <a:avLst/>
            </a:prstGeom>
            <a:noFill/>
            <a:ln w="31750">
              <a:solidFill>
                <a:srgbClr val="000000"/>
              </a:solidFill>
              <a:round/>
              <a:headEnd/>
              <a:tailEnd/>
            </a:ln>
          </p:spPr>
          <p:txBody>
            <a:bodyPr/>
            <a:lstStyle/>
            <a:p>
              <a:endParaRPr lang="en-US"/>
            </a:p>
          </p:txBody>
        </p:sp>
        <p:sp>
          <p:nvSpPr>
            <p:cNvPr id="12492" name="Line 404"/>
            <p:cNvSpPr>
              <a:spLocks noChangeShapeType="1"/>
            </p:cNvSpPr>
            <p:nvPr/>
          </p:nvSpPr>
          <p:spPr bwMode="auto">
            <a:xfrm>
              <a:off x="1891" y="2182"/>
              <a:ext cx="69" cy="1"/>
            </a:xfrm>
            <a:prstGeom prst="line">
              <a:avLst/>
            </a:prstGeom>
            <a:noFill/>
            <a:ln w="31750">
              <a:solidFill>
                <a:srgbClr val="000000"/>
              </a:solidFill>
              <a:round/>
              <a:headEnd/>
              <a:tailEnd/>
            </a:ln>
          </p:spPr>
          <p:txBody>
            <a:bodyPr/>
            <a:lstStyle/>
            <a:p>
              <a:endParaRPr lang="en-US"/>
            </a:p>
          </p:txBody>
        </p:sp>
        <p:sp>
          <p:nvSpPr>
            <p:cNvPr id="12493" name="Line 405"/>
            <p:cNvSpPr>
              <a:spLocks noChangeShapeType="1"/>
            </p:cNvSpPr>
            <p:nvPr/>
          </p:nvSpPr>
          <p:spPr bwMode="auto">
            <a:xfrm>
              <a:off x="1919" y="2196"/>
              <a:ext cx="55" cy="1"/>
            </a:xfrm>
            <a:prstGeom prst="line">
              <a:avLst/>
            </a:prstGeom>
            <a:noFill/>
            <a:ln w="31750">
              <a:solidFill>
                <a:srgbClr val="000000"/>
              </a:solidFill>
              <a:round/>
              <a:headEnd/>
              <a:tailEnd/>
            </a:ln>
          </p:spPr>
          <p:txBody>
            <a:bodyPr/>
            <a:lstStyle/>
            <a:p>
              <a:endParaRPr lang="en-US"/>
            </a:p>
          </p:txBody>
        </p:sp>
        <p:sp>
          <p:nvSpPr>
            <p:cNvPr id="12494" name="Line 406"/>
            <p:cNvSpPr>
              <a:spLocks noChangeShapeType="1"/>
            </p:cNvSpPr>
            <p:nvPr/>
          </p:nvSpPr>
          <p:spPr bwMode="auto">
            <a:xfrm>
              <a:off x="1960" y="2182"/>
              <a:ext cx="28" cy="1"/>
            </a:xfrm>
            <a:prstGeom prst="line">
              <a:avLst/>
            </a:prstGeom>
            <a:noFill/>
            <a:ln w="31750">
              <a:solidFill>
                <a:srgbClr val="000000"/>
              </a:solidFill>
              <a:round/>
              <a:headEnd/>
              <a:tailEnd/>
            </a:ln>
          </p:spPr>
          <p:txBody>
            <a:bodyPr/>
            <a:lstStyle/>
            <a:p>
              <a:endParaRPr lang="en-US"/>
            </a:p>
          </p:txBody>
        </p:sp>
        <p:sp>
          <p:nvSpPr>
            <p:cNvPr id="12495" name="Line 407"/>
            <p:cNvSpPr>
              <a:spLocks noChangeShapeType="1"/>
            </p:cNvSpPr>
            <p:nvPr/>
          </p:nvSpPr>
          <p:spPr bwMode="auto">
            <a:xfrm>
              <a:off x="1988" y="2196"/>
              <a:ext cx="13" cy="1"/>
            </a:xfrm>
            <a:prstGeom prst="line">
              <a:avLst/>
            </a:prstGeom>
            <a:noFill/>
            <a:ln w="31750">
              <a:solidFill>
                <a:srgbClr val="000000"/>
              </a:solidFill>
              <a:round/>
              <a:headEnd/>
              <a:tailEnd/>
            </a:ln>
          </p:spPr>
          <p:txBody>
            <a:bodyPr/>
            <a:lstStyle/>
            <a:p>
              <a:endParaRPr lang="en-US"/>
            </a:p>
          </p:txBody>
        </p:sp>
        <p:sp>
          <p:nvSpPr>
            <p:cNvPr id="12496" name="Rectangle 408"/>
            <p:cNvSpPr>
              <a:spLocks noChangeArrowheads="1"/>
            </p:cNvSpPr>
            <p:nvPr/>
          </p:nvSpPr>
          <p:spPr bwMode="auto">
            <a:xfrm>
              <a:off x="1932" y="2085"/>
              <a:ext cx="28" cy="28"/>
            </a:xfrm>
            <a:prstGeom prst="rect">
              <a:avLst/>
            </a:prstGeom>
            <a:solidFill>
              <a:srgbClr val="FFFFFF"/>
            </a:solidFill>
            <a:ln w="9525">
              <a:noFill/>
              <a:miter lim="800000"/>
              <a:headEnd/>
              <a:tailEnd/>
            </a:ln>
          </p:spPr>
          <p:txBody>
            <a:bodyPr/>
            <a:lstStyle/>
            <a:p>
              <a:endParaRPr lang="en-US"/>
            </a:p>
          </p:txBody>
        </p:sp>
        <p:sp>
          <p:nvSpPr>
            <p:cNvPr id="12497" name="Rectangle 409"/>
            <p:cNvSpPr>
              <a:spLocks noChangeArrowheads="1"/>
            </p:cNvSpPr>
            <p:nvPr/>
          </p:nvSpPr>
          <p:spPr bwMode="auto">
            <a:xfrm>
              <a:off x="1932" y="2085"/>
              <a:ext cx="42" cy="42"/>
            </a:xfrm>
            <a:prstGeom prst="rect">
              <a:avLst/>
            </a:prstGeom>
            <a:noFill/>
            <a:ln w="31750">
              <a:solidFill>
                <a:srgbClr val="000000"/>
              </a:solidFill>
              <a:miter lim="800000"/>
              <a:headEnd/>
              <a:tailEnd/>
            </a:ln>
          </p:spPr>
          <p:txBody>
            <a:bodyPr/>
            <a:lstStyle/>
            <a:p>
              <a:endParaRPr lang="en-US"/>
            </a:p>
          </p:txBody>
        </p:sp>
        <p:sp>
          <p:nvSpPr>
            <p:cNvPr id="12498" name="Freeform 410"/>
            <p:cNvSpPr>
              <a:spLocks/>
            </p:cNvSpPr>
            <p:nvPr/>
          </p:nvSpPr>
          <p:spPr bwMode="auto">
            <a:xfrm>
              <a:off x="5120"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US"/>
            </a:p>
          </p:txBody>
        </p:sp>
        <p:sp>
          <p:nvSpPr>
            <p:cNvPr id="12499" name="AutoShape 411"/>
            <p:cNvSpPr>
              <a:spLocks noChangeArrowheads="1"/>
            </p:cNvSpPr>
            <p:nvPr/>
          </p:nvSpPr>
          <p:spPr bwMode="auto">
            <a:xfrm>
              <a:off x="5009" y="2748"/>
              <a:ext cx="124" cy="69"/>
            </a:xfrm>
            <a:prstGeom prst="roundRect">
              <a:avLst>
                <a:gd name="adj" fmla="val 50000"/>
              </a:avLst>
            </a:prstGeom>
            <a:solidFill>
              <a:srgbClr val="CF924C"/>
            </a:solidFill>
            <a:ln w="9525">
              <a:noFill/>
              <a:round/>
              <a:headEnd/>
              <a:tailEnd/>
            </a:ln>
          </p:spPr>
          <p:txBody>
            <a:bodyPr/>
            <a:lstStyle/>
            <a:p>
              <a:endParaRPr lang="en-US"/>
            </a:p>
          </p:txBody>
        </p:sp>
        <p:sp>
          <p:nvSpPr>
            <p:cNvPr id="12500" name="AutoShape 412"/>
            <p:cNvSpPr>
              <a:spLocks noChangeArrowheads="1"/>
            </p:cNvSpPr>
            <p:nvPr/>
          </p:nvSpPr>
          <p:spPr bwMode="auto">
            <a:xfrm>
              <a:off x="4996" y="2734"/>
              <a:ext cx="151" cy="96"/>
            </a:xfrm>
            <a:prstGeom prst="roundRect">
              <a:avLst>
                <a:gd name="adj" fmla="val 39065"/>
              </a:avLst>
            </a:prstGeom>
            <a:noFill/>
            <a:ln w="53975">
              <a:solidFill>
                <a:srgbClr val="CF924C"/>
              </a:solidFill>
              <a:round/>
              <a:headEnd/>
              <a:tailEnd/>
            </a:ln>
          </p:spPr>
          <p:txBody>
            <a:bodyPr/>
            <a:lstStyle/>
            <a:p>
              <a:endParaRPr lang="en-US"/>
            </a:p>
          </p:txBody>
        </p:sp>
        <p:sp>
          <p:nvSpPr>
            <p:cNvPr id="12501" name="Rectangle 413"/>
            <p:cNvSpPr>
              <a:spLocks noChangeArrowheads="1"/>
            </p:cNvSpPr>
            <p:nvPr/>
          </p:nvSpPr>
          <p:spPr bwMode="auto">
            <a:xfrm>
              <a:off x="5037" y="2761"/>
              <a:ext cx="83" cy="42"/>
            </a:xfrm>
            <a:prstGeom prst="rect">
              <a:avLst/>
            </a:prstGeom>
            <a:solidFill>
              <a:srgbClr val="FFFFFF"/>
            </a:solidFill>
            <a:ln w="9525">
              <a:noFill/>
              <a:miter lim="800000"/>
              <a:headEnd/>
              <a:tailEnd/>
            </a:ln>
          </p:spPr>
          <p:txBody>
            <a:bodyPr/>
            <a:lstStyle/>
            <a:p>
              <a:endParaRPr lang="en-US"/>
            </a:p>
          </p:txBody>
        </p:sp>
        <p:sp>
          <p:nvSpPr>
            <p:cNvPr id="12502" name="Rectangle 414"/>
            <p:cNvSpPr>
              <a:spLocks noChangeArrowheads="1"/>
            </p:cNvSpPr>
            <p:nvPr/>
          </p:nvSpPr>
          <p:spPr bwMode="auto">
            <a:xfrm>
              <a:off x="5037" y="2761"/>
              <a:ext cx="96" cy="56"/>
            </a:xfrm>
            <a:prstGeom prst="rect">
              <a:avLst/>
            </a:prstGeom>
            <a:noFill/>
            <a:ln w="31750">
              <a:solidFill>
                <a:srgbClr val="CF924C"/>
              </a:solidFill>
              <a:miter lim="800000"/>
              <a:headEnd/>
              <a:tailEnd/>
            </a:ln>
          </p:spPr>
          <p:txBody>
            <a:bodyPr/>
            <a:lstStyle/>
            <a:p>
              <a:endParaRPr lang="en-US"/>
            </a:p>
          </p:txBody>
        </p:sp>
        <p:sp>
          <p:nvSpPr>
            <p:cNvPr id="12503" name="Freeform 415"/>
            <p:cNvSpPr>
              <a:spLocks/>
            </p:cNvSpPr>
            <p:nvPr/>
          </p:nvSpPr>
          <p:spPr bwMode="auto">
            <a:xfrm>
              <a:off x="5147"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504" name="Picture 416"/>
            <p:cNvPicPr>
              <a:picLocks noChangeAspect="1" noChangeArrowheads="1"/>
            </p:cNvPicPr>
            <p:nvPr/>
          </p:nvPicPr>
          <p:blipFill>
            <a:blip r:embed="rId3"/>
            <a:srcRect/>
            <a:stretch>
              <a:fillRect/>
            </a:stretch>
          </p:blipFill>
          <p:spPr bwMode="auto">
            <a:xfrm>
              <a:off x="5037" y="2761"/>
              <a:ext cx="69" cy="42"/>
            </a:xfrm>
            <a:prstGeom prst="rect">
              <a:avLst/>
            </a:prstGeom>
            <a:noFill/>
            <a:ln w="9525">
              <a:noFill/>
              <a:miter lim="800000"/>
              <a:headEnd/>
              <a:tailEnd/>
            </a:ln>
          </p:spPr>
        </p:pic>
        <p:sp>
          <p:nvSpPr>
            <p:cNvPr id="12505" name="Line 417"/>
            <p:cNvSpPr>
              <a:spLocks noChangeShapeType="1"/>
            </p:cNvSpPr>
            <p:nvPr/>
          </p:nvSpPr>
          <p:spPr bwMode="auto">
            <a:xfrm>
              <a:off x="5147" y="2899"/>
              <a:ext cx="1" cy="1"/>
            </a:xfrm>
            <a:prstGeom prst="line">
              <a:avLst/>
            </a:prstGeom>
            <a:noFill/>
            <a:ln w="31750">
              <a:solidFill>
                <a:srgbClr val="000000"/>
              </a:solidFill>
              <a:round/>
              <a:headEnd/>
              <a:tailEnd/>
            </a:ln>
          </p:spPr>
          <p:txBody>
            <a:bodyPr/>
            <a:lstStyle/>
            <a:p>
              <a:endParaRPr lang="en-US"/>
            </a:p>
          </p:txBody>
        </p:sp>
        <p:sp>
          <p:nvSpPr>
            <p:cNvPr id="12506" name="Freeform 418"/>
            <p:cNvSpPr>
              <a:spLocks/>
            </p:cNvSpPr>
            <p:nvPr/>
          </p:nvSpPr>
          <p:spPr bwMode="auto">
            <a:xfrm>
              <a:off x="5161"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507" name="Rectangle 419"/>
            <p:cNvSpPr>
              <a:spLocks noChangeArrowheads="1"/>
            </p:cNvSpPr>
            <p:nvPr/>
          </p:nvSpPr>
          <p:spPr bwMode="auto">
            <a:xfrm>
              <a:off x="5023" y="2817"/>
              <a:ext cx="97" cy="27"/>
            </a:xfrm>
            <a:prstGeom prst="rect">
              <a:avLst/>
            </a:prstGeom>
            <a:solidFill>
              <a:srgbClr val="CF924C"/>
            </a:solidFill>
            <a:ln w="31750">
              <a:solidFill>
                <a:srgbClr val="CF924C"/>
              </a:solidFill>
              <a:miter lim="800000"/>
              <a:headEnd/>
              <a:tailEnd/>
            </a:ln>
          </p:spPr>
          <p:txBody>
            <a:bodyPr/>
            <a:lstStyle/>
            <a:p>
              <a:endParaRPr lang="en-US"/>
            </a:p>
          </p:txBody>
        </p:sp>
        <p:sp>
          <p:nvSpPr>
            <p:cNvPr id="12508" name="Freeform 420"/>
            <p:cNvSpPr>
              <a:spLocks/>
            </p:cNvSpPr>
            <p:nvPr/>
          </p:nvSpPr>
          <p:spPr bwMode="auto">
            <a:xfrm>
              <a:off x="5009"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509" name="Line 421"/>
            <p:cNvSpPr>
              <a:spLocks noChangeShapeType="1"/>
            </p:cNvSpPr>
            <p:nvPr/>
          </p:nvSpPr>
          <p:spPr bwMode="auto">
            <a:xfrm>
              <a:off x="5023" y="2858"/>
              <a:ext cx="14" cy="1"/>
            </a:xfrm>
            <a:prstGeom prst="line">
              <a:avLst/>
            </a:prstGeom>
            <a:noFill/>
            <a:ln w="31750">
              <a:solidFill>
                <a:srgbClr val="000000"/>
              </a:solidFill>
              <a:round/>
              <a:headEnd/>
              <a:tailEnd/>
            </a:ln>
          </p:spPr>
          <p:txBody>
            <a:bodyPr/>
            <a:lstStyle/>
            <a:p>
              <a:endParaRPr lang="en-US"/>
            </a:p>
          </p:txBody>
        </p:sp>
        <p:sp>
          <p:nvSpPr>
            <p:cNvPr id="12510" name="Line 422"/>
            <p:cNvSpPr>
              <a:spLocks noChangeShapeType="1"/>
            </p:cNvSpPr>
            <p:nvPr/>
          </p:nvSpPr>
          <p:spPr bwMode="auto">
            <a:xfrm>
              <a:off x="5037" y="2844"/>
              <a:ext cx="83" cy="1"/>
            </a:xfrm>
            <a:prstGeom prst="line">
              <a:avLst/>
            </a:prstGeom>
            <a:noFill/>
            <a:ln w="31750">
              <a:solidFill>
                <a:srgbClr val="000000"/>
              </a:solidFill>
              <a:round/>
              <a:headEnd/>
              <a:tailEnd/>
            </a:ln>
          </p:spPr>
          <p:txBody>
            <a:bodyPr/>
            <a:lstStyle/>
            <a:p>
              <a:endParaRPr lang="en-US"/>
            </a:p>
          </p:txBody>
        </p:sp>
        <p:sp>
          <p:nvSpPr>
            <p:cNvPr id="12511" name="Line 423"/>
            <p:cNvSpPr>
              <a:spLocks noChangeShapeType="1"/>
            </p:cNvSpPr>
            <p:nvPr/>
          </p:nvSpPr>
          <p:spPr bwMode="auto">
            <a:xfrm>
              <a:off x="5023" y="2858"/>
              <a:ext cx="69" cy="1"/>
            </a:xfrm>
            <a:prstGeom prst="line">
              <a:avLst/>
            </a:prstGeom>
            <a:noFill/>
            <a:ln w="31750">
              <a:solidFill>
                <a:srgbClr val="000000"/>
              </a:solidFill>
              <a:round/>
              <a:headEnd/>
              <a:tailEnd/>
            </a:ln>
          </p:spPr>
          <p:txBody>
            <a:bodyPr/>
            <a:lstStyle/>
            <a:p>
              <a:endParaRPr lang="en-US"/>
            </a:p>
          </p:txBody>
        </p:sp>
        <p:sp>
          <p:nvSpPr>
            <p:cNvPr id="12512" name="Line 424"/>
            <p:cNvSpPr>
              <a:spLocks noChangeShapeType="1"/>
            </p:cNvSpPr>
            <p:nvPr/>
          </p:nvSpPr>
          <p:spPr bwMode="auto">
            <a:xfrm>
              <a:off x="5051" y="2858"/>
              <a:ext cx="55" cy="1"/>
            </a:xfrm>
            <a:prstGeom prst="line">
              <a:avLst/>
            </a:prstGeom>
            <a:noFill/>
            <a:ln w="31750">
              <a:solidFill>
                <a:srgbClr val="000000"/>
              </a:solidFill>
              <a:round/>
              <a:headEnd/>
              <a:tailEnd/>
            </a:ln>
          </p:spPr>
          <p:txBody>
            <a:bodyPr/>
            <a:lstStyle/>
            <a:p>
              <a:endParaRPr lang="en-US"/>
            </a:p>
          </p:txBody>
        </p:sp>
        <p:sp>
          <p:nvSpPr>
            <p:cNvPr id="12513" name="Freeform 425"/>
            <p:cNvSpPr>
              <a:spLocks/>
            </p:cNvSpPr>
            <p:nvPr/>
          </p:nvSpPr>
          <p:spPr bwMode="auto">
            <a:xfrm>
              <a:off x="5092" y="2858"/>
              <a:ext cx="41" cy="1"/>
            </a:xfrm>
            <a:custGeom>
              <a:avLst/>
              <a:gdLst>
                <a:gd name="T0" fmla="*/ 0 w 41"/>
                <a:gd name="T1" fmla="*/ 0 h 1"/>
                <a:gd name="T2" fmla="*/ 28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8" y="0"/>
                  </a:lnTo>
                  <a:lnTo>
                    <a:pt x="41" y="0"/>
                  </a:lnTo>
                </a:path>
              </a:pathLst>
            </a:custGeom>
            <a:noFill/>
            <a:ln w="31750">
              <a:solidFill>
                <a:srgbClr val="000000"/>
              </a:solidFill>
              <a:prstDash val="solid"/>
              <a:round/>
              <a:headEnd/>
              <a:tailEnd/>
            </a:ln>
          </p:spPr>
          <p:txBody>
            <a:bodyPr/>
            <a:lstStyle/>
            <a:p>
              <a:endParaRPr lang="en-US"/>
            </a:p>
          </p:txBody>
        </p:sp>
        <p:sp>
          <p:nvSpPr>
            <p:cNvPr id="12514" name="Rectangle 426"/>
            <p:cNvSpPr>
              <a:spLocks noChangeArrowheads="1"/>
            </p:cNvSpPr>
            <p:nvPr/>
          </p:nvSpPr>
          <p:spPr bwMode="auto">
            <a:xfrm>
              <a:off x="5064" y="2748"/>
              <a:ext cx="28" cy="41"/>
            </a:xfrm>
            <a:prstGeom prst="rect">
              <a:avLst/>
            </a:prstGeom>
            <a:solidFill>
              <a:srgbClr val="FFFFFF"/>
            </a:solidFill>
            <a:ln w="9525">
              <a:noFill/>
              <a:miter lim="800000"/>
              <a:headEnd/>
              <a:tailEnd/>
            </a:ln>
          </p:spPr>
          <p:txBody>
            <a:bodyPr/>
            <a:lstStyle/>
            <a:p>
              <a:endParaRPr lang="en-US"/>
            </a:p>
          </p:txBody>
        </p:sp>
        <p:sp>
          <p:nvSpPr>
            <p:cNvPr id="12515" name="Rectangle 427"/>
            <p:cNvSpPr>
              <a:spLocks noChangeArrowheads="1"/>
            </p:cNvSpPr>
            <p:nvPr/>
          </p:nvSpPr>
          <p:spPr bwMode="auto">
            <a:xfrm>
              <a:off x="5064" y="2748"/>
              <a:ext cx="42" cy="55"/>
            </a:xfrm>
            <a:prstGeom prst="rect">
              <a:avLst/>
            </a:prstGeom>
            <a:noFill/>
            <a:ln w="31750">
              <a:solidFill>
                <a:srgbClr val="000000"/>
              </a:solidFill>
              <a:miter lim="800000"/>
              <a:headEnd/>
              <a:tailEnd/>
            </a:ln>
          </p:spPr>
          <p:txBody>
            <a:bodyPr/>
            <a:lstStyle/>
            <a:p>
              <a:endParaRPr lang="en-US"/>
            </a:p>
          </p:txBody>
        </p:sp>
        <p:sp>
          <p:nvSpPr>
            <p:cNvPr id="12516" name="Freeform 428"/>
            <p:cNvSpPr>
              <a:spLocks/>
            </p:cNvSpPr>
            <p:nvPr/>
          </p:nvSpPr>
          <p:spPr bwMode="auto">
            <a:xfrm>
              <a:off x="5299"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US"/>
            </a:p>
          </p:txBody>
        </p:sp>
        <p:sp>
          <p:nvSpPr>
            <p:cNvPr id="12517" name="AutoShape 429"/>
            <p:cNvSpPr>
              <a:spLocks noChangeArrowheads="1"/>
            </p:cNvSpPr>
            <p:nvPr/>
          </p:nvSpPr>
          <p:spPr bwMode="auto">
            <a:xfrm>
              <a:off x="5189" y="2748"/>
              <a:ext cx="124" cy="69"/>
            </a:xfrm>
            <a:prstGeom prst="roundRect">
              <a:avLst>
                <a:gd name="adj" fmla="val 50000"/>
              </a:avLst>
            </a:prstGeom>
            <a:solidFill>
              <a:srgbClr val="CF924C"/>
            </a:solidFill>
            <a:ln w="9525">
              <a:noFill/>
              <a:round/>
              <a:headEnd/>
              <a:tailEnd/>
            </a:ln>
          </p:spPr>
          <p:txBody>
            <a:bodyPr/>
            <a:lstStyle/>
            <a:p>
              <a:endParaRPr lang="en-US"/>
            </a:p>
          </p:txBody>
        </p:sp>
        <p:sp>
          <p:nvSpPr>
            <p:cNvPr id="12518" name="AutoShape 430"/>
            <p:cNvSpPr>
              <a:spLocks noChangeArrowheads="1"/>
            </p:cNvSpPr>
            <p:nvPr/>
          </p:nvSpPr>
          <p:spPr bwMode="auto">
            <a:xfrm>
              <a:off x="5175" y="2734"/>
              <a:ext cx="152" cy="96"/>
            </a:xfrm>
            <a:prstGeom prst="roundRect">
              <a:avLst>
                <a:gd name="adj" fmla="val 39065"/>
              </a:avLst>
            </a:prstGeom>
            <a:noFill/>
            <a:ln w="53975">
              <a:solidFill>
                <a:srgbClr val="CF924C"/>
              </a:solidFill>
              <a:round/>
              <a:headEnd/>
              <a:tailEnd/>
            </a:ln>
          </p:spPr>
          <p:txBody>
            <a:bodyPr/>
            <a:lstStyle/>
            <a:p>
              <a:endParaRPr lang="en-US"/>
            </a:p>
          </p:txBody>
        </p:sp>
        <p:sp>
          <p:nvSpPr>
            <p:cNvPr id="12519" name="Rectangle 431"/>
            <p:cNvSpPr>
              <a:spLocks noChangeArrowheads="1"/>
            </p:cNvSpPr>
            <p:nvPr/>
          </p:nvSpPr>
          <p:spPr bwMode="auto">
            <a:xfrm>
              <a:off x="5216" y="2761"/>
              <a:ext cx="83" cy="42"/>
            </a:xfrm>
            <a:prstGeom prst="rect">
              <a:avLst/>
            </a:prstGeom>
            <a:solidFill>
              <a:srgbClr val="FFFFFF"/>
            </a:solidFill>
            <a:ln w="9525">
              <a:noFill/>
              <a:miter lim="800000"/>
              <a:headEnd/>
              <a:tailEnd/>
            </a:ln>
          </p:spPr>
          <p:txBody>
            <a:bodyPr/>
            <a:lstStyle/>
            <a:p>
              <a:endParaRPr lang="en-US"/>
            </a:p>
          </p:txBody>
        </p:sp>
        <p:sp>
          <p:nvSpPr>
            <p:cNvPr id="12520" name="Rectangle 432"/>
            <p:cNvSpPr>
              <a:spLocks noChangeArrowheads="1"/>
            </p:cNvSpPr>
            <p:nvPr/>
          </p:nvSpPr>
          <p:spPr bwMode="auto">
            <a:xfrm>
              <a:off x="5216" y="2761"/>
              <a:ext cx="97" cy="56"/>
            </a:xfrm>
            <a:prstGeom prst="rect">
              <a:avLst/>
            </a:prstGeom>
            <a:noFill/>
            <a:ln w="31750">
              <a:solidFill>
                <a:srgbClr val="CF924C"/>
              </a:solidFill>
              <a:miter lim="800000"/>
              <a:headEnd/>
              <a:tailEnd/>
            </a:ln>
          </p:spPr>
          <p:txBody>
            <a:bodyPr/>
            <a:lstStyle/>
            <a:p>
              <a:endParaRPr lang="en-US"/>
            </a:p>
          </p:txBody>
        </p:sp>
        <p:sp>
          <p:nvSpPr>
            <p:cNvPr id="12521" name="Freeform 433"/>
            <p:cNvSpPr>
              <a:spLocks/>
            </p:cNvSpPr>
            <p:nvPr/>
          </p:nvSpPr>
          <p:spPr bwMode="auto">
            <a:xfrm>
              <a:off x="5327" y="2886"/>
              <a:ext cx="27" cy="41"/>
            </a:xfrm>
            <a:custGeom>
              <a:avLst/>
              <a:gdLst>
                <a:gd name="T0" fmla="*/ 13 w 27"/>
                <a:gd name="T1" fmla="*/ 0 h 41"/>
                <a:gd name="T2" fmla="*/ 13 w 27"/>
                <a:gd name="T3" fmla="*/ 0 h 41"/>
                <a:gd name="T4" fmla="*/ 27 w 27"/>
                <a:gd name="T5" fmla="*/ 13 h 41"/>
                <a:gd name="T6" fmla="*/ 27 w 27"/>
                <a:gd name="T7" fmla="*/ 27 h 41"/>
                <a:gd name="T8" fmla="*/ 13 w 27"/>
                <a:gd name="T9" fmla="*/ 41 h 41"/>
                <a:gd name="T10" fmla="*/ 13 w 27"/>
                <a:gd name="T11" fmla="*/ 41 h 41"/>
                <a:gd name="T12" fmla="*/ 0 w 27"/>
                <a:gd name="T13" fmla="*/ 27 h 41"/>
                <a:gd name="T14" fmla="*/ 0 w 27"/>
                <a:gd name="T15" fmla="*/ 13 h 41"/>
                <a:gd name="T16" fmla="*/ 0 w 27"/>
                <a:gd name="T17" fmla="*/ 0 h 41"/>
                <a:gd name="T18" fmla="*/ 13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prstDash val="solid"/>
              <a:round/>
              <a:headEnd/>
              <a:tailEnd/>
            </a:ln>
          </p:spPr>
          <p:txBody>
            <a:bodyPr/>
            <a:lstStyle/>
            <a:p>
              <a:endParaRPr lang="en-US"/>
            </a:p>
          </p:txBody>
        </p:sp>
        <p:pic>
          <p:nvPicPr>
            <p:cNvPr id="12522" name="Picture 434"/>
            <p:cNvPicPr>
              <a:picLocks noChangeAspect="1" noChangeArrowheads="1"/>
            </p:cNvPicPr>
            <p:nvPr/>
          </p:nvPicPr>
          <p:blipFill>
            <a:blip r:embed="rId3"/>
            <a:srcRect/>
            <a:stretch>
              <a:fillRect/>
            </a:stretch>
          </p:blipFill>
          <p:spPr bwMode="auto">
            <a:xfrm>
              <a:off x="5216" y="2761"/>
              <a:ext cx="69" cy="42"/>
            </a:xfrm>
            <a:prstGeom prst="rect">
              <a:avLst/>
            </a:prstGeom>
            <a:noFill/>
            <a:ln w="9525">
              <a:noFill/>
              <a:miter lim="800000"/>
              <a:headEnd/>
              <a:tailEnd/>
            </a:ln>
          </p:spPr>
        </p:pic>
        <p:sp>
          <p:nvSpPr>
            <p:cNvPr id="12523" name="Line 435"/>
            <p:cNvSpPr>
              <a:spLocks noChangeShapeType="1"/>
            </p:cNvSpPr>
            <p:nvPr/>
          </p:nvSpPr>
          <p:spPr bwMode="auto">
            <a:xfrm>
              <a:off x="5327" y="2899"/>
              <a:ext cx="1" cy="1"/>
            </a:xfrm>
            <a:prstGeom prst="line">
              <a:avLst/>
            </a:prstGeom>
            <a:noFill/>
            <a:ln w="31750">
              <a:solidFill>
                <a:srgbClr val="000000"/>
              </a:solidFill>
              <a:round/>
              <a:headEnd/>
              <a:tailEnd/>
            </a:ln>
          </p:spPr>
          <p:txBody>
            <a:bodyPr/>
            <a:lstStyle/>
            <a:p>
              <a:endParaRPr lang="en-US"/>
            </a:p>
          </p:txBody>
        </p:sp>
        <p:sp>
          <p:nvSpPr>
            <p:cNvPr id="12524" name="Freeform 436"/>
            <p:cNvSpPr>
              <a:spLocks/>
            </p:cNvSpPr>
            <p:nvPr/>
          </p:nvSpPr>
          <p:spPr bwMode="auto">
            <a:xfrm>
              <a:off x="534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525" name="Rectangle 437"/>
            <p:cNvSpPr>
              <a:spLocks noChangeArrowheads="1"/>
            </p:cNvSpPr>
            <p:nvPr/>
          </p:nvSpPr>
          <p:spPr bwMode="auto">
            <a:xfrm>
              <a:off x="5202" y="2817"/>
              <a:ext cx="97" cy="27"/>
            </a:xfrm>
            <a:prstGeom prst="rect">
              <a:avLst/>
            </a:prstGeom>
            <a:solidFill>
              <a:srgbClr val="CF924C"/>
            </a:solidFill>
            <a:ln w="31750">
              <a:solidFill>
                <a:srgbClr val="CF924C"/>
              </a:solidFill>
              <a:miter lim="800000"/>
              <a:headEnd/>
              <a:tailEnd/>
            </a:ln>
          </p:spPr>
          <p:txBody>
            <a:bodyPr/>
            <a:lstStyle/>
            <a:p>
              <a:endParaRPr lang="en-US"/>
            </a:p>
          </p:txBody>
        </p:sp>
        <p:sp>
          <p:nvSpPr>
            <p:cNvPr id="12526" name="Freeform 438"/>
            <p:cNvSpPr>
              <a:spLocks/>
            </p:cNvSpPr>
            <p:nvPr/>
          </p:nvSpPr>
          <p:spPr bwMode="auto">
            <a:xfrm>
              <a:off x="5189" y="2844"/>
              <a:ext cx="124" cy="28"/>
            </a:xfrm>
            <a:custGeom>
              <a:avLst/>
              <a:gdLst>
                <a:gd name="T0" fmla="*/ 13 w 124"/>
                <a:gd name="T1" fmla="*/ 0 h 28"/>
                <a:gd name="T2" fmla="*/ 0 w 124"/>
                <a:gd name="T3" fmla="*/ 28 h 28"/>
                <a:gd name="T4" fmla="*/ 124 w 124"/>
                <a:gd name="T5" fmla="*/ 28 h 28"/>
                <a:gd name="T6" fmla="*/ 124 w 124"/>
                <a:gd name="T7" fmla="*/ 0 h 28"/>
                <a:gd name="T8" fmla="*/ 13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prstDash val="solid"/>
              <a:round/>
              <a:headEnd/>
              <a:tailEnd/>
            </a:ln>
          </p:spPr>
          <p:txBody>
            <a:bodyPr/>
            <a:lstStyle/>
            <a:p>
              <a:endParaRPr lang="en-US"/>
            </a:p>
          </p:txBody>
        </p:sp>
        <p:sp>
          <p:nvSpPr>
            <p:cNvPr id="12527" name="Line 439"/>
            <p:cNvSpPr>
              <a:spLocks noChangeShapeType="1"/>
            </p:cNvSpPr>
            <p:nvPr/>
          </p:nvSpPr>
          <p:spPr bwMode="auto">
            <a:xfrm>
              <a:off x="5202" y="2858"/>
              <a:ext cx="14" cy="1"/>
            </a:xfrm>
            <a:prstGeom prst="line">
              <a:avLst/>
            </a:prstGeom>
            <a:noFill/>
            <a:ln w="31750">
              <a:solidFill>
                <a:srgbClr val="000000"/>
              </a:solidFill>
              <a:round/>
              <a:headEnd/>
              <a:tailEnd/>
            </a:ln>
          </p:spPr>
          <p:txBody>
            <a:bodyPr/>
            <a:lstStyle/>
            <a:p>
              <a:endParaRPr lang="en-US"/>
            </a:p>
          </p:txBody>
        </p:sp>
        <p:sp>
          <p:nvSpPr>
            <p:cNvPr id="12528" name="Line 440"/>
            <p:cNvSpPr>
              <a:spLocks noChangeShapeType="1"/>
            </p:cNvSpPr>
            <p:nvPr/>
          </p:nvSpPr>
          <p:spPr bwMode="auto">
            <a:xfrm>
              <a:off x="5216" y="2844"/>
              <a:ext cx="83" cy="1"/>
            </a:xfrm>
            <a:prstGeom prst="line">
              <a:avLst/>
            </a:prstGeom>
            <a:noFill/>
            <a:ln w="31750">
              <a:solidFill>
                <a:srgbClr val="000000"/>
              </a:solidFill>
              <a:round/>
              <a:headEnd/>
              <a:tailEnd/>
            </a:ln>
          </p:spPr>
          <p:txBody>
            <a:bodyPr/>
            <a:lstStyle/>
            <a:p>
              <a:endParaRPr lang="en-US"/>
            </a:p>
          </p:txBody>
        </p:sp>
        <p:sp>
          <p:nvSpPr>
            <p:cNvPr id="12529" name="Line 441"/>
            <p:cNvSpPr>
              <a:spLocks noChangeShapeType="1"/>
            </p:cNvSpPr>
            <p:nvPr/>
          </p:nvSpPr>
          <p:spPr bwMode="auto">
            <a:xfrm>
              <a:off x="5202" y="2858"/>
              <a:ext cx="69" cy="1"/>
            </a:xfrm>
            <a:prstGeom prst="line">
              <a:avLst/>
            </a:prstGeom>
            <a:noFill/>
            <a:ln w="31750">
              <a:solidFill>
                <a:srgbClr val="000000"/>
              </a:solidFill>
              <a:round/>
              <a:headEnd/>
              <a:tailEnd/>
            </a:ln>
          </p:spPr>
          <p:txBody>
            <a:bodyPr/>
            <a:lstStyle/>
            <a:p>
              <a:endParaRPr lang="en-US"/>
            </a:p>
          </p:txBody>
        </p:sp>
        <p:sp>
          <p:nvSpPr>
            <p:cNvPr id="12530" name="Line 442"/>
            <p:cNvSpPr>
              <a:spLocks noChangeShapeType="1"/>
            </p:cNvSpPr>
            <p:nvPr/>
          </p:nvSpPr>
          <p:spPr bwMode="auto">
            <a:xfrm>
              <a:off x="5230" y="2858"/>
              <a:ext cx="55" cy="1"/>
            </a:xfrm>
            <a:prstGeom prst="line">
              <a:avLst/>
            </a:prstGeom>
            <a:noFill/>
            <a:ln w="31750">
              <a:solidFill>
                <a:srgbClr val="000000"/>
              </a:solidFill>
              <a:round/>
              <a:headEnd/>
              <a:tailEnd/>
            </a:ln>
          </p:spPr>
          <p:txBody>
            <a:bodyPr/>
            <a:lstStyle/>
            <a:p>
              <a:endParaRPr lang="en-US"/>
            </a:p>
          </p:txBody>
        </p:sp>
        <p:sp>
          <p:nvSpPr>
            <p:cNvPr id="12531" name="Freeform 443"/>
            <p:cNvSpPr>
              <a:spLocks/>
            </p:cNvSpPr>
            <p:nvPr/>
          </p:nvSpPr>
          <p:spPr bwMode="auto">
            <a:xfrm>
              <a:off x="5271" y="2858"/>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prstDash val="solid"/>
              <a:round/>
              <a:headEnd/>
              <a:tailEnd/>
            </a:ln>
          </p:spPr>
          <p:txBody>
            <a:bodyPr/>
            <a:lstStyle/>
            <a:p>
              <a:endParaRPr lang="en-US"/>
            </a:p>
          </p:txBody>
        </p:sp>
        <p:sp>
          <p:nvSpPr>
            <p:cNvPr id="12532" name="Rectangle 444"/>
            <p:cNvSpPr>
              <a:spLocks noChangeArrowheads="1"/>
            </p:cNvSpPr>
            <p:nvPr/>
          </p:nvSpPr>
          <p:spPr bwMode="auto">
            <a:xfrm>
              <a:off x="5244" y="2748"/>
              <a:ext cx="27" cy="41"/>
            </a:xfrm>
            <a:prstGeom prst="rect">
              <a:avLst/>
            </a:prstGeom>
            <a:solidFill>
              <a:srgbClr val="FFFFFF"/>
            </a:solidFill>
            <a:ln w="9525">
              <a:noFill/>
              <a:miter lim="800000"/>
              <a:headEnd/>
              <a:tailEnd/>
            </a:ln>
          </p:spPr>
          <p:txBody>
            <a:bodyPr/>
            <a:lstStyle/>
            <a:p>
              <a:endParaRPr lang="en-US"/>
            </a:p>
          </p:txBody>
        </p:sp>
        <p:sp>
          <p:nvSpPr>
            <p:cNvPr id="12533" name="Rectangle 445"/>
            <p:cNvSpPr>
              <a:spLocks noChangeArrowheads="1"/>
            </p:cNvSpPr>
            <p:nvPr/>
          </p:nvSpPr>
          <p:spPr bwMode="auto">
            <a:xfrm>
              <a:off x="5244" y="2748"/>
              <a:ext cx="41" cy="55"/>
            </a:xfrm>
            <a:prstGeom prst="rect">
              <a:avLst/>
            </a:prstGeom>
            <a:noFill/>
            <a:ln w="31750">
              <a:solidFill>
                <a:srgbClr val="000000"/>
              </a:solidFill>
              <a:miter lim="800000"/>
              <a:headEnd/>
              <a:tailEnd/>
            </a:ln>
          </p:spPr>
          <p:txBody>
            <a:bodyPr/>
            <a:lstStyle/>
            <a:p>
              <a:endParaRPr lang="en-US"/>
            </a:p>
          </p:txBody>
        </p:sp>
        <p:sp>
          <p:nvSpPr>
            <p:cNvPr id="12534" name="Freeform 446"/>
            <p:cNvSpPr>
              <a:spLocks/>
            </p:cNvSpPr>
            <p:nvPr/>
          </p:nvSpPr>
          <p:spPr bwMode="auto">
            <a:xfrm>
              <a:off x="5478" y="2830"/>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US"/>
            </a:p>
          </p:txBody>
        </p:sp>
        <p:sp>
          <p:nvSpPr>
            <p:cNvPr id="12535" name="AutoShape 447"/>
            <p:cNvSpPr>
              <a:spLocks noChangeArrowheads="1"/>
            </p:cNvSpPr>
            <p:nvPr/>
          </p:nvSpPr>
          <p:spPr bwMode="auto">
            <a:xfrm>
              <a:off x="5368" y="2748"/>
              <a:ext cx="124" cy="69"/>
            </a:xfrm>
            <a:prstGeom prst="roundRect">
              <a:avLst>
                <a:gd name="adj" fmla="val 50000"/>
              </a:avLst>
            </a:prstGeom>
            <a:solidFill>
              <a:srgbClr val="CF924C"/>
            </a:solidFill>
            <a:ln w="9525">
              <a:noFill/>
              <a:round/>
              <a:headEnd/>
              <a:tailEnd/>
            </a:ln>
          </p:spPr>
          <p:txBody>
            <a:bodyPr/>
            <a:lstStyle/>
            <a:p>
              <a:endParaRPr lang="en-US"/>
            </a:p>
          </p:txBody>
        </p:sp>
        <p:sp>
          <p:nvSpPr>
            <p:cNvPr id="12536" name="AutoShape 448"/>
            <p:cNvSpPr>
              <a:spLocks noChangeArrowheads="1"/>
            </p:cNvSpPr>
            <p:nvPr/>
          </p:nvSpPr>
          <p:spPr bwMode="auto">
            <a:xfrm>
              <a:off x="5354" y="2734"/>
              <a:ext cx="152" cy="96"/>
            </a:xfrm>
            <a:prstGeom prst="roundRect">
              <a:avLst>
                <a:gd name="adj" fmla="val 39065"/>
              </a:avLst>
            </a:prstGeom>
            <a:noFill/>
            <a:ln w="53975">
              <a:solidFill>
                <a:srgbClr val="CF924C"/>
              </a:solidFill>
              <a:round/>
              <a:headEnd/>
              <a:tailEnd/>
            </a:ln>
          </p:spPr>
          <p:txBody>
            <a:bodyPr/>
            <a:lstStyle/>
            <a:p>
              <a:endParaRPr lang="en-US"/>
            </a:p>
          </p:txBody>
        </p:sp>
        <p:sp>
          <p:nvSpPr>
            <p:cNvPr id="12537" name="Rectangle 449"/>
            <p:cNvSpPr>
              <a:spLocks noChangeArrowheads="1"/>
            </p:cNvSpPr>
            <p:nvPr/>
          </p:nvSpPr>
          <p:spPr bwMode="auto">
            <a:xfrm>
              <a:off x="5396" y="2761"/>
              <a:ext cx="82" cy="42"/>
            </a:xfrm>
            <a:prstGeom prst="rect">
              <a:avLst/>
            </a:prstGeom>
            <a:solidFill>
              <a:srgbClr val="FFFFFF"/>
            </a:solidFill>
            <a:ln w="9525">
              <a:noFill/>
              <a:miter lim="800000"/>
              <a:headEnd/>
              <a:tailEnd/>
            </a:ln>
          </p:spPr>
          <p:txBody>
            <a:bodyPr/>
            <a:lstStyle/>
            <a:p>
              <a:endParaRPr lang="en-US"/>
            </a:p>
          </p:txBody>
        </p:sp>
        <p:sp>
          <p:nvSpPr>
            <p:cNvPr id="12538" name="Rectangle 450"/>
            <p:cNvSpPr>
              <a:spLocks noChangeArrowheads="1"/>
            </p:cNvSpPr>
            <p:nvPr/>
          </p:nvSpPr>
          <p:spPr bwMode="auto">
            <a:xfrm>
              <a:off x="5396" y="2761"/>
              <a:ext cx="96" cy="56"/>
            </a:xfrm>
            <a:prstGeom prst="rect">
              <a:avLst/>
            </a:prstGeom>
            <a:noFill/>
            <a:ln w="31750">
              <a:solidFill>
                <a:srgbClr val="CF924C"/>
              </a:solidFill>
              <a:miter lim="800000"/>
              <a:headEnd/>
              <a:tailEnd/>
            </a:ln>
          </p:spPr>
          <p:txBody>
            <a:bodyPr/>
            <a:lstStyle/>
            <a:p>
              <a:endParaRPr lang="en-US"/>
            </a:p>
          </p:txBody>
        </p:sp>
        <p:sp>
          <p:nvSpPr>
            <p:cNvPr id="12539" name="Freeform 451"/>
            <p:cNvSpPr>
              <a:spLocks/>
            </p:cNvSpPr>
            <p:nvPr/>
          </p:nvSpPr>
          <p:spPr bwMode="auto">
            <a:xfrm>
              <a:off x="5506"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540" name="Picture 452"/>
            <p:cNvPicPr>
              <a:picLocks noChangeAspect="1" noChangeArrowheads="1"/>
            </p:cNvPicPr>
            <p:nvPr/>
          </p:nvPicPr>
          <p:blipFill>
            <a:blip r:embed="rId3"/>
            <a:srcRect/>
            <a:stretch>
              <a:fillRect/>
            </a:stretch>
          </p:blipFill>
          <p:spPr bwMode="auto">
            <a:xfrm>
              <a:off x="5396" y="2761"/>
              <a:ext cx="69" cy="42"/>
            </a:xfrm>
            <a:prstGeom prst="rect">
              <a:avLst/>
            </a:prstGeom>
            <a:noFill/>
            <a:ln w="9525">
              <a:noFill/>
              <a:miter lim="800000"/>
              <a:headEnd/>
              <a:tailEnd/>
            </a:ln>
          </p:spPr>
        </p:pic>
        <p:sp>
          <p:nvSpPr>
            <p:cNvPr id="12541" name="Line 453"/>
            <p:cNvSpPr>
              <a:spLocks noChangeShapeType="1"/>
            </p:cNvSpPr>
            <p:nvPr/>
          </p:nvSpPr>
          <p:spPr bwMode="auto">
            <a:xfrm>
              <a:off x="5506" y="2899"/>
              <a:ext cx="1" cy="1"/>
            </a:xfrm>
            <a:prstGeom prst="line">
              <a:avLst/>
            </a:prstGeom>
            <a:noFill/>
            <a:ln w="31750">
              <a:solidFill>
                <a:srgbClr val="000000"/>
              </a:solidFill>
              <a:round/>
              <a:headEnd/>
              <a:tailEnd/>
            </a:ln>
          </p:spPr>
          <p:txBody>
            <a:bodyPr/>
            <a:lstStyle/>
            <a:p>
              <a:endParaRPr lang="en-US"/>
            </a:p>
          </p:txBody>
        </p:sp>
        <p:sp>
          <p:nvSpPr>
            <p:cNvPr id="12542" name="Freeform 454"/>
            <p:cNvSpPr>
              <a:spLocks/>
            </p:cNvSpPr>
            <p:nvPr/>
          </p:nvSpPr>
          <p:spPr bwMode="auto">
            <a:xfrm>
              <a:off x="552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543" name="Rectangle 455"/>
            <p:cNvSpPr>
              <a:spLocks noChangeArrowheads="1"/>
            </p:cNvSpPr>
            <p:nvPr/>
          </p:nvSpPr>
          <p:spPr bwMode="auto">
            <a:xfrm>
              <a:off x="5382" y="2817"/>
              <a:ext cx="96" cy="27"/>
            </a:xfrm>
            <a:prstGeom prst="rect">
              <a:avLst/>
            </a:prstGeom>
            <a:solidFill>
              <a:srgbClr val="CF924C"/>
            </a:solidFill>
            <a:ln w="31750">
              <a:solidFill>
                <a:srgbClr val="CF924C"/>
              </a:solidFill>
              <a:miter lim="800000"/>
              <a:headEnd/>
              <a:tailEnd/>
            </a:ln>
          </p:spPr>
          <p:txBody>
            <a:bodyPr/>
            <a:lstStyle/>
            <a:p>
              <a:endParaRPr lang="en-US"/>
            </a:p>
          </p:txBody>
        </p:sp>
        <p:sp>
          <p:nvSpPr>
            <p:cNvPr id="12544" name="Freeform 456"/>
            <p:cNvSpPr>
              <a:spLocks/>
            </p:cNvSpPr>
            <p:nvPr/>
          </p:nvSpPr>
          <p:spPr bwMode="auto">
            <a:xfrm>
              <a:off x="5368"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545" name="Line 457"/>
            <p:cNvSpPr>
              <a:spLocks noChangeShapeType="1"/>
            </p:cNvSpPr>
            <p:nvPr/>
          </p:nvSpPr>
          <p:spPr bwMode="auto">
            <a:xfrm>
              <a:off x="5382" y="2858"/>
              <a:ext cx="14" cy="1"/>
            </a:xfrm>
            <a:prstGeom prst="line">
              <a:avLst/>
            </a:prstGeom>
            <a:noFill/>
            <a:ln w="31750">
              <a:solidFill>
                <a:srgbClr val="000000"/>
              </a:solidFill>
              <a:round/>
              <a:headEnd/>
              <a:tailEnd/>
            </a:ln>
          </p:spPr>
          <p:txBody>
            <a:bodyPr/>
            <a:lstStyle/>
            <a:p>
              <a:endParaRPr lang="en-US"/>
            </a:p>
          </p:txBody>
        </p:sp>
        <p:sp>
          <p:nvSpPr>
            <p:cNvPr id="12546" name="Line 458"/>
            <p:cNvSpPr>
              <a:spLocks noChangeShapeType="1"/>
            </p:cNvSpPr>
            <p:nvPr/>
          </p:nvSpPr>
          <p:spPr bwMode="auto">
            <a:xfrm>
              <a:off x="5396" y="2844"/>
              <a:ext cx="82" cy="1"/>
            </a:xfrm>
            <a:prstGeom prst="line">
              <a:avLst/>
            </a:prstGeom>
            <a:noFill/>
            <a:ln w="31750">
              <a:solidFill>
                <a:srgbClr val="000000"/>
              </a:solidFill>
              <a:round/>
              <a:headEnd/>
              <a:tailEnd/>
            </a:ln>
          </p:spPr>
          <p:txBody>
            <a:bodyPr/>
            <a:lstStyle/>
            <a:p>
              <a:endParaRPr lang="en-US"/>
            </a:p>
          </p:txBody>
        </p:sp>
        <p:sp>
          <p:nvSpPr>
            <p:cNvPr id="12547" name="Line 459"/>
            <p:cNvSpPr>
              <a:spLocks noChangeShapeType="1"/>
            </p:cNvSpPr>
            <p:nvPr/>
          </p:nvSpPr>
          <p:spPr bwMode="auto">
            <a:xfrm>
              <a:off x="5382" y="2858"/>
              <a:ext cx="69" cy="1"/>
            </a:xfrm>
            <a:prstGeom prst="line">
              <a:avLst/>
            </a:prstGeom>
            <a:noFill/>
            <a:ln w="31750">
              <a:solidFill>
                <a:srgbClr val="000000"/>
              </a:solidFill>
              <a:round/>
              <a:headEnd/>
              <a:tailEnd/>
            </a:ln>
          </p:spPr>
          <p:txBody>
            <a:bodyPr/>
            <a:lstStyle/>
            <a:p>
              <a:endParaRPr lang="en-US"/>
            </a:p>
          </p:txBody>
        </p:sp>
        <p:sp>
          <p:nvSpPr>
            <p:cNvPr id="12548" name="Line 460"/>
            <p:cNvSpPr>
              <a:spLocks noChangeShapeType="1"/>
            </p:cNvSpPr>
            <p:nvPr/>
          </p:nvSpPr>
          <p:spPr bwMode="auto">
            <a:xfrm>
              <a:off x="5409" y="2858"/>
              <a:ext cx="56" cy="1"/>
            </a:xfrm>
            <a:prstGeom prst="line">
              <a:avLst/>
            </a:prstGeom>
            <a:noFill/>
            <a:ln w="31750">
              <a:solidFill>
                <a:srgbClr val="000000"/>
              </a:solidFill>
              <a:round/>
              <a:headEnd/>
              <a:tailEnd/>
            </a:ln>
          </p:spPr>
          <p:txBody>
            <a:bodyPr/>
            <a:lstStyle/>
            <a:p>
              <a:endParaRPr lang="en-US"/>
            </a:p>
          </p:txBody>
        </p:sp>
        <p:sp>
          <p:nvSpPr>
            <p:cNvPr id="12549" name="Freeform 461"/>
            <p:cNvSpPr>
              <a:spLocks/>
            </p:cNvSpPr>
            <p:nvPr/>
          </p:nvSpPr>
          <p:spPr bwMode="auto">
            <a:xfrm>
              <a:off x="5451" y="2858"/>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US"/>
            </a:p>
          </p:txBody>
        </p:sp>
        <p:sp>
          <p:nvSpPr>
            <p:cNvPr id="12550" name="Rectangle 462"/>
            <p:cNvSpPr>
              <a:spLocks noChangeArrowheads="1"/>
            </p:cNvSpPr>
            <p:nvPr/>
          </p:nvSpPr>
          <p:spPr bwMode="auto">
            <a:xfrm>
              <a:off x="5423" y="2748"/>
              <a:ext cx="28" cy="41"/>
            </a:xfrm>
            <a:prstGeom prst="rect">
              <a:avLst/>
            </a:prstGeom>
            <a:solidFill>
              <a:srgbClr val="FFFFFF"/>
            </a:solidFill>
            <a:ln w="9525">
              <a:noFill/>
              <a:miter lim="800000"/>
              <a:headEnd/>
              <a:tailEnd/>
            </a:ln>
          </p:spPr>
          <p:txBody>
            <a:bodyPr/>
            <a:lstStyle/>
            <a:p>
              <a:endParaRPr lang="en-US"/>
            </a:p>
          </p:txBody>
        </p:sp>
        <p:sp>
          <p:nvSpPr>
            <p:cNvPr id="12551" name="Rectangle 463"/>
            <p:cNvSpPr>
              <a:spLocks noChangeArrowheads="1"/>
            </p:cNvSpPr>
            <p:nvPr/>
          </p:nvSpPr>
          <p:spPr bwMode="auto">
            <a:xfrm>
              <a:off x="5423" y="2748"/>
              <a:ext cx="42" cy="55"/>
            </a:xfrm>
            <a:prstGeom prst="rect">
              <a:avLst/>
            </a:prstGeom>
            <a:noFill/>
            <a:ln w="31750">
              <a:solidFill>
                <a:srgbClr val="000000"/>
              </a:solidFill>
              <a:miter lim="800000"/>
              <a:headEnd/>
              <a:tailEnd/>
            </a:ln>
          </p:spPr>
          <p:txBody>
            <a:bodyPr/>
            <a:lstStyle/>
            <a:p>
              <a:endParaRPr lang="en-US"/>
            </a:p>
          </p:txBody>
        </p:sp>
        <p:sp>
          <p:nvSpPr>
            <p:cNvPr id="12552" name="Freeform 464"/>
            <p:cNvSpPr>
              <a:spLocks/>
            </p:cNvSpPr>
            <p:nvPr/>
          </p:nvSpPr>
          <p:spPr bwMode="auto">
            <a:xfrm>
              <a:off x="4319"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US"/>
            </a:p>
          </p:txBody>
        </p:sp>
        <p:sp>
          <p:nvSpPr>
            <p:cNvPr id="12553" name="AutoShape 465"/>
            <p:cNvSpPr>
              <a:spLocks noChangeArrowheads="1"/>
            </p:cNvSpPr>
            <p:nvPr/>
          </p:nvSpPr>
          <p:spPr bwMode="auto">
            <a:xfrm>
              <a:off x="4209" y="981"/>
              <a:ext cx="124" cy="69"/>
            </a:xfrm>
            <a:prstGeom prst="roundRect">
              <a:avLst>
                <a:gd name="adj" fmla="val 50000"/>
              </a:avLst>
            </a:prstGeom>
            <a:solidFill>
              <a:srgbClr val="CF924C"/>
            </a:solidFill>
            <a:ln w="9525">
              <a:noFill/>
              <a:round/>
              <a:headEnd/>
              <a:tailEnd/>
            </a:ln>
          </p:spPr>
          <p:txBody>
            <a:bodyPr/>
            <a:lstStyle/>
            <a:p>
              <a:endParaRPr lang="en-US"/>
            </a:p>
          </p:txBody>
        </p:sp>
        <p:sp>
          <p:nvSpPr>
            <p:cNvPr id="12554" name="AutoShape 466"/>
            <p:cNvSpPr>
              <a:spLocks noChangeArrowheads="1"/>
            </p:cNvSpPr>
            <p:nvPr/>
          </p:nvSpPr>
          <p:spPr bwMode="auto">
            <a:xfrm>
              <a:off x="4195" y="968"/>
              <a:ext cx="152" cy="96"/>
            </a:xfrm>
            <a:prstGeom prst="roundRect">
              <a:avLst>
                <a:gd name="adj" fmla="val 39065"/>
              </a:avLst>
            </a:prstGeom>
            <a:noFill/>
            <a:ln w="53975">
              <a:solidFill>
                <a:srgbClr val="CF924C"/>
              </a:solidFill>
              <a:round/>
              <a:headEnd/>
              <a:tailEnd/>
            </a:ln>
          </p:spPr>
          <p:txBody>
            <a:bodyPr/>
            <a:lstStyle/>
            <a:p>
              <a:endParaRPr lang="en-US"/>
            </a:p>
          </p:txBody>
        </p:sp>
        <p:sp>
          <p:nvSpPr>
            <p:cNvPr id="12555" name="Rectangle 467"/>
            <p:cNvSpPr>
              <a:spLocks noChangeArrowheads="1"/>
            </p:cNvSpPr>
            <p:nvPr/>
          </p:nvSpPr>
          <p:spPr bwMode="auto">
            <a:xfrm>
              <a:off x="4237" y="995"/>
              <a:ext cx="82" cy="42"/>
            </a:xfrm>
            <a:prstGeom prst="rect">
              <a:avLst/>
            </a:prstGeom>
            <a:solidFill>
              <a:srgbClr val="FFFFFF"/>
            </a:solidFill>
            <a:ln w="9525">
              <a:noFill/>
              <a:miter lim="800000"/>
              <a:headEnd/>
              <a:tailEnd/>
            </a:ln>
          </p:spPr>
          <p:txBody>
            <a:bodyPr/>
            <a:lstStyle/>
            <a:p>
              <a:endParaRPr lang="en-US"/>
            </a:p>
          </p:txBody>
        </p:sp>
        <p:sp>
          <p:nvSpPr>
            <p:cNvPr id="12556" name="Rectangle 468"/>
            <p:cNvSpPr>
              <a:spLocks noChangeArrowheads="1"/>
            </p:cNvSpPr>
            <p:nvPr/>
          </p:nvSpPr>
          <p:spPr bwMode="auto">
            <a:xfrm>
              <a:off x="4237" y="995"/>
              <a:ext cx="96" cy="55"/>
            </a:xfrm>
            <a:prstGeom prst="rect">
              <a:avLst/>
            </a:prstGeom>
            <a:noFill/>
            <a:ln w="31750">
              <a:solidFill>
                <a:srgbClr val="CF924C"/>
              </a:solidFill>
              <a:miter lim="800000"/>
              <a:headEnd/>
              <a:tailEnd/>
            </a:ln>
          </p:spPr>
          <p:txBody>
            <a:bodyPr/>
            <a:lstStyle/>
            <a:p>
              <a:endParaRPr lang="en-US"/>
            </a:p>
          </p:txBody>
        </p:sp>
        <p:sp>
          <p:nvSpPr>
            <p:cNvPr id="12557" name="Freeform 469"/>
            <p:cNvSpPr>
              <a:spLocks/>
            </p:cNvSpPr>
            <p:nvPr/>
          </p:nvSpPr>
          <p:spPr bwMode="auto">
            <a:xfrm>
              <a:off x="4347" y="1119"/>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558" name="Picture 470"/>
            <p:cNvPicPr>
              <a:picLocks noChangeAspect="1" noChangeArrowheads="1"/>
            </p:cNvPicPr>
            <p:nvPr/>
          </p:nvPicPr>
          <p:blipFill>
            <a:blip r:embed="rId3"/>
            <a:srcRect/>
            <a:stretch>
              <a:fillRect/>
            </a:stretch>
          </p:blipFill>
          <p:spPr bwMode="auto">
            <a:xfrm>
              <a:off x="4237" y="995"/>
              <a:ext cx="69" cy="42"/>
            </a:xfrm>
            <a:prstGeom prst="rect">
              <a:avLst/>
            </a:prstGeom>
            <a:noFill/>
            <a:ln w="9525">
              <a:noFill/>
              <a:miter lim="800000"/>
              <a:headEnd/>
              <a:tailEnd/>
            </a:ln>
          </p:spPr>
        </p:pic>
        <p:sp>
          <p:nvSpPr>
            <p:cNvPr id="12559" name="Line 471"/>
            <p:cNvSpPr>
              <a:spLocks noChangeShapeType="1"/>
            </p:cNvSpPr>
            <p:nvPr/>
          </p:nvSpPr>
          <p:spPr bwMode="auto">
            <a:xfrm>
              <a:off x="4347" y="1133"/>
              <a:ext cx="1" cy="1"/>
            </a:xfrm>
            <a:prstGeom prst="line">
              <a:avLst/>
            </a:prstGeom>
            <a:noFill/>
            <a:ln w="31750">
              <a:solidFill>
                <a:srgbClr val="000000"/>
              </a:solidFill>
              <a:round/>
              <a:headEnd/>
              <a:tailEnd/>
            </a:ln>
          </p:spPr>
          <p:txBody>
            <a:bodyPr/>
            <a:lstStyle/>
            <a:p>
              <a:endParaRPr lang="en-US"/>
            </a:p>
          </p:txBody>
        </p:sp>
        <p:sp>
          <p:nvSpPr>
            <p:cNvPr id="12560" name="Freeform 472"/>
            <p:cNvSpPr>
              <a:spLocks/>
            </p:cNvSpPr>
            <p:nvPr/>
          </p:nvSpPr>
          <p:spPr bwMode="auto">
            <a:xfrm>
              <a:off x="4361"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561" name="Rectangle 473"/>
            <p:cNvSpPr>
              <a:spLocks noChangeArrowheads="1"/>
            </p:cNvSpPr>
            <p:nvPr/>
          </p:nvSpPr>
          <p:spPr bwMode="auto">
            <a:xfrm>
              <a:off x="4223" y="1050"/>
              <a:ext cx="96" cy="28"/>
            </a:xfrm>
            <a:prstGeom prst="rect">
              <a:avLst/>
            </a:prstGeom>
            <a:solidFill>
              <a:srgbClr val="CF924C"/>
            </a:solidFill>
            <a:ln w="31750">
              <a:solidFill>
                <a:srgbClr val="CF924C"/>
              </a:solidFill>
              <a:miter lim="800000"/>
              <a:headEnd/>
              <a:tailEnd/>
            </a:ln>
          </p:spPr>
          <p:txBody>
            <a:bodyPr/>
            <a:lstStyle/>
            <a:p>
              <a:endParaRPr lang="en-US"/>
            </a:p>
          </p:txBody>
        </p:sp>
        <p:sp>
          <p:nvSpPr>
            <p:cNvPr id="12562" name="Freeform 474"/>
            <p:cNvSpPr>
              <a:spLocks/>
            </p:cNvSpPr>
            <p:nvPr/>
          </p:nvSpPr>
          <p:spPr bwMode="auto">
            <a:xfrm>
              <a:off x="4209"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563" name="Line 475"/>
            <p:cNvSpPr>
              <a:spLocks noChangeShapeType="1"/>
            </p:cNvSpPr>
            <p:nvPr/>
          </p:nvSpPr>
          <p:spPr bwMode="auto">
            <a:xfrm>
              <a:off x="4223" y="1092"/>
              <a:ext cx="14" cy="1"/>
            </a:xfrm>
            <a:prstGeom prst="line">
              <a:avLst/>
            </a:prstGeom>
            <a:noFill/>
            <a:ln w="31750">
              <a:solidFill>
                <a:srgbClr val="000000"/>
              </a:solidFill>
              <a:round/>
              <a:headEnd/>
              <a:tailEnd/>
            </a:ln>
          </p:spPr>
          <p:txBody>
            <a:bodyPr/>
            <a:lstStyle/>
            <a:p>
              <a:endParaRPr lang="en-US"/>
            </a:p>
          </p:txBody>
        </p:sp>
        <p:sp>
          <p:nvSpPr>
            <p:cNvPr id="12564" name="Line 476"/>
            <p:cNvSpPr>
              <a:spLocks noChangeShapeType="1"/>
            </p:cNvSpPr>
            <p:nvPr/>
          </p:nvSpPr>
          <p:spPr bwMode="auto">
            <a:xfrm>
              <a:off x="4237" y="1078"/>
              <a:ext cx="82" cy="1"/>
            </a:xfrm>
            <a:prstGeom prst="line">
              <a:avLst/>
            </a:prstGeom>
            <a:noFill/>
            <a:ln w="31750">
              <a:solidFill>
                <a:srgbClr val="000000"/>
              </a:solidFill>
              <a:round/>
              <a:headEnd/>
              <a:tailEnd/>
            </a:ln>
          </p:spPr>
          <p:txBody>
            <a:bodyPr/>
            <a:lstStyle/>
            <a:p>
              <a:endParaRPr lang="en-US"/>
            </a:p>
          </p:txBody>
        </p:sp>
        <p:sp>
          <p:nvSpPr>
            <p:cNvPr id="12565" name="Line 477"/>
            <p:cNvSpPr>
              <a:spLocks noChangeShapeType="1"/>
            </p:cNvSpPr>
            <p:nvPr/>
          </p:nvSpPr>
          <p:spPr bwMode="auto">
            <a:xfrm>
              <a:off x="4223" y="1092"/>
              <a:ext cx="69" cy="1"/>
            </a:xfrm>
            <a:prstGeom prst="line">
              <a:avLst/>
            </a:prstGeom>
            <a:noFill/>
            <a:ln w="31750">
              <a:solidFill>
                <a:srgbClr val="000000"/>
              </a:solidFill>
              <a:round/>
              <a:headEnd/>
              <a:tailEnd/>
            </a:ln>
          </p:spPr>
          <p:txBody>
            <a:bodyPr/>
            <a:lstStyle/>
            <a:p>
              <a:endParaRPr lang="en-US"/>
            </a:p>
          </p:txBody>
        </p:sp>
        <p:sp>
          <p:nvSpPr>
            <p:cNvPr id="12566" name="Line 478"/>
            <p:cNvSpPr>
              <a:spLocks noChangeShapeType="1"/>
            </p:cNvSpPr>
            <p:nvPr/>
          </p:nvSpPr>
          <p:spPr bwMode="auto">
            <a:xfrm>
              <a:off x="4250" y="1092"/>
              <a:ext cx="56" cy="1"/>
            </a:xfrm>
            <a:prstGeom prst="line">
              <a:avLst/>
            </a:prstGeom>
            <a:noFill/>
            <a:ln w="31750">
              <a:solidFill>
                <a:srgbClr val="000000"/>
              </a:solidFill>
              <a:round/>
              <a:headEnd/>
              <a:tailEnd/>
            </a:ln>
          </p:spPr>
          <p:txBody>
            <a:bodyPr/>
            <a:lstStyle/>
            <a:p>
              <a:endParaRPr lang="en-US"/>
            </a:p>
          </p:txBody>
        </p:sp>
        <p:sp>
          <p:nvSpPr>
            <p:cNvPr id="12567" name="Freeform 479"/>
            <p:cNvSpPr>
              <a:spLocks/>
            </p:cNvSpPr>
            <p:nvPr/>
          </p:nvSpPr>
          <p:spPr bwMode="auto">
            <a:xfrm>
              <a:off x="4292"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US"/>
            </a:p>
          </p:txBody>
        </p:sp>
        <p:sp>
          <p:nvSpPr>
            <p:cNvPr id="12568" name="Rectangle 480"/>
            <p:cNvSpPr>
              <a:spLocks noChangeArrowheads="1"/>
            </p:cNvSpPr>
            <p:nvPr/>
          </p:nvSpPr>
          <p:spPr bwMode="auto">
            <a:xfrm>
              <a:off x="4264" y="981"/>
              <a:ext cx="28" cy="42"/>
            </a:xfrm>
            <a:prstGeom prst="rect">
              <a:avLst/>
            </a:prstGeom>
            <a:solidFill>
              <a:srgbClr val="FFFFFF"/>
            </a:solidFill>
            <a:ln w="9525">
              <a:noFill/>
              <a:miter lim="800000"/>
              <a:headEnd/>
              <a:tailEnd/>
            </a:ln>
          </p:spPr>
          <p:txBody>
            <a:bodyPr/>
            <a:lstStyle/>
            <a:p>
              <a:endParaRPr lang="en-US"/>
            </a:p>
          </p:txBody>
        </p:sp>
        <p:sp>
          <p:nvSpPr>
            <p:cNvPr id="12569" name="Rectangle 481"/>
            <p:cNvSpPr>
              <a:spLocks noChangeArrowheads="1"/>
            </p:cNvSpPr>
            <p:nvPr/>
          </p:nvSpPr>
          <p:spPr bwMode="auto">
            <a:xfrm>
              <a:off x="4264" y="981"/>
              <a:ext cx="42" cy="56"/>
            </a:xfrm>
            <a:prstGeom prst="rect">
              <a:avLst/>
            </a:prstGeom>
            <a:noFill/>
            <a:ln w="31750">
              <a:solidFill>
                <a:srgbClr val="000000"/>
              </a:solidFill>
              <a:miter lim="800000"/>
              <a:headEnd/>
              <a:tailEnd/>
            </a:ln>
          </p:spPr>
          <p:txBody>
            <a:bodyPr/>
            <a:lstStyle/>
            <a:p>
              <a:endParaRPr lang="en-US"/>
            </a:p>
          </p:txBody>
        </p:sp>
        <p:sp>
          <p:nvSpPr>
            <p:cNvPr id="12570" name="Freeform 482"/>
            <p:cNvSpPr>
              <a:spLocks/>
            </p:cNvSpPr>
            <p:nvPr/>
          </p:nvSpPr>
          <p:spPr bwMode="auto">
            <a:xfrm>
              <a:off x="4678"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US"/>
            </a:p>
          </p:txBody>
        </p:sp>
        <p:sp>
          <p:nvSpPr>
            <p:cNvPr id="12571" name="AutoShape 483"/>
            <p:cNvSpPr>
              <a:spLocks noChangeArrowheads="1"/>
            </p:cNvSpPr>
            <p:nvPr/>
          </p:nvSpPr>
          <p:spPr bwMode="auto">
            <a:xfrm>
              <a:off x="4568" y="981"/>
              <a:ext cx="124" cy="69"/>
            </a:xfrm>
            <a:prstGeom prst="roundRect">
              <a:avLst>
                <a:gd name="adj" fmla="val 50000"/>
              </a:avLst>
            </a:prstGeom>
            <a:solidFill>
              <a:srgbClr val="CF924C"/>
            </a:solidFill>
            <a:ln w="9525">
              <a:noFill/>
              <a:round/>
              <a:headEnd/>
              <a:tailEnd/>
            </a:ln>
          </p:spPr>
          <p:txBody>
            <a:bodyPr/>
            <a:lstStyle/>
            <a:p>
              <a:endParaRPr lang="en-US"/>
            </a:p>
          </p:txBody>
        </p:sp>
        <p:sp>
          <p:nvSpPr>
            <p:cNvPr id="12572" name="AutoShape 484"/>
            <p:cNvSpPr>
              <a:spLocks noChangeArrowheads="1"/>
            </p:cNvSpPr>
            <p:nvPr/>
          </p:nvSpPr>
          <p:spPr bwMode="auto">
            <a:xfrm>
              <a:off x="4554" y="968"/>
              <a:ext cx="152" cy="96"/>
            </a:xfrm>
            <a:prstGeom prst="roundRect">
              <a:avLst>
                <a:gd name="adj" fmla="val 39065"/>
              </a:avLst>
            </a:prstGeom>
            <a:noFill/>
            <a:ln w="53975">
              <a:solidFill>
                <a:srgbClr val="CF924C"/>
              </a:solidFill>
              <a:round/>
              <a:headEnd/>
              <a:tailEnd/>
            </a:ln>
          </p:spPr>
          <p:txBody>
            <a:bodyPr/>
            <a:lstStyle/>
            <a:p>
              <a:endParaRPr lang="en-US"/>
            </a:p>
          </p:txBody>
        </p:sp>
        <p:sp>
          <p:nvSpPr>
            <p:cNvPr id="12573" name="Rectangle 485"/>
            <p:cNvSpPr>
              <a:spLocks noChangeArrowheads="1"/>
            </p:cNvSpPr>
            <p:nvPr/>
          </p:nvSpPr>
          <p:spPr bwMode="auto">
            <a:xfrm>
              <a:off x="4595" y="995"/>
              <a:ext cx="83" cy="42"/>
            </a:xfrm>
            <a:prstGeom prst="rect">
              <a:avLst/>
            </a:prstGeom>
            <a:solidFill>
              <a:srgbClr val="FFFFFF"/>
            </a:solidFill>
            <a:ln w="9525">
              <a:noFill/>
              <a:miter lim="800000"/>
              <a:headEnd/>
              <a:tailEnd/>
            </a:ln>
          </p:spPr>
          <p:txBody>
            <a:bodyPr/>
            <a:lstStyle/>
            <a:p>
              <a:endParaRPr lang="en-US"/>
            </a:p>
          </p:txBody>
        </p:sp>
        <p:sp>
          <p:nvSpPr>
            <p:cNvPr id="12574" name="Rectangle 486"/>
            <p:cNvSpPr>
              <a:spLocks noChangeArrowheads="1"/>
            </p:cNvSpPr>
            <p:nvPr/>
          </p:nvSpPr>
          <p:spPr bwMode="auto">
            <a:xfrm>
              <a:off x="4595" y="995"/>
              <a:ext cx="97" cy="55"/>
            </a:xfrm>
            <a:prstGeom prst="rect">
              <a:avLst/>
            </a:prstGeom>
            <a:noFill/>
            <a:ln w="31750">
              <a:solidFill>
                <a:srgbClr val="CF924C"/>
              </a:solidFill>
              <a:miter lim="800000"/>
              <a:headEnd/>
              <a:tailEnd/>
            </a:ln>
          </p:spPr>
          <p:txBody>
            <a:bodyPr/>
            <a:lstStyle/>
            <a:p>
              <a:endParaRPr lang="en-US"/>
            </a:p>
          </p:txBody>
        </p:sp>
        <p:sp>
          <p:nvSpPr>
            <p:cNvPr id="12575" name="Freeform 487"/>
            <p:cNvSpPr>
              <a:spLocks/>
            </p:cNvSpPr>
            <p:nvPr/>
          </p:nvSpPr>
          <p:spPr bwMode="auto">
            <a:xfrm>
              <a:off x="4706" y="1119"/>
              <a:ext cx="27" cy="42"/>
            </a:xfrm>
            <a:custGeom>
              <a:avLst/>
              <a:gdLst>
                <a:gd name="T0" fmla="*/ 14 w 27"/>
                <a:gd name="T1" fmla="*/ 0 h 42"/>
                <a:gd name="T2" fmla="*/ 14 w 27"/>
                <a:gd name="T3" fmla="*/ 0 h 42"/>
                <a:gd name="T4" fmla="*/ 27 w 27"/>
                <a:gd name="T5" fmla="*/ 14 h 42"/>
                <a:gd name="T6" fmla="*/ 27 w 27"/>
                <a:gd name="T7" fmla="*/ 28 h 42"/>
                <a:gd name="T8" fmla="*/ 14 w 27"/>
                <a:gd name="T9" fmla="*/ 42 h 42"/>
                <a:gd name="T10" fmla="*/ 14 w 27"/>
                <a:gd name="T11" fmla="*/ 42 h 42"/>
                <a:gd name="T12" fmla="*/ 0 w 27"/>
                <a:gd name="T13" fmla="*/ 28 h 42"/>
                <a:gd name="T14" fmla="*/ 0 w 27"/>
                <a:gd name="T15" fmla="*/ 14 h 42"/>
                <a:gd name="T16" fmla="*/ 0 w 27"/>
                <a:gd name="T17" fmla="*/ 0 h 42"/>
                <a:gd name="T18" fmla="*/ 14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12576" name="Picture 488"/>
            <p:cNvPicPr>
              <a:picLocks noChangeAspect="1" noChangeArrowheads="1"/>
            </p:cNvPicPr>
            <p:nvPr/>
          </p:nvPicPr>
          <p:blipFill>
            <a:blip r:embed="rId3"/>
            <a:srcRect/>
            <a:stretch>
              <a:fillRect/>
            </a:stretch>
          </p:blipFill>
          <p:spPr bwMode="auto">
            <a:xfrm>
              <a:off x="4595" y="995"/>
              <a:ext cx="69" cy="42"/>
            </a:xfrm>
            <a:prstGeom prst="rect">
              <a:avLst/>
            </a:prstGeom>
            <a:noFill/>
            <a:ln w="9525">
              <a:noFill/>
              <a:miter lim="800000"/>
              <a:headEnd/>
              <a:tailEnd/>
            </a:ln>
          </p:spPr>
        </p:pic>
        <p:sp>
          <p:nvSpPr>
            <p:cNvPr id="12577" name="Line 489"/>
            <p:cNvSpPr>
              <a:spLocks noChangeShapeType="1"/>
            </p:cNvSpPr>
            <p:nvPr/>
          </p:nvSpPr>
          <p:spPr bwMode="auto">
            <a:xfrm>
              <a:off x="4706" y="1133"/>
              <a:ext cx="1" cy="1"/>
            </a:xfrm>
            <a:prstGeom prst="line">
              <a:avLst/>
            </a:prstGeom>
            <a:noFill/>
            <a:ln w="31750">
              <a:solidFill>
                <a:srgbClr val="000000"/>
              </a:solidFill>
              <a:round/>
              <a:headEnd/>
              <a:tailEnd/>
            </a:ln>
          </p:spPr>
          <p:txBody>
            <a:bodyPr/>
            <a:lstStyle/>
            <a:p>
              <a:endParaRPr lang="en-US"/>
            </a:p>
          </p:txBody>
        </p:sp>
        <p:sp>
          <p:nvSpPr>
            <p:cNvPr id="12578" name="Freeform 490"/>
            <p:cNvSpPr>
              <a:spLocks/>
            </p:cNvSpPr>
            <p:nvPr/>
          </p:nvSpPr>
          <p:spPr bwMode="auto">
            <a:xfrm>
              <a:off x="4720"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US"/>
            </a:p>
          </p:txBody>
        </p:sp>
        <p:sp>
          <p:nvSpPr>
            <p:cNvPr id="12579" name="Rectangle 491"/>
            <p:cNvSpPr>
              <a:spLocks noChangeArrowheads="1"/>
            </p:cNvSpPr>
            <p:nvPr/>
          </p:nvSpPr>
          <p:spPr bwMode="auto">
            <a:xfrm>
              <a:off x="4582" y="1050"/>
              <a:ext cx="96" cy="28"/>
            </a:xfrm>
            <a:prstGeom prst="rect">
              <a:avLst/>
            </a:prstGeom>
            <a:solidFill>
              <a:srgbClr val="CF924C"/>
            </a:solidFill>
            <a:ln w="31750">
              <a:solidFill>
                <a:srgbClr val="CF924C"/>
              </a:solidFill>
              <a:miter lim="800000"/>
              <a:headEnd/>
              <a:tailEnd/>
            </a:ln>
          </p:spPr>
          <p:txBody>
            <a:bodyPr/>
            <a:lstStyle/>
            <a:p>
              <a:endParaRPr lang="en-US"/>
            </a:p>
          </p:txBody>
        </p:sp>
        <p:sp>
          <p:nvSpPr>
            <p:cNvPr id="12580" name="Freeform 492"/>
            <p:cNvSpPr>
              <a:spLocks/>
            </p:cNvSpPr>
            <p:nvPr/>
          </p:nvSpPr>
          <p:spPr bwMode="auto">
            <a:xfrm>
              <a:off x="4568"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US"/>
            </a:p>
          </p:txBody>
        </p:sp>
        <p:sp>
          <p:nvSpPr>
            <p:cNvPr id="12581" name="Line 493"/>
            <p:cNvSpPr>
              <a:spLocks noChangeShapeType="1"/>
            </p:cNvSpPr>
            <p:nvPr/>
          </p:nvSpPr>
          <p:spPr bwMode="auto">
            <a:xfrm>
              <a:off x="4582" y="1092"/>
              <a:ext cx="13" cy="1"/>
            </a:xfrm>
            <a:prstGeom prst="line">
              <a:avLst/>
            </a:prstGeom>
            <a:noFill/>
            <a:ln w="31750">
              <a:solidFill>
                <a:srgbClr val="000000"/>
              </a:solidFill>
              <a:round/>
              <a:headEnd/>
              <a:tailEnd/>
            </a:ln>
          </p:spPr>
          <p:txBody>
            <a:bodyPr/>
            <a:lstStyle/>
            <a:p>
              <a:endParaRPr lang="en-US"/>
            </a:p>
          </p:txBody>
        </p:sp>
        <p:sp>
          <p:nvSpPr>
            <p:cNvPr id="12582" name="Line 494"/>
            <p:cNvSpPr>
              <a:spLocks noChangeShapeType="1"/>
            </p:cNvSpPr>
            <p:nvPr/>
          </p:nvSpPr>
          <p:spPr bwMode="auto">
            <a:xfrm>
              <a:off x="4595" y="1078"/>
              <a:ext cx="83" cy="1"/>
            </a:xfrm>
            <a:prstGeom prst="line">
              <a:avLst/>
            </a:prstGeom>
            <a:noFill/>
            <a:ln w="31750">
              <a:solidFill>
                <a:srgbClr val="000000"/>
              </a:solidFill>
              <a:round/>
              <a:headEnd/>
              <a:tailEnd/>
            </a:ln>
          </p:spPr>
          <p:txBody>
            <a:bodyPr/>
            <a:lstStyle/>
            <a:p>
              <a:endParaRPr lang="en-US"/>
            </a:p>
          </p:txBody>
        </p:sp>
        <p:sp>
          <p:nvSpPr>
            <p:cNvPr id="12583" name="Line 495"/>
            <p:cNvSpPr>
              <a:spLocks noChangeShapeType="1"/>
            </p:cNvSpPr>
            <p:nvPr/>
          </p:nvSpPr>
          <p:spPr bwMode="auto">
            <a:xfrm>
              <a:off x="4582" y="1092"/>
              <a:ext cx="69" cy="1"/>
            </a:xfrm>
            <a:prstGeom prst="line">
              <a:avLst/>
            </a:prstGeom>
            <a:noFill/>
            <a:ln w="31750">
              <a:solidFill>
                <a:srgbClr val="000000"/>
              </a:solidFill>
              <a:round/>
              <a:headEnd/>
              <a:tailEnd/>
            </a:ln>
          </p:spPr>
          <p:txBody>
            <a:bodyPr/>
            <a:lstStyle/>
            <a:p>
              <a:endParaRPr lang="en-US"/>
            </a:p>
          </p:txBody>
        </p:sp>
        <p:sp>
          <p:nvSpPr>
            <p:cNvPr id="12584" name="Line 496"/>
            <p:cNvSpPr>
              <a:spLocks noChangeShapeType="1"/>
            </p:cNvSpPr>
            <p:nvPr/>
          </p:nvSpPr>
          <p:spPr bwMode="auto">
            <a:xfrm>
              <a:off x="4609" y="1092"/>
              <a:ext cx="55" cy="1"/>
            </a:xfrm>
            <a:prstGeom prst="line">
              <a:avLst/>
            </a:prstGeom>
            <a:noFill/>
            <a:ln w="31750">
              <a:solidFill>
                <a:srgbClr val="000000"/>
              </a:solidFill>
              <a:round/>
              <a:headEnd/>
              <a:tailEnd/>
            </a:ln>
          </p:spPr>
          <p:txBody>
            <a:bodyPr/>
            <a:lstStyle/>
            <a:p>
              <a:endParaRPr lang="en-US"/>
            </a:p>
          </p:txBody>
        </p:sp>
        <p:sp>
          <p:nvSpPr>
            <p:cNvPr id="12585" name="Freeform 497"/>
            <p:cNvSpPr>
              <a:spLocks/>
            </p:cNvSpPr>
            <p:nvPr/>
          </p:nvSpPr>
          <p:spPr bwMode="auto">
            <a:xfrm>
              <a:off x="4651"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US"/>
            </a:p>
          </p:txBody>
        </p:sp>
        <p:sp>
          <p:nvSpPr>
            <p:cNvPr id="12586" name="Rectangle 498"/>
            <p:cNvSpPr>
              <a:spLocks noChangeArrowheads="1"/>
            </p:cNvSpPr>
            <p:nvPr/>
          </p:nvSpPr>
          <p:spPr bwMode="auto">
            <a:xfrm>
              <a:off x="4623" y="981"/>
              <a:ext cx="28" cy="42"/>
            </a:xfrm>
            <a:prstGeom prst="rect">
              <a:avLst/>
            </a:prstGeom>
            <a:solidFill>
              <a:srgbClr val="FFFFFF"/>
            </a:solidFill>
            <a:ln w="9525">
              <a:noFill/>
              <a:miter lim="800000"/>
              <a:headEnd/>
              <a:tailEnd/>
            </a:ln>
          </p:spPr>
          <p:txBody>
            <a:bodyPr/>
            <a:lstStyle/>
            <a:p>
              <a:endParaRPr lang="en-US"/>
            </a:p>
          </p:txBody>
        </p:sp>
        <p:sp>
          <p:nvSpPr>
            <p:cNvPr id="12587" name="Rectangle 499"/>
            <p:cNvSpPr>
              <a:spLocks noChangeArrowheads="1"/>
            </p:cNvSpPr>
            <p:nvPr/>
          </p:nvSpPr>
          <p:spPr bwMode="auto">
            <a:xfrm>
              <a:off x="4623" y="981"/>
              <a:ext cx="41" cy="56"/>
            </a:xfrm>
            <a:prstGeom prst="rect">
              <a:avLst/>
            </a:prstGeom>
            <a:noFill/>
            <a:ln w="31750">
              <a:solidFill>
                <a:srgbClr val="000000"/>
              </a:solidFill>
              <a:miter lim="800000"/>
              <a:headEnd/>
              <a:tailEnd/>
            </a:ln>
          </p:spPr>
          <p:txBody>
            <a:bodyPr/>
            <a:lstStyle/>
            <a:p>
              <a:endParaRPr lang="en-US"/>
            </a:p>
          </p:txBody>
        </p:sp>
        <p:sp>
          <p:nvSpPr>
            <p:cNvPr id="12588" name="Rectangle 500"/>
            <p:cNvSpPr>
              <a:spLocks noChangeArrowheads="1"/>
            </p:cNvSpPr>
            <p:nvPr/>
          </p:nvSpPr>
          <p:spPr bwMode="auto">
            <a:xfrm>
              <a:off x="1417" y="3416"/>
              <a:ext cx="673"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ea typeface="宋体" pitchFamily="2" charset="-122"/>
                </a:rPr>
                <a:t>network link:</a:t>
              </a:r>
              <a:endParaRPr lang="en-GB" sz="2400">
                <a:latin typeface="Times" charset="0"/>
                <a:ea typeface="宋体" pitchFamily="2" charset="-122"/>
              </a:endParaRPr>
            </a:p>
          </p:txBody>
        </p:sp>
        <p:sp>
          <p:nvSpPr>
            <p:cNvPr id="12589" name="Rectangle 501"/>
            <p:cNvSpPr>
              <a:spLocks noChangeArrowheads="1"/>
            </p:cNvSpPr>
            <p:nvPr/>
          </p:nvSpPr>
          <p:spPr bwMode="auto">
            <a:xfrm>
              <a:off x="2070" y="3451"/>
              <a:ext cx="249" cy="28"/>
            </a:xfrm>
            <a:prstGeom prst="rect">
              <a:avLst/>
            </a:prstGeom>
            <a:solidFill>
              <a:srgbClr val="FFDC99"/>
            </a:solidFill>
            <a:ln w="9525">
              <a:noFill/>
              <a:miter lim="800000"/>
              <a:headEnd/>
              <a:tailEnd/>
            </a:ln>
          </p:spPr>
          <p:txBody>
            <a:bodyPr/>
            <a:lstStyle/>
            <a:p>
              <a:endParaRPr lang="en-US"/>
            </a:p>
          </p:txBody>
        </p:sp>
        <p:sp>
          <p:nvSpPr>
            <p:cNvPr id="12590" name="Rectangle 502"/>
            <p:cNvSpPr>
              <a:spLocks noChangeArrowheads="1"/>
            </p:cNvSpPr>
            <p:nvPr/>
          </p:nvSpPr>
          <p:spPr bwMode="auto">
            <a:xfrm>
              <a:off x="2070" y="3451"/>
              <a:ext cx="263" cy="42"/>
            </a:xfrm>
            <a:prstGeom prst="rect">
              <a:avLst/>
            </a:prstGeom>
            <a:noFill/>
            <a:ln w="31750">
              <a:solidFill>
                <a:srgbClr val="FFDC99"/>
              </a:solidFill>
              <a:miter lim="800000"/>
              <a:headEnd/>
              <a:tailEnd/>
            </a:ln>
          </p:spPr>
          <p:txBody>
            <a:bodyPr/>
            <a:lstStyle/>
            <a:p>
              <a:endParaRPr lang="en-US"/>
            </a:p>
          </p:txBody>
        </p:sp>
        <p:sp>
          <p:nvSpPr>
            <p:cNvPr id="12591" name="Freeform 503"/>
            <p:cNvSpPr>
              <a:spLocks/>
            </p:cNvSpPr>
            <p:nvPr/>
          </p:nvSpPr>
          <p:spPr bwMode="auto">
            <a:xfrm>
              <a:off x="3188" y="1837"/>
              <a:ext cx="69" cy="83"/>
            </a:xfrm>
            <a:custGeom>
              <a:avLst/>
              <a:gdLst>
                <a:gd name="T0" fmla="*/ 28 w 69"/>
                <a:gd name="T1" fmla="*/ 69 h 83"/>
                <a:gd name="T2" fmla="*/ 0 w 69"/>
                <a:gd name="T3" fmla="*/ 83 h 83"/>
                <a:gd name="T4" fmla="*/ 0 w 69"/>
                <a:gd name="T5" fmla="*/ 0 h 83"/>
                <a:gd name="T6" fmla="*/ 69 w 69"/>
                <a:gd name="T7" fmla="*/ 55 h 83"/>
                <a:gd name="T8" fmla="*/ 28 w 69"/>
                <a:gd name="T9" fmla="*/ 69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prstDash val="solid"/>
              <a:round/>
              <a:headEnd/>
              <a:tailEnd/>
            </a:ln>
          </p:spPr>
          <p:txBody>
            <a:bodyPr/>
            <a:lstStyle/>
            <a:p>
              <a:endParaRPr lang="en-US"/>
            </a:p>
          </p:txBody>
        </p:sp>
        <p:sp>
          <p:nvSpPr>
            <p:cNvPr id="12592" name="Line 504"/>
            <p:cNvSpPr>
              <a:spLocks noChangeShapeType="1"/>
            </p:cNvSpPr>
            <p:nvPr/>
          </p:nvSpPr>
          <p:spPr bwMode="auto">
            <a:xfrm flipH="1" flipV="1">
              <a:off x="3216" y="1906"/>
              <a:ext cx="110" cy="262"/>
            </a:xfrm>
            <a:prstGeom prst="line">
              <a:avLst/>
            </a:prstGeom>
            <a:noFill/>
            <a:ln w="31750">
              <a:solidFill>
                <a:srgbClr val="000000"/>
              </a:solidFill>
              <a:round/>
              <a:headEnd/>
              <a:tailEnd/>
            </a:ln>
          </p:spPr>
          <p:txBody>
            <a:bodyPr/>
            <a:lstStyle/>
            <a:p>
              <a:endParaRPr lang="en-US"/>
            </a:p>
          </p:txBody>
        </p:sp>
        <p:sp>
          <p:nvSpPr>
            <p:cNvPr id="12593" name="Freeform 505"/>
            <p:cNvSpPr>
              <a:spLocks/>
            </p:cNvSpPr>
            <p:nvPr/>
          </p:nvSpPr>
          <p:spPr bwMode="auto">
            <a:xfrm>
              <a:off x="3519" y="2527"/>
              <a:ext cx="69" cy="83"/>
            </a:xfrm>
            <a:custGeom>
              <a:avLst/>
              <a:gdLst>
                <a:gd name="T0" fmla="*/ 42 w 69"/>
                <a:gd name="T1" fmla="*/ 27 h 83"/>
                <a:gd name="T2" fmla="*/ 69 w 69"/>
                <a:gd name="T3" fmla="*/ 0 h 83"/>
                <a:gd name="T4" fmla="*/ 69 w 69"/>
                <a:gd name="T5" fmla="*/ 83 h 83"/>
                <a:gd name="T6" fmla="*/ 0 w 69"/>
                <a:gd name="T7" fmla="*/ 41 h 83"/>
                <a:gd name="T8" fmla="*/ 42 w 69"/>
                <a:gd name="T9" fmla="*/ 2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prstDash val="solid"/>
              <a:round/>
              <a:headEnd/>
              <a:tailEnd/>
            </a:ln>
          </p:spPr>
          <p:txBody>
            <a:bodyPr/>
            <a:lstStyle/>
            <a:p>
              <a:endParaRPr lang="en-US"/>
            </a:p>
          </p:txBody>
        </p:sp>
        <p:sp>
          <p:nvSpPr>
            <p:cNvPr id="12594" name="Line 506"/>
            <p:cNvSpPr>
              <a:spLocks noChangeShapeType="1"/>
            </p:cNvSpPr>
            <p:nvPr/>
          </p:nvSpPr>
          <p:spPr bwMode="auto">
            <a:xfrm>
              <a:off x="3423" y="2361"/>
              <a:ext cx="124" cy="180"/>
            </a:xfrm>
            <a:prstGeom prst="line">
              <a:avLst/>
            </a:prstGeom>
            <a:noFill/>
            <a:ln w="31750">
              <a:solidFill>
                <a:srgbClr val="000000"/>
              </a:solidFill>
              <a:round/>
              <a:headEnd/>
              <a:tailEnd/>
            </a:ln>
          </p:spPr>
          <p:txBody>
            <a:bodyPr/>
            <a:lstStyle/>
            <a:p>
              <a:endParaRPr lang="en-US"/>
            </a:p>
          </p:txBody>
        </p:sp>
        <p:sp>
          <p:nvSpPr>
            <p:cNvPr id="12595" name="Freeform 507"/>
            <p:cNvSpPr>
              <a:spLocks/>
            </p:cNvSpPr>
            <p:nvPr/>
          </p:nvSpPr>
          <p:spPr bwMode="auto">
            <a:xfrm>
              <a:off x="2953" y="2485"/>
              <a:ext cx="69" cy="69"/>
            </a:xfrm>
            <a:custGeom>
              <a:avLst/>
              <a:gdLst>
                <a:gd name="T0" fmla="*/ 42 w 69"/>
                <a:gd name="T1" fmla="*/ 28 h 69"/>
                <a:gd name="T2" fmla="*/ 69 w 69"/>
                <a:gd name="T3" fmla="*/ 56 h 69"/>
                <a:gd name="T4" fmla="*/ 0 w 69"/>
                <a:gd name="T5" fmla="*/ 69 h 69"/>
                <a:gd name="T6" fmla="*/ 28 w 69"/>
                <a:gd name="T7" fmla="*/ 0 h 69"/>
                <a:gd name="T8" fmla="*/ 42 w 69"/>
                <a:gd name="T9" fmla="*/ 28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prstDash val="solid"/>
              <a:round/>
              <a:headEnd/>
              <a:tailEnd/>
            </a:ln>
          </p:spPr>
          <p:txBody>
            <a:bodyPr/>
            <a:lstStyle/>
            <a:p>
              <a:endParaRPr lang="en-US"/>
            </a:p>
          </p:txBody>
        </p:sp>
        <p:sp>
          <p:nvSpPr>
            <p:cNvPr id="12596" name="Line 508"/>
            <p:cNvSpPr>
              <a:spLocks noChangeShapeType="1"/>
            </p:cNvSpPr>
            <p:nvPr/>
          </p:nvSpPr>
          <p:spPr bwMode="auto">
            <a:xfrm flipH="1">
              <a:off x="3009" y="2347"/>
              <a:ext cx="179" cy="152"/>
            </a:xfrm>
            <a:prstGeom prst="line">
              <a:avLst/>
            </a:prstGeom>
            <a:noFill/>
            <a:ln w="31750">
              <a:solidFill>
                <a:srgbClr val="000000"/>
              </a:solidFill>
              <a:round/>
              <a:headEnd/>
              <a:tailEnd/>
            </a:ln>
          </p:spPr>
          <p:txBody>
            <a:bodyPr/>
            <a:lstStyle/>
            <a:p>
              <a:endParaRPr lang="en-US"/>
            </a:p>
          </p:txBody>
        </p:sp>
        <p:sp>
          <p:nvSpPr>
            <p:cNvPr id="12597" name="Freeform 509"/>
            <p:cNvSpPr>
              <a:spLocks/>
            </p:cNvSpPr>
            <p:nvPr/>
          </p:nvSpPr>
          <p:spPr bwMode="auto">
            <a:xfrm>
              <a:off x="2746" y="2513"/>
              <a:ext cx="69" cy="83"/>
            </a:xfrm>
            <a:custGeom>
              <a:avLst/>
              <a:gdLst>
                <a:gd name="T0" fmla="*/ 42 w 69"/>
                <a:gd name="T1" fmla="*/ 55 h 83"/>
                <a:gd name="T2" fmla="*/ 0 w 69"/>
                <a:gd name="T3" fmla="*/ 41 h 83"/>
                <a:gd name="T4" fmla="*/ 69 w 69"/>
                <a:gd name="T5" fmla="*/ 0 h 83"/>
                <a:gd name="T6" fmla="*/ 69 w 69"/>
                <a:gd name="T7" fmla="*/ 83 h 83"/>
                <a:gd name="T8" fmla="*/ 42 w 69"/>
                <a:gd name="T9" fmla="*/ 55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prstDash val="solid"/>
              <a:round/>
              <a:headEnd/>
              <a:tailEnd/>
            </a:ln>
          </p:spPr>
          <p:txBody>
            <a:bodyPr/>
            <a:lstStyle/>
            <a:p>
              <a:endParaRPr lang="en-US"/>
            </a:p>
          </p:txBody>
        </p:sp>
        <p:sp>
          <p:nvSpPr>
            <p:cNvPr id="12598" name="Line 510"/>
            <p:cNvSpPr>
              <a:spLocks noChangeShapeType="1"/>
            </p:cNvSpPr>
            <p:nvPr/>
          </p:nvSpPr>
          <p:spPr bwMode="auto">
            <a:xfrm flipV="1">
              <a:off x="2664" y="2582"/>
              <a:ext cx="110" cy="221"/>
            </a:xfrm>
            <a:prstGeom prst="line">
              <a:avLst/>
            </a:prstGeom>
            <a:noFill/>
            <a:ln w="31750">
              <a:solidFill>
                <a:srgbClr val="000000"/>
              </a:solidFill>
              <a:round/>
              <a:headEnd/>
              <a:tailEnd/>
            </a:ln>
          </p:spPr>
          <p:txBody>
            <a:bodyPr/>
            <a:lstStyle/>
            <a:p>
              <a:endParaRPr lang="en-US"/>
            </a:p>
          </p:txBody>
        </p:sp>
        <p:sp>
          <p:nvSpPr>
            <p:cNvPr id="12599" name="Rectangle 511"/>
            <p:cNvSpPr>
              <a:spLocks noChangeArrowheads="1"/>
            </p:cNvSpPr>
            <p:nvPr/>
          </p:nvSpPr>
          <p:spPr bwMode="auto">
            <a:xfrm>
              <a:off x="2286" y="1333"/>
              <a:ext cx="108" cy="140"/>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ea typeface="宋体" pitchFamily="2" charset="-122"/>
                </a:rPr>
                <a:t>%</a:t>
              </a:r>
              <a:endParaRPr lang="en-GB" sz="2400">
                <a:latin typeface="Zapf Dingbats" charset="2"/>
                <a:ea typeface="宋体" pitchFamily="2" charset="-122"/>
              </a:endParaRPr>
            </a:p>
          </p:txBody>
        </p:sp>
        <p:sp>
          <p:nvSpPr>
            <p:cNvPr id="12600" name="Rectangle 512"/>
            <p:cNvSpPr>
              <a:spLocks noChangeArrowheads="1"/>
            </p:cNvSpPr>
            <p:nvPr/>
          </p:nvSpPr>
          <p:spPr bwMode="auto">
            <a:xfrm>
              <a:off x="695" y="1754"/>
              <a:ext cx="109"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ea typeface="宋体" pitchFamily="2" charset="-122"/>
                </a:rPr>
                <a:t>%</a:t>
              </a:r>
              <a:endParaRPr lang="en-GB" sz="2400">
                <a:latin typeface="Zapf Dingbats" charset="2"/>
                <a:ea typeface="宋体" pitchFamily="2" charset="-122"/>
              </a:endParaRPr>
            </a:p>
          </p:txBody>
        </p:sp>
        <p:sp>
          <p:nvSpPr>
            <p:cNvPr id="12601" name="Rectangle 513"/>
            <p:cNvSpPr>
              <a:spLocks noChangeArrowheads="1"/>
            </p:cNvSpPr>
            <p:nvPr/>
          </p:nvSpPr>
          <p:spPr bwMode="auto">
            <a:xfrm>
              <a:off x="591" y="1534"/>
              <a:ext cx="109"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ea typeface="宋体" pitchFamily="2" charset="-122"/>
                </a:rPr>
                <a:t>%</a:t>
              </a:r>
              <a:endParaRPr lang="en-GB" sz="2400">
                <a:latin typeface="Zapf Dingbats" charset="2"/>
                <a:ea typeface="宋体" pitchFamily="2" charset="-122"/>
              </a:endParaRPr>
            </a:p>
          </p:txBody>
        </p:sp>
      </p:grpSp>
      <p:sp>
        <p:nvSpPr>
          <p:cNvPr id="12296" name="Rectangle 514"/>
          <p:cNvSpPr>
            <a:spLocks noChangeArrowheads="1"/>
          </p:cNvSpPr>
          <p:nvPr/>
        </p:nvSpPr>
        <p:spPr bwMode="auto">
          <a:xfrm>
            <a:off x="2286000" y="5715000"/>
            <a:ext cx="4591050" cy="366713"/>
          </a:xfrm>
          <a:prstGeom prst="rect">
            <a:avLst/>
          </a:prstGeom>
          <a:noFill/>
          <a:ln w="9525">
            <a:noFill/>
            <a:miter lim="800000"/>
            <a:headEnd/>
            <a:tailEnd/>
          </a:ln>
        </p:spPr>
        <p:txBody>
          <a:bodyPr wrap="none">
            <a:spAutoFit/>
          </a:bodyPr>
          <a:lstStyle/>
          <a:p>
            <a:r>
              <a:rPr lang="en-US" b="1">
                <a:solidFill>
                  <a:srgbClr val="0066CC"/>
                </a:solidFill>
              </a:rPr>
              <a:t>Figure 1. A typical portion of the Internet</a:t>
            </a:r>
          </a:p>
        </p:txBody>
      </p:sp>
      <p:sp>
        <p:nvSpPr>
          <p:cNvPr id="12297" name="Text Box 515"/>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229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5F75C2BB-77CE-4BCF-A577-6E10E7786C1C}" type="slidenum">
              <a:rPr lang="en-US" smtClean="0"/>
              <a:pPr/>
              <a:t>12</a:t>
            </a:fld>
            <a:endParaRPr lang="en-US" smtClean="0"/>
          </a:p>
        </p:txBody>
      </p:sp>
      <p:sp>
        <p:nvSpPr>
          <p:cNvPr id="13315"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7220" name="Group 52"/>
          <p:cNvGraphicFramePr>
            <a:graphicFrameLocks noGrp="1"/>
          </p:cNvGraphicFramePr>
          <p:nvPr>
            <p:ph type="tbl" idx="1"/>
          </p:nvPr>
        </p:nvGraphicFramePr>
        <p:xfrm>
          <a:off x="609600" y="1219200"/>
          <a:ext cx="8153400" cy="2737104"/>
        </p:xfrm>
        <a:graphic>
          <a:graphicData uri="http://schemas.openxmlformats.org/drawingml/2006/table">
            <a:tbl>
              <a:tblPr rtl="1"/>
              <a:tblGrid>
                <a:gridCol w="81534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Intranet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altLang="zh-CN" sz="2800" b="0" i="0" u="none" strike="noStrike" cap="none" normalizeH="0" baseline="0" smtClean="0">
                          <a:ln>
                            <a:noFill/>
                          </a:ln>
                          <a:solidFill>
                            <a:schemeClr val="tx1"/>
                          </a:solidFill>
                          <a:effectLst/>
                          <a:latin typeface="Arial" charset="0"/>
                          <a:ea typeface="宋体" pitchFamily="2" charset="-122"/>
                          <a:cs typeface="Arial" charset="0"/>
                        </a:rPr>
                        <a:t>An intranet is a portion of the Internet that is separately administered and has a boundary that can be configured to enforce local security policies.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charset="0"/>
                          <a:cs typeface="Arial" charset="0"/>
                        </a:rPr>
                        <a:t>   (Figure 2)</a:t>
                      </a:r>
                      <a:endParaRPr kumimoji="0" lang="en-US" altLang="zh-CN"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319" name="Text Box 5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332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7B41B72C-6428-42FC-AF96-EAA69A02A3E6}" type="slidenum">
              <a:rPr lang="en-US" smtClean="0"/>
              <a:pPr/>
              <a:t>13</a:t>
            </a:fld>
            <a:endParaRPr lang="en-US" smtClean="0"/>
          </a:p>
        </p:txBody>
      </p:sp>
      <p:sp>
        <p:nvSpPr>
          <p:cNvPr id="14339"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89091" name="Group 3"/>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343" name="Rectangle 513"/>
          <p:cNvSpPr>
            <a:spLocks noChangeArrowheads="1"/>
          </p:cNvSpPr>
          <p:nvPr/>
        </p:nvSpPr>
        <p:spPr bwMode="auto">
          <a:xfrm>
            <a:off x="2819400" y="5715000"/>
            <a:ext cx="3181350" cy="366713"/>
          </a:xfrm>
          <a:prstGeom prst="rect">
            <a:avLst/>
          </a:prstGeom>
          <a:noFill/>
          <a:ln w="9525">
            <a:noFill/>
            <a:miter lim="800000"/>
            <a:headEnd/>
            <a:tailEnd/>
          </a:ln>
        </p:spPr>
        <p:txBody>
          <a:bodyPr>
            <a:spAutoFit/>
          </a:bodyPr>
          <a:lstStyle/>
          <a:p>
            <a:r>
              <a:rPr lang="en-US" b="1">
                <a:solidFill>
                  <a:srgbClr val="0066CC"/>
                </a:solidFill>
              </a:rPr>
              <a:t>Figure 2. A typical Interanet</a:t>
            </a:r>
          </a:p>
        </p:txBody>
      </p:sp>
      <p:pic>
        <p:nvPicPr>
          <p:cNvPr id="14344" name="Picture 514"/>
          <p:cNvPicPr>
            <a:picLocks noChangeAspect="1" noChangeArrowheads="1"/>
          </p:cNvPicPr>
          <p:nvPr/>
        </p:nvPicPr>
        <p:blipFill>
          <a:blip r:embed="rId3"/>
          <a:srcRect/>
          <a:stretch>
            <a:fillRect/>
          </a:stretch>
        </p:blipFill>
        <p:spPr bwMode="auto">
          <a:xfrm>
            <a:off x="381000" y="1295400"/>
            <a:ext cx="8507413" cy="4495800"/>
          </a:xfrm>
          <a:prstGeom prst="rect">
            <a:avLst/>
          </a:prstGeom>
          <a:noFill/>
          <a:ln w="9525">
            <a:noFill/>
            <a:miter lim="800000"/>
            <a:headEnd/>
            <a:tailEnd/>
          </a:ln>
        </p:spPr>
      </p:pic>
      <p:sp>
        <p:nvSpPr>
          <p:cNvPr id="14345" name="Text Box 515"/>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434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C58AFC09-15DF-4AF3-A92D-177ECEA9C536}" type="slidenum">
              <a:rPr lang="en-US" smtClean="0"/>
              <a:pPr/>
              <a:t>14</a:t>
            </a:fld>
            <a:endParaRPr lang="en-US" smtClean="0"/>
          </a:p>
        </p:txBody>
      </p:sp>
      <p:sp>
        <p:nvSpPr>
          <p:cNvPr id="1536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88098" name="Group 34"/>
          <p:cNvGraphicFramePr>
            <a:graphicFrameLocks noGrp="1"/>
          </p:cNvGraphicFramePr>
          <p:nvPr>
            <p:ph type="tbl" idx="1"/>
          </p:nvPr>
        </p:nvGraphicFramePr>
        <p:xfrm>
          <a:off x="533400" y="1219200"/>
          <a:ext cx="8229600" cy="374904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Mobile 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Technological advances in device miniatorization and wireless networking have led increasingly to the integration of small and portable computing devices into distributed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These devices include: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Laptop computers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367" name="Text Box 35"/>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536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3BA16C14-6BEF-42F7-8D3E-F1830771B055}" type="slidenum">
              <a:rPr lang="en-US" smtClean="0"/>
              <a:pPr/>
              <a:t>15</a:t>
            </a:fld>
            <a:endParaRPr lang="en-US" smtClean="0"/>
          </a:p>
        </p:txBody>
      </p:sp>
      <p:sp>
        <p:nvSpPr>
          <p:cNvPr id="16387"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152586" name="Group 10"/>
          <p:cNvGraphicFramePr>
            <a:graphicFrameLocks noGrp="1"/>
          </p:cNvGraphicFramePr>
          <p:nvPr>
            <p:ph type="tbl" idx="1"/>
          </p:nvPr>
        </p:nvGraphicFramePr>
        <p:xfrm>
          <a:off x="533400" y="1219200"/>
          <a:ext cx="8229600" cy="2286000"/>
        </p:xfrm>
        <a:graphic>
          <a:graphicData uri="http://schemas.openxmlformats.org/drawingml/2006/table">
            <a:tbl>
              <a:tblPr rtl="1"/>
              <a:tblGrid>
                <a:gridCol w="8229600"/>
              </a:tblGrid>
              <a:tr h="19939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Handheld devices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Personal digital assistants(PDAs)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Mobile phones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Pagers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Video cameras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Digital cameras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391" name="Text Box 1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639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2A7A1689-E9F5-44F5-8DA1-0897BD29505B}" type="slidenum">
              <a:rPr lang="en-US" smtClean="0"/>
              <a:pPr/>
              <a:t>16</a:t>
            </a:fld>
            <a:endParaRPr lang="en-US" smtClean="0"/>
          </a:p>
        </p:txBody>
      </p:sp>
      <p:sp>
        <p:nvSpPr>
          <p:cNvPr id="17411"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91159" name="Group 23"/>
          <p:cNvGraphicFramePr>
            <a:graphicFrameLocks noGrp="1"/>
          </p:cNvGraphicFramePr>
          <p:nvPr>
            <p:ph type="tbl" idx="1"/>
          </p:nvPr>
        </p:nvGraphicFramePr>
        <p:xfrm>
          <a:off x="533400" y="1219200"/>
          <a:ext cx="8229600" cy="4322064"/>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Wearable devices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Smart watches with functionality similar to a PDA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Devices embedded in appliances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Washing machines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Hi-fi systems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Cars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Refrigerators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rgbClr val="A50021"/>
                          </a:solidFill>
                          <a:effectLst/>
                          <a:latin typeface="Arial" charset="0"/>
                          <a:cs typeface="Arial" charset="0"/>
                        </a:rPr>
                        <a:t>(Figure 3)</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000" b="0" i="0" u="none" strike="noStrike" cap="none" normalizeH="0" baseline="0" smtClean="0">
                        <a:ln>
                          <a:noFill/>
                        </a:ln>
                        <a:solidFill>
                          <a:srgbClr val="A5002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7415" name="Text Box 24"/>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741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842C276E-ABB0-4A0B-BCF3-0C9634676DF3}" type="slidenum">
              <a:rPr lang="en-US" smtClean="0"/>
              <a:pPr/>
              <a:t>17</a:t>
            </a:fld>
            <a:endParaRPr lang="en-US" smtClean="0"/>
          </a:p>
        </p:txBody>
      </p:sp>
      <p:sp>
        <p:nvSpPr>
          <p:cNvPr id="18435"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92163" name="Group 3"/>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8439" name="Rectangle 9"/>
          <p:cNvSpPr>
            <a:spLocks noChangeArrowheads="1"/>
          </p:cNvSpPr>
          <p:nvPr/>
        </p:nvSpPr>
        <p:spPr bwMode="auto">
          <a:xfrm>
            <a:off x="990600" y="5715000"/>
            <a:ext cx="7181850" cy="366713"/>
          </a:xfrm>
          <a:prstGeom prst="rect">
            <a:avLst/>
          </a:prstGeom>
          <a:noFill/>
          <a:ln w="9525">
            <a:noFill/>
            <a:miter lim="800000"/>
            <a:headEnd/>
            <a:tailEnd/>
          </a:ln>
        </p:spPr>
        <p:txBody>
          <a:bodyPr wrap="none">
            <a:spAutoFit/>
          </a:bodyPr>
          <a:lstStyle/>
          <a:p>
            <a:r>
              <a:rPr lang="en-US" b="1">
                <a:solidFill>
                  <a:srgbClr val="0066CC"/>
                </a:solidFill>
              </a:rPr>
              <a:t>Figure 3. Portable and handheld devices in a distributed system.</a:t>
            </a:r>
          </a:p>
        </p:txBody>
      </p:sp>
      <p:pic>
        <p:nvPicPr>
          <p:cNvPr id="18440" name="Picture 11"/>
          <p:cNvPicPr>
            <a:picLocks noChangeAspect="1" noChangeArrowheads="1"/>
          </p:cNvPicPr>
          <p:nvPr/>
        </p:nvPicPr>
        <p:blipFill>
          <a:blip r:embed="rId3"/>
          <a:srcRect/>
          <a:stretch>
            <a:fillRect/>
          </a:stretch>
        </p:blipFill>
        <p:spPr bwMode="auto">
          <a:xfrm>
            <a:off x="685800" y="1447800"/>
            <a:ext cx="8031163" cy="3810000"/>
          </a:xfrm>
          <a:prstGeom prst="rect">
            <a:avLst/>
          </a:prstGeom>
          <a:noFill/>
          <a:ln w="9525">
            <a:noFill/>
            <a:miter lim="800000"/>
            <a:headEnd/>
            <a:tailEnd/>
          </a:ln>
        </p:spPr>
      </p:pic>
      <p:sp>
        <p:nvSpPr>
          <p:cNvPr id="18441" name="Text Box 1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844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A2A234D2-956A-424A-9EBC-BFF063B1E753}" type="slidenum">
              <a:rPr lang="en-US" smtClean="0"/>
              <a:pPr/>
              <a:t>18</a:t>
            </a:fld>
            <a:endParaRPr lang="en-US" smtClean="0"/>
          </a:p>
        </p:txBody>
      </p:sp>
      <p:sp>
        <p:nvSpPr>
          <p:cNvPr id="19459"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Other Examples of Distributed Systems</a:t>
            </a:r>
          </a:p>
        </p:txBody>
      </p:sp>
      <p:graphicFrame>
        <p:nvGraphicFramePr>
          <p:cNvPr id="90127" name="Group 15"/>
          <p:cNvGraphicFramePr>
            <a:graphicFrameLocks noGrp="1"/>
          </p:cNvGraphicFramePr>
          <p:nvPr>
            <p:ph type="tbl" idx="1"/>
          </p:nvPr>
        </p:nvGraphicFramePr>
        <p:xfrm>
          <a:off x="533400" y="1219200"/>
          <a:ext cx="8229600" cy="50170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Cluster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altLang="zh-CN" sz="2800" b="0" i="0" u="none" strike="noStrike" cap="none" normalizeH="0" baseline="0" smtClean="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altLang="zh-CN" sz="2800" b="0" i="0" u="none" strike="noStrike" cap="none" normalizeH="0" baseline="0" smtClean="0">
                          <a:ln>
                            <a:noFill/>
                          </a:ln>
                          <a:solidFill>
                            <a:schemeClr val="tx1"/>
                          </a:solidFill>
                          <a:effectLst/>
                          <a:latin typeface="Arial" charset="0"/>
                          <a:ea typeface="宋体" pitchFamily="2" charset="-122"/>
                          <a:cs typeface="Arial" charset="0"/>
                        </a:rPr>
                        <a:t>A cluster can be used for providing highly scalable services such as search engines provide for users all over the Internet.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463" name="Text Box 16"/>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946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C8974190-DE55-4AC9-958F-A271D69DA8C8}" type="slidenum">
              <a:rPr lang="en-US" smtClean="0"/>
              <a:pPr/>
              <a:t>19</a:t>
            </a:fld>
            <a:endParaRPr lang="en-US" smtClean="0"/>
          </a:p>
        </p:txBody>
      </p:sp>
      <p:sp>
        <p:nvSpPr>
          <p:cNvPr id="2048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Other Examples of Distributed Systems</a:t>
            </a:r>
          </a:p>
        </p:txBody>
      </p:sp>
      <p:graphicFrame>
        <p:nvGraphicFramePr>
          <p:cNvPr id="87052" name="Group 12"/>
          <p:cNvGraphicFramePr>
            <a:graphicFrameLocks noGrp="1"/>
          </p:cNvGraphicFramePr>
          <p:nvPr>
            <p:ph type="tbl" idx="1"/>
          </p:nvPr>
        </p:nvGraphicFramePr>
        <p:xfrm>
          <a:off x="533400" y="1219200"/>
          <a:ext cx="8229600" cy="365150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Grid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 type of parallel and distributed system that enables the sharing, selection, and aggregation of geographically distributed autonomous resources dynamically at runtime depending on their availability, capability, performance, cost, and users' quality-of-service requirements.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0487" name="Text Box 1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048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p>
            <a:fld id="{458CBE0F-2624-4484-BAE5-F9DB6622BCF7}" type="slidenum">
              <a:rPr lang="en-US" smtClean="0"/>
              <a:pPr/>
              <a:t>2</a:t>
            </a:fld>
            <a:endParaRPr lang="en-US" smtClean="0"/>
          </a:p>
        </p:txBody>
      </p:sp>
      <p:sp>
        <p:nvSpPr>
          <p:cNvPr id="30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Topics</a:t>
            </a:r>
          </a:p>
        </p:txBody>
      </p:sp>
      <p:graphicFrame>
        <p:nvGraphicFramePr>
          <p:cNvPr id="5152" name="Group 32"/>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Defining Distributed Systems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Resource sharing and the Web</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Design Challenges of Distributed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9" name="Text Box 3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08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BA117CA-3AED-43E9-9627-59DB87032000}" type="slidenum">
              <a:rPr lang="en-US" smtClean="0"/>
              <a:pPr/>
              <a:t>20</a:t>
            </a:fld>
            <a:endParaRPr lang="en-US" smtClean="0"/>
          </a:p>
        </p:txBody>
      </p:sp>
      <p:sp>
        <p:nvSpPr>
          <p:cNvPr id="215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Resource sharing and the Web</a:t>
            </a:r>
          </a:p>
        </p:txBody>
      </p:sp>
      <p:graphicFrame>
        <p:nvGraphicFramePr>
          <p:cNvPr id="95247" name="Group 15"/>
          <p:cNvGraphicFramePr>
            <a:graphicFrameLocks noGrp="1"/>
          </p:cNvGraphicFramePr>
          <p:nvPr>
            <p:ph type="tbl" idx="1"/>
          </p:nvPr>
        </p:nvGraphicFramePr>
        <p:xfrm>
          <a:off x="533400" y="1219200"/>
          <a:ext cx="8229600" cy="273710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cs typeface="Arial" charset="0"/>
                        </a:rPr>
                        <a:t>The World Wide Web</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The World Wide Web is an evolving system for publishing and accessing resources and services across the Internet.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rgbClr val="A50021"/>
                          </a:solidFill>
                          <a:effectLst/>
                          <a:latin typeface="Arial" charset="0"/>
                          <a:cs typeface="Arial" charset="0"/>
                        </a:rPr>
                        <a:t>(Figure 4)</a:t>
                      </a:r>
                      <a:endParaRPr kumimoji="0" lang="en-US" sz="2400" b="0" i="0" u="none" strike="noStrike" cap="none" normalizeH="0" baseline="0" smtClean="0">
                        <a:ln>
                          <a:noFill/>
                        </a:ln>
                        <a:solidFill>
                          <a:srgbClr val="A5002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1511" name="Text Box 16"/>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151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1F6A9902-A17C-4F56-A1AF-107EC2D09A96}" type="slidenum">
              <a:rPr lang="en-US" smtClean="0"/>
              <a:pPr/>
              <a:t>21</a:t>
            </a:fld>
            <a:endParaRPr lang="en-US" smtClean="0"/>
          </a:p>
        </p:txBody>
      </p:sp>
      <p:sp>
        <p:nvSpPr>
          <p:cNvPr id="225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Resource sharing and the Web</a:t>
            </a:r>
          </a:p>
        </p:txBody>
      </p:sp>
      <p:graphicFrame>
        <p:nvGraphicFramePr>
          <p:cNvPr id="94211" name="Group 3"/>
          <p:cNvGraphicFramePr>
            <a:graphicFrameLocks noGrp="1"/>
          </p:cNvGraphicFramePr>
          <p:nvPr>
            <p:ph type="tbl" idx="1"/>
          </p:nvPr>
        </p:nvGraphicFramePr>
        <p:xfrm>
          <a:off x="533400" y="1219200"/>
          <a:ext cx="8229600" cy="5029200"/>
        </p:xfrm>
        <a:graphic>
          <a:graphicData uri="http://schemas.openxmlformats.org/drawingml/2006/table">
            <a:tbl>
              <a:tblPr rtl="1"/>
              <a:tblGrid>
                <a:gridCol w="8229600"/>
              </a:tblGrid>
              <a:tr h="5029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2535" name="Rectangle 9"/>
          <p:cNvSpPr>
            <a:spLocks noChangeArrowheads="1"/>
          </p:cNvSpPr>
          <p:nvPr/>
        </p:nvSpPr>
        <p:spPr bwMode="auto">
          <a:xfrm>
            <a:off x="2667000" y="5791200"/>
            <a:ext cx="4679950" cy="366713"/>
          </a:xfrm>
          <a:prstGeom prst="rect">
            <a:avLst/>
          </a:prstGeom>
          <a:noFill/>
          <a:ln w="9525">
            <a:noFill/>
            <a:miter lim="800000"/>
            <a:headEnd/>
            <a:tailEnd/>
          </a:ln>
        </p:spPr>
        <p:txBody>
          <a:bodyPr wrap="none">
            <a:spAutoFit/>
          </a:bodyPr>
          <a:lstStyle/>
          <a:p>
            <a:r>
              <a:rPr lang="en-US" b="1">
                <a:solidFill>
                  <a:srgbClr val="0066CC"/>
                </a:solidFill>
              </a:rPr>
              <a:t>Figure 4. Web servers and web browsers.</a:t>
            </a:r>
          </a:p>
        </p:txBody>
      </p:sp>
      <p:sp>
        <p:nvSpPr>
          <p:cNvPr id="22536" name="Freeform 11"/>
          <p:cNvSpPr>
            <a:spLocks/>
          </p:cNvSpPr>
          <p:nvPr/>
        </p:nvSpPr>
        <p:spPr bwMode="auto">
          <a:xfrm>
            <a:off x="3362325" y="2374900"/>
            <a:ext cx="3121025" cy="1951038"/>
          </a:xfrm>
          <a:custGeom>
            <a:avLst/>
            <a:gdLst>
              <a:gd name="T0" fmla="*/ 71765 w 2131"/>
              <a:gd name="T1" fmla="*/ 441325 h 1229"/>
              <a:gd name="T2" fmla="*/ 143529 w 2131"/>
              <a:gd name="T3" fmla="*/ 338138 h 1229"/>
              <a:gd name="T4" fmla="*/ 311956 w 2131"/>
              <a:gd name="T5" fmla="*/ 207963 h 1229"/>
              <a:gd name="T6" fmla="*/ 480383 w 2131"/>
              <a:gd name="T7" fmla="*/ 130175 h 1229"/>
              <a:gd name="T8" fmla="*/ 623912 w 2131"/>
              <a:gd name="T9" fmla="*/ 130175 h 1229"/>
              <a:gd name="T10" fmla="*/ 720574 w 2131"/>
              <a:gd name="T11" fmla="*/ 130175 h 1229"/>
              <a:gd name="T12" fmla="*/ 912435 w 2131"/>
              <a:gd name="T13" fmla="*/ 130175 h 1229"/>
              <a:gd name="T14" fmla="*/ 1152626 w 2131"/>
              <a:gd name="T15" fmla="*/ 155575 h 1229"/>
              <a:gd name="T16" fmla="*/ 1392818 w 2131"/>
              <a:gd name="T17" fmla="*/ 180975 h 1229"/>
              <a:gd name="T18" fmla="*/ 1631545 w 2131"/>
              <a:gd name="T19" fmla="*/ 180975 h 1229"/>
              <a:gd name="T20" fmla="*/ 1751640 w 2131"/>
              <a:gd name="T21" fmla="*/ 103188 h 1229"/>
              <a:gd name="T22" fmla="*/ 1871736 w 2131"/>
              <a:gd name="T23" fmla="*/ 25400 h 1229"/>
              <a:gd name="T24" fmla="*/ 2040163 w 2131"/>
              <a:gd name="T25" fmla="*/ 0 h 1229"/>
              <a:gd name="T26" fmla="*/ 2232023 w 2131"/>
              <a:gd name="T27" fmla="*/ 0 h 1229"/>
              <a:gd name="T28" fmla="*/ 2377017 w 2131"/>
              <a:gd name="T29" fmla="*/ 25400 h 1229"/>
              <a:gd name="T30" fmla="*/ 2497112 w 2131"/>
              <a:gd name="T31" fmla="*/ 77788 h 1229"/>
              <a:gd name="T32" fmla="*/ 2592310 w 2131"/>
              <a:gd name="T33" fmla="*/ 130175 h 1229"/>
              <a:gd name="T34" fmla="*/ 2712406 w 2131"/>
              <a:gd name="T35" fmla="*/ 180975 h 1229"/>
              <a:gd name="T36" fmla="*/ 2880833 w 2131"/>
              <a:gd name="T37" fmla="*/ 338138 h 1229"/>
              <a:gd name="T38" fmla="*/ 2976031 w 2131"/>
              <a:gd name="T39" fmla="*/ 468313 h 1229"/>
              <a:gd name="T40" fmla="*/ 3049260 w 2131"/>
              <a:gd name="T41" fmla="*/ 623888 h 1229"/>
              <a:gd name="T42" fmla="*/ 3096127 w 2131"/>
              <a:gd name="T43" fmla="*/ 962025 h 1229"/>
              <a:gd name="T44" fmla="*/ 3121025 w 2131"/>
              <a:gd name="T45" fmla="*/ 1169988 h 1229"/>
              <a:gd name="T46" fmla="*/ 3072694 w 2131"/>
              <a:gd name="T47" fmla="*/ 1377950 h 1229"/>
              <a:gd name="T48" fmla="*/ 3000929 w 2131"/>
              <a:gd name="T49" fmla="*/ 1690688 h 1229"/>
              <a:gd name="T50" fmla="*/ 2832502 w 2131"/>
              <a:gd name="T51" fmla="*/ 1847851 h 1229"/>
              <a:gd name="T52" fmla="*/ 2615744 w 2131"/>
              <a:gd name="T53" fmla="*/ 1951038 h 1229"/>
              <a:gd name="T54" fmla="*/ 2377017 w 2131"/>
              <a:gd name="T55" fmla="*/ 1898651 h 1229"/>
              <a:gd name="T56" fmla="*/ 2160259 w 2131"/>
              <a:gd name="T57" fmla="*/ 1873251 h 1229"/>
              <a:gd name="T58" fmla="*/ 1968398 w 2131"/>
              <a:gd name="T59" fmla="*/ 1820863 h 1229"/>
              <a:gd name="T60" fmla="*/ 1751640 w 2131"/>
              <a:gd name="T61" fmla="*/ 1795463 h 1229"/>
              <a:gd name="T62" fmla="*/ 1559780 w 2131"/>
              <a:gd name="T63" fmla="*/ 1795463 h 1229"/>
              <a:gd name="T64" fmla="*/ 1344486 w 2131"/>
              <a:gd name="T65" fmla="*/ 1795463 h 1229"/>
              <a:gd name="T66" fmla="*/ 1199493 w 2131"/>
              <a:gd name="T67" fmla="*/ 1820863 h 1229"/>
              <a:gd name="T68" fmla="*/ 1032530 w 2131"/>
              <a:gd name="T69" fmla="*/ 1847851 h 1229"/>
              <a:gd name="T70" fmla="*/ 887537 w 2131"/>
              <a:gd name="T71" fmla="*/ 1873251 h 1229"/>
              <a:gd name="T72" fmla="*/ 744008 w 2131"/>
              <a:gd name="T73" fmla="*/ 1898651 h 1229"/>
              <a:gd name="T74" fmla="*/ 600479 w 2131"/>
              <a:gd name="T75" fmla="*/ 1898651 h 1229"/>
              <a:gd name="T76" fmla="*/ 455485 w 2131"/>
              <a:gd name="T77" fmla="*/ 1873251 h 1229"/>
              <a:gd name="T78" fmla="*/ 360287 w 2131"/>
              <a:gd name="T79" fmla="*/ 1847851 h 1229"/>
              <a:gd name="T80" fmla="*/ 263625 w 2131"/>
              <a:gd name="T81" fmla="*/ 1768476 h 1229"/>
              <a:gd name="T82" fmla="*/ 215294 w 2131"/>
              <a:gd name="T83" fmla="*/ 1743076 h 1229"/>
              <a:gd name="T84" fmla="*/ 191860 w 2131"/>
              <a:gd name="T85" fmla="*/ 1690688 h 1229"/>
              <a:gd name="T86" fmla="*/ 120096 w 2131"/>
              <a:gd name="T87" fmla="*/ 1508125 h 1229"/>
              <a:gd name="T88" fmla="*/ 48331 w 2131"/>
              <a:gd name="T89" fmla="*/ 1300163 h 1229"/>
              <a:gd name="T90" fmla="*/ 23433 w 2131"/>
              <a:gd name="T91" fmla="*/ 1119188 h 1229"/>
              <a:gd name="T92" fmla="*/ 0 w 2131"/>
              <a:gd name="T93" fmla="*/ 962025 h 1229"/>
              <a:gd name="T94" fmla="*/ 23433 w 2131"/>
              <a:gd name="T95" fmla="*/ 754063 h 1229"/>
              <a:gd name="T96" fmla="*/ 48331 w 2131"/>
              <a:gd name="T97" fmla="*/ 571500 h 1229"/>
              <a:gd name="T98" fmla="*/ 71765 w 2131"/>
              <a:gd name="T99" fmla="*/ 441325 h 1229"/>
              <a:gd name="T100" fmla="*/ 71765 w 2131"/>
              <a:gd name="T101" fmla="*/ 441325 h 1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31"/>
              <a:gd name="T154" fmla="*/ 0 h 1229"/>
              <a:gd name="T155" fmla="*/ 2131 w 2131"/>
              <a:gd name="T156" fmla="*/ 1229 h 1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31" h="1229">
                <a:moveTo>
                  <a:pt x="49" y="278"/>
                </a:moveTo>
                <a:lnTo>
                  <a:pt x="98" y="213"/>
                </a:lnTo>
                <a:lnTo>
                  <a:pt x="213" y="131"/>
                </a:lnTo>
                <a:lnTo>
                  <a:pt x="328" y="82"/>
                </a:lnTo>
                <a:lnTo>
                  <a:pt x="426" y="82"/>
                </a:lnTo>
                <a:lnTo>
                  <a:pt x="492" y="82"/>
                </a:lnTo>
                <a:lnTo>
                  <a:pt x="623" y="82"/>
                </a:lnTo>
                <a:lnTo>
                  <a:pt x="787" y="98"/>
                </a:lnTo>
                <a:lnTo>
                  <a:pt x="951" y="114"/>
                </a:lnTo>
                <a:lnTo>
                  <a:pt x="1114" y="114"/>
                </a:lnTo>
                <a:lnTo>
                  <a:pt x="1196" y="65"/>
                </a:lnTo>
                <a:lnTo>
                  <a:pt x="1278" y="16"/>
                </a:lnTo>
                <a:lnTo>
                  <a:pt x="1393" y="0"/>
                </a:lnTo>
                <a:lnTo>
                  <a:pt x="1524" y="0"/>
                </a:lnTo>
                <a:lnTo>
                  <a:pt x="1623" y="16"/>
                </a:lnTo>
                <a:lnTo>
                  <a:pt x="1705" y="49"/>
                </a:lnTo>
                <a:lnTo>
                  <a:pt x="1770" y="82"/>
                </a:lnTo>
                <a:lnTo>
                  <a:pt x="1852" y="114"/>
                </a:lnTo>
                <a:lnTo>
                  <a:pt x="1967" y="213"/>
                </a:lnTo>
                <a:lnTo>
                  <a:pt x="2032" y="295"/>
                </a:lnTo>
                <a:lnTo>
                  <a:pt x="2082" y="393"/>
                </a:lnTo>
                <a:lnTo>
                  <a:pt x="2114" y="606"/>
                </a:lnTo>
                <a:lnTo>
                  <a:pt x="2131" y="737"/>
                </a:lnTo>
                <a:lnTo>
                  <a:pt x="2098" y="868"/>
                </a:lnTo>
                <a:lnTo>
                  <a:pt x="2049" y="1065"/>
                </a:lnTo>
                <a:lnTo>
                  <a:pt x="1934" y="1164"/>
                </a:lnTo>
                <a:lnTo>
                  <a:pt x="1786" y="1229"/>
                </a:lnTo>
                <a:lnTo>
                  <a:pt x="1623" y="1196"/>
                </a:lnTo>
                <a:lnTo>
                  <a:pt x="1475" y="1180"/>
                </a:lnTo>
                <a:lnTo>
                  <a:pt x="1344" y="1147"/>
                </a:lnTo>
                <a:lnTo>
                  <a:pt x="1196" y="1131"/>
                </a:lnTo>
                <a:lnTo>
                  <a:pt x="1065" y="1131"/>
                </a:lnTo>
                <a:lnTo>
                  <a:pt x="918" y="1131"/>
                </a:lnTo>
                <a:lnTo>
                  <a:pt x="819" y="1147"/>
                </a:lnTo>
                <a:lnTo>
                  <a:pt x="705" y="1164"/>
                </a:lnTo>
                <a:lnTo>
                  <a:pt x="606" y="1180"/>
                </a:lnTo>
                <a:lnTo>
                  <a:pt x="508" y="1196"/>
                </a:lnTo>
                <a:lnTo>
                  <a:pt x="410" y="1196"/>
                </a:lnTo>
                <a:lnTo>
                  <a:pt x="311" y="1180"/>
                </a:lnTo>
                <a:lnTo>
                  <a:pt x="246" y="1164"/>
                </a:lnTo>
                <a:lnTo>
                  <a:pt x="180" y="1114"/>
                </a:lnTo>
                <a:lnTo>
                  <a:pt x="147" y="1098"/>
                </a:lnTo>
                <a:lnTo>
                  <a:pt x="131" y="1065"/>
                </a:lnTo>
                <a:lnTo>
                  <a:pt x="82" y="950"/>
                </a:lnTo>
                <a:lnTo>
                  <a:pt x="33" y="819"/>
                </a:lnTo>
                <a:lnTo>
                  <a:pt x="16" y="705"/>
                </a:lnTo>
                <a:lnTo>
                  <a:pt x="0" y="606"/>
                </a:lnTo>
                <a:lnTo>
                  <a:pt x="16" y="475"/>
                </a:lnTo>
                <a:lnTo>
                  <a:pt x="33" y="360"/>
                </a:lnTo>
                <a:lnTo>
                  <a:pt x="49" y="278"/>
                </a:lnTo>
                <a:close/>
              </a:path>
            </a:pathLst>
          </a:custGeom>
          <a:solidFill>
            <a:srgbClr val="FFDC99"/>
          </a:solidFill>
          <a:ln w="25400">
            <a:solidFill>
              <a:srgbClr val="FFDC99"/>
            </a:solidFill>
            <a:prstDash val="solid"/>
            <a:round/>
            <a:headEnd/>
            <a:tailEnd/>
          </a:ln>
        </p:spPr>
        <p:txBody>
          <a:bodyPr/>
          <a:lstStyle/>
          <a:p>
            <a:endParaRPr lang="en-US"/>
          </a:p>
        </p:txBody>
      </p:sp>
      <p:sp>
        <p:nvSpPr>
          <p:cNvPr id="22537" name="Rectangle 12"/>
          <p:cNvSpPr>
            <a:spLocks noChangeArrowheads="1"/>
          </p:cNvSpPr>
          <p:nvPr/>
        </p:nvSpPr>
        <p:spPr bwMode="auto">
          <a:xfrm>
            <a:off x="6738938" y="2776538"/>
            <a:ext cx="900112"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Browsers</a:t>
            </a:r>
            <a:endParaRPr lang="en-GB" sz="2400">
              <a:latin typeface="Times" charset="0"/>
              <a:ea typeface="宋体" pitchFamily="2" charset="-122"/>
            </a:endParaRPr>
          </a:p>
        </p:txBody>
      </p:sp>
      <p:sp>
        <p:nvSpPr>
          <p:cNvPr id="22538" name="Rectangle 13"/>
          <p:cNvSpPr>
            <a:spLocks noChangeArrowheads="1"/>
          </p:cNvSpPr>
          <p:nvPr/>
        </p:nvSpPr>
        <p:spPr bwMode="auto">
          <a:xfrm>
            <a:off x="2046288" y="2881313"/>
            <a:ext cx="1212850"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Web servers</a:t>
            </a:r>
            <a:endParaRPr lang="en-GB" sz="2400">
              <a:latin typeface="Times" charset="0"/>
              <a:ea typeface="宋体" pitchFamily="2" charset="-122"/>
            </a:endParaRPr>
          </a:p>
        </p:txBody>
      </p:sp>
      <p:sp>
        <p:nvSpPr>
          <p:cNvPr id="22539" name="Rectangle 14"/>
          <p:cNvSpPr>
            <a:spLocks noChangeArrowheads="1"/>
          </p:cNvSpPr>
          <p:nvPr/>
        </p:nvSpPr>
        <p:spPr bwMode="auto">
          <a:xfrm>
            <a:off x="1066800" y="2282825"/>
            <a:ext cx="1646238" cy="2587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www.google.com</a:t>
            </a:r>
            <a:endParaRPr lang="en-GB" sz="2400">
              <a:latin typeface="Times" charset="0"/>
              <a:ea typeface="宋体" pitchFamily="2" charset="-122"/>
            </a:endParaRPr>
          </a:p>
        </p:txBody>
      </p:sp>
      <p:sp>
        <p:nvSpPr>
          <p:cNvPr id="22540" name="Rectangle 15"/>
          <p:cNvSpPr>
            <a:spLocks noChangeArrowheads="1"/>
          </p:cNvSpPr>
          <p:nvPr/>
        </p:nvSpPr>
        <p:spPr bwMode="auto">
          <a:xfrm>
            <a:off x="990600" y="3427413"/>
            <a:ext cx="1346200"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www.cdk3.net</a:t>
            </a:r>
            <a:endParaRPr lang="en-GB" sz="2400">
              <a:latin typeface="Times" charset="0"/>
              <a:ea typeface="宋体" pitchFamily="2" charset="-122"/>
            </a:endParaRPr>
          </a:p>
        </p:txBody>
      </p:sp>
      <p:sp>
        <p:nvSpPr>
          <p:cNvPr id="22541" name="Rectangle 16"/>
          <p:cNvSpPr>
            <a:spLocks noChangeArrowheads="1"/>
          </p:cNvSpPr>
          <p:nvPr/>
        </p:nvSpPr>
        <p:spPr bwMode="auto">
          <a:xfrm>
            <a:off x="1371600" y="4129088"/>
            <a:ext cx="1284288"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www.w3c.org</a:t>
            </a:r>
            <a:endParaRPr lang="en-GB" sz="2400">
              <a:latin typeface="Times" charset="0"/>
              <a:ea typeface="宋体" pitchFamily="2" charset="-122"/>
            </a:endParaRPr>
          </a:p>
        </p:txBody>
      </p:sp>
      <p:sp>
        <p:nvSpPr>
          <p:cNvPr id="22542" name="Rectangle 17"/>
          <p:cNvSpPr>
            <a:spLocks noChangeArrowheads="1"/>
          </p:cNvSpPr>
          <p:nvPr/>
        </p:nvSpPr>
        <p:spPr bwMode="auto">
          <a:xfrm>
            <a:off x="4684713" y="4624388"/>
            <a:ext cx="4002087"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http://www.w3c.org/Protocols/Activity.html</a:t>
            </a:r>
            <a:endParaRPr lang="en-GB" sz="2400">
              <a:latin typeface="Times" charset="0"/>
              <a:ea typeface="宋体" pitchFamily="2" charset="-122"/>
            </a:endParaRPr>
          </a:p>
        </p:txBody>
      </p:sp>
      <p:sp>
        <p:nvSpPr>
          <p:cNvPr id="22543" name="Rectangle 18"/>
          <p:cNvSpPr>
            <a:spLocks noChangeArrowheads="1"/>
          </p:cNvSpPr>
          <p:nvPr/>
        </p:nvSpPr>
        <p:spPr bwMode="auto">
          <a:xfrm>
            <a:off x="4692650" y="2125663"/>
            <a:ext cx="3867150"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http://www.google.com/search?q=Buyya</a:t>
            </a:r>
            <a:endParaRPr lang="en-GB" sz="2400">
              <a:latin typeface="Times" charset="0"/>
              <a:ea typeface="宋体" pitchFamily="2" charset="-122"/>
            </a:endParaRPr>
          </a:p>
        </p:txBody>
      </p:sp>
      <p:sp>
        <p:nvSpPr>
          <p:cNvPr id="22544" name="Rectangle 19"/>
          <p:cNvSpPr>
            <a:spLocks noChangeArrowheads="1"/>
          </p:cNvSpPr>
          <p:nvPr/>
        </p:nvSpPr>
        <p:spPr bwMode="auto">
          <a:xfrm>
            <a:off x="6573838" y="3609975"/>
            <a:ext cx="1949450" cy="2587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http://www.cdk3.net/</a:t>
            </a:r>
            <a:endParaRPr lang="en-GB" sz="2400">
              <a:latin typeface="Times" charset="0"/>
              <a:ea typeface="宋体" pitchFamily="2" charset="-122"/>
            </a:endParaRPr>
          </a:p>
        </p:txBody>
      </p:sp>
      <p:sp>
        <p:nvSpPr>
          <p:cNvPr id="22545" name="Rectangle 20"/>
          <p:cNvSpPr>
            <a:spLocks noChangeArrowheads="1"/>
          </p:cNvSpPr>
          <p:nvPr/>
        </p:nvSpPr>
        <p:spPr bwMode="auto">
          <a:xfrm>
            <a:off x="2428875" y="4879975"/>
            <a:ext cx="901700" cy="2587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Protocols</a:t>
            </a:r>
            <a:endParaRPr lang="en-GB" sz="2400">
              <a:latin typeface="Times" charset="0"/>
              <a:ea typeface="宋体" pitchFamily="2" charset="-122"/>
            </a:endParaRPr>
          </a:p>
        </p:txBody>
      </p:sp>
      <p:sp>
        <p:nvSpPr>
          <p:cNvPr id="22546" name="Rectangle 21"/>
          <p:cNvSpPr>
            <a:spLocks noChangeArrowheads="1"/>
          </p:cNvSpPr>
          <p:nvPr/>
        </p:nvSpPr>
        <p:spPr bwMode="auto">
          <a:xfrm>
            <a:off x="1778000" y="5478463"/>
            <a:ext cx="1152525" cy="258762"/>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Activity.html</a:t>
            </a:r>
            <a:endParaRPr lang="en-GB" sz="2400">
              <a:latin typeface="Times" charset="0"/>
              <a:ea typeface="宋体" pitchFamily="2" charset="-122"/>
            </a:endParaRPr>
          </a:p>
        </p:txBody>
      </p:sp>
      <p:sp>
        <p:nvSpPr>
          <p:cNvPr id="22547" name="Rectangle 22"/>
          <p:cNvSpPr>
            <a:spLocks noChangeArrowheads="1"/>
          </p:cNvSpPr>
          <p:nvPr/>
        </p:nvSpPr>
        <p:spPr bwMode="auto">
          <a:xfrm>
            <a:off x="609600" y="4724400"/>
            <a:ext cx="1333500" cy="2587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File system of</a:t>
            </a:r>
            <a:endParaRPr lang="en-GB" sz="2400">
              <a:latin typeface="Times" charset="0"/>
              <a:ea typeface="宋体" pitchFamily="2" charset="-122"/>
            </a:endParaRPr>
          </a:p>
        </p:txBody>
      </p:sp>
      <p:sp>
        <p:nvSpPr>
          <p:cNvPr id="22548" name="Rectangle 23"/>
          <p:cNvSpPr>
            <a:spLocks noChangeArrowheads="1"/>
          </p:cNvSpPr>
          <p:nvPr/>
        </p:nvSpPr>
        <p:spPr bwMode="auto">
          <a:xfrm>
            <a:off x="609600" y="4959350"/>
            <a:ext cx="1284288" cy="2587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ea typeface="宋体" pitchFamily="2" charset="-122"/>
              </a:rPr>
              <a:t>www.w3c.org</a:t>
            </a:r>
            <a:endParaRPr lang="en-GB" sz="2400">
              <a:latin typeface="Times" charset="0"/>
              <a:ea typeface="宋体" pitchFamily="2" charset="-122"/>
            </a:endParaRPr>
          </a:p>
        </p:txBody>
      </p:sp>
      <p:sp>
        <p:nvSpPr>
          <p:cNvPr id="22549" name="Line 24"/>
          <p:cNvSpPr>
            <a:spLocks noChangeShapeType="1"/>
          </p:cNvSpPr>
          <p:nvPr/>
        </p:nvSpPr>
        <p:spPr bwMode="auto">
          <a:xfrm flipH="1">
            <a:off x="6194425" y="2530475"/>
            <a:ext cx="217488" cy="182563"/>
          </a:xfrm>
          <a:prstGeom prst="line">
            <a:avLst/>
          </a:prstGeom>
          <a:noFill/>
          <a:ln w="25400">
            <a:solidFill>
              <a:srgbClr val="000000"/>
            </a:solidFill>
            <a:round/>
            <a:headEnd/>
            <a:tailEnd/>
          </a:ln>
        </p:spPr>
        <p:txBody>
          <a:bodyPr/>
          <a:lstStyle/>
          <a:p>
            <a:endParaRPr lang="en-US"/>
          </a:p>
        </p:txBody>
      </p:sp>
      <p:sp>
        <p:nvSpPr>
          <p:cNvPr id="22550" name="Line 25"/>
          <p:cNvSpPr>
            <a:spLocks noChangeShapeType="1"/>
          </p:cNvSpPr>
          <p:nvPr/>
        </p:nvSpPr>
        <p:spPr bwMode="auto">
          <a:xfrm flipH="1" flipV="1">
            <a:off x="6483350" y="3363913"/>
            <a:ext cx="360363" cy="25400"/>
          </a:xfrm>
          <a:prstGeom prst="line">
            <a:avLst/>
          </a:prstGeom>
          <a:noFill/>
          <a:ln w="25400">
            <a:solidFill>
              <a:srgbClr val="000000"/>
            </a:solidFill>
            <a:round/>
            <a:headEnd/>
            <a:tailEnd/>
          </a:ln>
        </p:spPr>
        <p:txBody>
          <a:bodyPr/>
          <a:lstStyle/>
          <a:p>
            <a:endParaRPr lang="en-US"/>
          </a:p>
        </p:txBody>
      </p:sp>
      <p:sp>
        <p:nvSpPr>
          <p:cNvPr id="22551" name="Line 26"/>
          <p:cNvSpPr>
            <a:spLocks noChangeShapeType="1"/>
          </p:cNvSpPr>
          <p:nvPr/>
        </p:nvSpPr>
        <p:spPr bwMode="auto">
          <a:xfrm flipH="1" flipV="1">
            <a:off x="6267450" y="4092575"/>
            <a:ext cx="407988" cy="207963"/>
          </a:xfrm>
          <a:prstGeom prst="line">
            <a:avLst/>
          </a:prstGeom>
          <a:noFill/>
          <a:ln w="25400">
            <a:solidFill>
              <a:srgbClr val="000000"/>
            </a:solidFill>
            <a:round/>
            <a:headEnd/>
            <a:tailEnd/>
          </a:ln>
        </p:spPr>
        <p:txBody>
          <a:bodyPr/>
          <a:lstStyle/>
          <a:p>
            <a:endParaRPr lang="en-US"/>
          </a:p>
        </p:txBody>
      </p:sp>
      <p:sp>
        <p:nvSpPr>
          <p:cNvPr id="22552" name="Line 27"/>
          <p:cNvSpPr>
            <a:spLocks noChangeShapeType="1"/>
          </p:cNvSpPr>
          <p:nvPr/>
        </p:nvSpPr>
        <p:spPr bwMode="auto">
          <a:xfrm flipH="1" flipV="1">
            <a:off x="2978150" y="2452688"/>
            <a:ext cx="671513" cy="338137"/>
          </a:xfrm>
          <a:prstGeom prst="line">
            <a:avLst/>
          </a:prstGeom>
          <a:noFill/>
          <a:ln w="25400">
            <a:solidFill>
              <a:srgbClr val="000000"/>
            </a:solidFill>
            <a:round/>
            <a:headEnd/>
            <a:tailEnd/>
          </a:ln>
        </p:spPr>
        <p:txBody>
          <a:bodyPr/>
          <a:lstStyle/>
          <a:p>
            <a:endParaRPr lang="en-US"/>
          </a:p>
        </p:txBody>
      </p:sp>
      <p:sp>
        <p:nvSpPr>
          <p:cNvPr id="22553" name="Line 28"/>
          <p:cNvSpPr>
            <a:spLocks noChangeShapeType="1"/>
          </p:cNvSpPr>
          <p:nvPr/>
        </p:nvSpPr>
        <p:spPr bwMode="auto">
          <a:xfrm flipH="1">
            <a:off x="2640013" y="3494088"/>
            <a:ext cx="722312" cy="50800"/>
          </a:xfrm>
          <a:prstGeom prst="line">
            <a:avLst/>
          </a:prstGeom>
          <a:noFill/>
          <a:ln w="25400">
            <a:solidFill>
              <a:srgbClr val="000000"/>
            </a:solidFill>
            <a:round/>
            <a:headEnd/>
            <a:tailEnd/>
          </a:ln>
        </p:spPr>
        <p:txBody>
          <a:bodyPr/>
          <a:lstStyle/>
          <a:p>
            <a:endParaRPr lang="en-US"/>
          </a:p>
        </p:txBody>
      </p:sp>
      <p:sp>
        <p:nvSpPr>
          <p:cNvPr id="22554" name="Line 29"/>
          <p:cNvSpPr>
            <a:spLocks noChangeShapeType="1"/>
          </p:cNvSpPr>
          <p:nvPr/>
        </p:nvSpPr>
        <p:spPr bwMode="auto">
          <a:xfrm flipH="1">
            <a:off x="2928938" y="4117975"/>
            <a:ext cx="696912" cy="104775"/>
          </a:xfrm>
          <a:prstGeom prst="line">
            <a:avLst/>
          </a:prstGeom>
          <a:noFill/>
          <a:ln w="25400">
            <a:solidFill>
              <a:srgbClr val="000000"/>
            </a:solidFill>
            <a:round/>
            <a:headEnd/>
            <a:tailEnd/>
          </a:ln>
        </p:spPr>
        <p:txBody>
          <a:bodyPr/>
          <a:lstStyle/>
          <a:p>
            <a:endParaRPr lang="en-US"/>
          </a:p>
        </p:txBody>
      </p:sp>
      <p:sp>
        <p:nvSpPr>
          <p:cNvPr id="22555" name="Rectangle 30"/>
          <p:cNvSpPr>
            <a:spLocks noChangeArrowheads="1"/>
          </p:cNvSpPr>
          <p:nvPr/>
        </p:nvSpPr>
        <p:spPr bwMode="auto">
          <a:xfrm>
            <a:off x="2770188" y="2201863"/>
            <a:ext cx="357187" cy="409575"/>
          </a:xfrm>
          <a:prstGeom prst="rect">
            <a:avLst/>
          </a:prstGeom>
          <a:solidFill>
            <a:srgbClr val="D9AA73"/>
          </a:solidFill>
          <a:ln w="9525">
            <a:noFill/>
            <a:miter lim="800000"/>
            <a:headEnd/>
            <a:tailEnd/>
          </a:ln>
        </p:spPr>
        <p:txBody>
          <a:bodyPr/>
          <a:lstStyle/>
          <a:p>
            <a:endParaRPr lang="en-US"/>
          </a:p>
        </p:txBody>
      </p:sp>
      <p:sp>
        <p:nvSpPr>
          <p:cNvPr id="22556" name="Oval 31"/>
          <p:cNvSpPr>
            <a:spLocks noChangeArrowheads="1"/>
          </p:cNvSpPr>
          <p:nvPr/>
        </p:nvSpPr>
        <p:spPr bwMode="auto">
          <a:xfrm>
            <a:off x="2449513" y="3389313"/>
            <a:ext cx="263525" cy="285750"/>
          </a:xfrm>
          <a:prstGeom prst="ellipse">
            <a:avLst/>
          </a:prstGeom>
          <a:solidFill>
            <a:srgbClr val="FFFFFF"/>
          </a:solidFill>
          <a:ln w="25400">
            <a:solidFill>
              <a:srgbClr val="000000"/>
            </a:solidFill>
            <a:round/>
            <a:headEnd/>
            <a:tailEnd/>
          </a:ln>
        </p:spPr>
        <p:txBody>
          <a:bodyPr/>
          <a:lstStyle/>
          <a:p>
            <a:endParaRPr lang="en-US"/>
          </a:p>
        </p:txBody>
      </p:sp>
      <p:sp>
        <p:nvSpPr>
          <p:cNvPr id="22557" name="Oval 32"/>
          <p:cNvSpPr>
            <a:spLocks noChangeArrowheads="1"/>
          </p:cNvSpPr>
          <p:nvPr/>
        </p:nvSpPr>
        <p:spPr bwMode="auto">
          <a:xfrm>
            <a:off x="2784475" y="4065588"/>
            <a:ext cx="239713" cy="285750"/>
          </a:xfrm>
          <a:prstGeom prst="ellipse">
            <a:avLst/>
          </a:prstGeom>
          <a:solidFill>
            <a:srgbClr val="FFFFFF"/>
          </a:solidFill>
          <a:ln w="25400">
            <a:solidFill>
              <a:srgbClr val="000000"/>
            </a:solidFill>
            <a:round/>
            <a:headEnd/>
            <a:tailEnd/>
          </a:ln>
        </p:spPr>
        <p:txBody>
          <a:bodyPr/>
          <a:lstStyle/>
          <a:p>
            <a:endParaRPr lang="en-US"/>
          </a:p>
        </p:txBody>
      </p:sp>
      <p:sp>
        <p:nvSpPr>
          <p:cNvPr id="22558" name="Oval 33"/>
          <p:cNvSpPr>
            <a:spLocks noChangeArrowheads="1"/>
          </p:cNvSpPr>
          <p:nvPr/>
        </p:nvSpPr>
        <p:spPr bwMode="auto">
          <a:xfrm>
            <a:off x="6338888" y="2347913"/>
            <a:ext cx="265112" cy="287337"/>
          </a:xfrm>
          <a:prstGeom prst="ellipse">
            <a:avLst/>
          </a:prstGeom>
          <a:solidFill>
            <a:srgbClr val="FFFFFF"/>
          </a:solidFill>
          <a:ln w="25400">
            <a:solidFill>
              <a:srgbClr val="000000"/>
            </a:solidFill>
            <a:round/>
            <a:headEnd/>
            <a:tailEnd/>
          </a:ln>
        </p:spPr>
        <p:txBody>
          <a:bodyPr/>
          <a:lstStyle/>
          <a:p>
            <a:endParaRPr lang="en-US"/>
          </a:p>
        </p:txBody>
      </p:sp>
      <p:sp>
        <p:nvSpPr>
          <p:cNvPr id="22559" name="Oval 34"/>
          <p:cNvSpPr>
            <a:spLocks noChangeArrowheads="1"/>
          </p:cNvSpPr>
          <p:nvPr/>
        </p:nvSpPr>
        <p:spPr bwMode="auto">
          <a:xfrm>
            <a:off x="6796088" y="3259138"/>
            <a:ext cx="263525" cy="285750"/>
          </a:xfrm>
          <a:prstGeom prst="ellipse">
            <a:avLst/>
          </a:prstGeom>
          <a:solidFill>
            <a:srgbClr val="FFFFFF"/>
          </a:solidFill>
          <a:ln w="25400">
            <a:solidFill>
              <a:srgbClr val="000000"/>
            </a:solidFill>
            <a:round/>
            <a:headEnd/>
            <a:tailEnd/>
          </a:ln>
        </p:spPr>
        <p:txBody>
          <a:bodyPr/>
          <a:lstStyle/>
          <a:p>
            <a:endParaRPr lang="en-US"/>
          </a:p>
        </p:txBody>
      </p:sp>
      <p:sp>
        <p:nvSpPr>
          <p:cNvPr id="22560" name="Oval 35"/>
          <p:cNvSpPr>
            <a:spLocks noChangeArrowheads="1"/>
          </p:cNvSpPr>
          <p:nvPr/>
        </p:nvSpPr>
        <p:spPr bwMode="auto">
          <a:xfrm>
            <a:off x="6627813" y="4248150"/>
            <a:ext cx="263525" cy="285750"/>
          </a:xfrm>
          <a:prstGeom prst="ellipse">
            <a:avLst/>
          </a:prstGeom>
          <a:solidFill>
            <a:srgbClr val="FFFFFF"/>
          </a:solidFill>
          <a:ln w="25400">
            <a:solidFill>
              <a:srgbClr val="000000"/>
            </a:solidFill>
            <a:round/>
            <a:headEnd/>
            <a:tailEnd/>
          </a:ln>
        </p:spPr>
        <p:txBody>
          <a:bodyPr/>
          <a:lstStyle/>
          <a:p>
            <a:endParaRPr lang="en-US"/>
          </a:p>
        </p:txBody>
      </p:sp>
      <p:sp>
        <p:nvSpPr>
          <p:cNvPr id="22561" name="Oval 36"/>
          <p:cNvSpPr>
            <a:spLocks noChangeArrowheads="1"/>
          </p:cNvSpPr>
          <p:nvPr/>
        </p:nvSpPr>
        <p:spPr bwMode="auto">
          <a:xfrm>
            <a:off x="2809875" y="2270125"/>
            <a:ext cx="263525" cy="260350"/>
          </a:xfrm>
          <a:prstGeom prst="ellipse">
            <a:avLst/>
          </a:prstGeom>
          <a:solidFill>
            <a:srgbClr val="FFFFFF"/>
          </a:solidFill>
          <a:ln w="25400">
            <a:solidFill>
              <a:srgbClr val="000000"/>
            </a:solidFill>
            <a:round/>
            <a:headEnd/>
            <a:tailEnd/>
          </a:ln>
        </p:spPr>
        <p:txBody>
          <a:bodyPr/>
          <a:lstStyle/>
          <a:p>
            <a:endParaRPr lang="en-US"/>
          </a:p>
        </p:txBody>
      </p:sp>
      <p:sp>
        <p:nvSpPr>
          <p:cNvPr id="22562" name="Rectangle 38"/>
          <p:cNvSpPr>
            <a:spLocks noChangeArrowheads="1"/>
          </p:cNvSpPr>
          <p:nvPr/>
        </p:nvSpPr>
        <p:spPr bwMode="auto">
          <a:xfrm>
            <a:off x="2438400" y="3352800"/>
            <a:ext cx="357188" cy="409575"/>
          </a:xfrm>
          <a:prstGeom prst="rect">
            <a:avLst/>
          </a:prstGeom>
          <a:solidFill>
            <a:srgbClr val="D9AA73"/>
          </a:solidFill>
          <a:ln w="9525">
            <a:noFill/>
            <a:miter lim="800000"/>
            <a:headEnd/>
            <a:tailEnd/>
          </a:ln>
        </p:spPr>
        <p:txBody>
          <a:bodyPr/>
          <a:lstStyle/>
          <a:p>
            <a:endParaRPr lang="en-US"/>
          </a:p>
        </p:txBody>
      </p:sp>
      <p:sp>
        <p:nvSpPr>
          <p:cNvPr id="22563" name="Oval 39"/>
          <p:cNvSpPr>
            <a:spLocks noChangeArrowheads="1"/>
          </p:cNvSpPr>
          <p:nvPr/>
        </p:nvSpPr>
        <p:spPr bwMode="auto">
          <a:xfrm>
            <a:off x="2514600" y="3429000"/>
            <a:ext cx="263525" cy="260350"/>
          </a:xfrm>
          <a:prstGeom prst="ellipse">
            <a:avLst/>
          </a:prstGeom>
          <a:solidFill>
            <a:srgbClr val="FFFFFF"/>
          </a:solidFill>
          <a:ln w="25400">
            <a:solidFill>
              <a:srgbClr val="000000"/>
            </a:solidFill>
            <a:round/>
            <a:headEnd/>
            <a:tailEnd/>
          </a:ln>
        </p:spPr>
        <p:txBody>
          <a:bodyPr/>
          <a:lstStyle/>
          <a:p>
            <a:endParaRPr lang="en-US"/>
          </a:p>
        </p:txBody>
      </p:sp>
      <p:sp>
        <p:nvSpPr>
          <p:cNvPr id="22564" name="Rectangle 40"/>
          <p:cNvSpPr>
            <a:spLocks noChangeArrowheads="1"/>
          </p:cNvSpPr>
          <p:nvPr/>
        </p:nvSpPr>
        <p:spPr bwMode="auto">
          <a:xfrm>
            <a:off x="2743200" y="4038600"/>
            <a:ext cx="357188" cy="409575"/>
          </a:xfrm>
          <a:prstGeom prst="rect">
            <a:avLst/>
          </a:prstGeom>
          <a:solidFill>
            <a:srgbClr val="D9AA73"/>
          </a:solidFill>
          <a:ln w="9525">
            <a:noFill/>
            <a:miter lim="800000"/>
            <a:headEnd/>
            <a:tailEnd/>
          </a:ln>
        </p:spPr>
        <p:txBody>
          <a:bodyPr/>
          <a:lstStyle/>
          <a:p>
            <a:endParaRPr lang="en-US"/>
          </a:p>
        </p:txBody>
      </p:sp>
      <p:sp>
        <p:nvSpPr>
          <p:cNvPr id="22565" name="Oval 41"/>
          <p:cNvSpPr>
            <a:spLocks noChangeArrowheads="1"/>
          </p:cNvSpPr>
          <p:nvPr/>
        </p:nvSpPr>
        <p:spPr bwMode="auto">
          <a:xfrm>
            <a:off x="2819400" y="4114800"/>
            <a:ext cx="263525" cy="260350"/>
          </a:xfrm>
          <a:prstGeom prst="ellipse">
            <a:avLst/>
          </a:prstGeom>
          <a:solidFill>
            <a:srgbClr val="FFFFFF"/>
          </a:solidFill>
          <a:ln w="25400">
            <a:solidFill>
              <a:srgbClr val="000000"/>
            </a:solidFill>
            <a:round/>
            <a:headEnd/>
            <a:tailEnd/>
          </a:ln>
        </p:spPr>
        <p:txBody>
          <a:bodyPr/>
          <a:lstStyle/>
          <a:p>
            <a:endParaRPr lang="en-US"/>
          </a:p>
        </p:txBody>
      </p:sp>
      <p:sp>
        <p:nvSpPr>
          <p:cNvPr id="22566" name="Line 42"/>
          <p:cNvSpPr>
            <a:spLocks noChangeShapeType="1"/>
          </p:cNvSpPr>
          <p:nvPr/>
        </p:nvSpPr>
        <p:spPr bwMode="auto">
          <a:xfrm flipH="1">
            <a:off x="2809875" y="4456113"/>
            <a:ext cx="71438" cy="390525"/>
          </a:xfrm>
          <a:prstGeom prst="line">
            <a:avLst/>
          </a:prstGeom>
          <a:noFill/>
          <a:ln w="25400">
            <a:solidFill>
              <a:srgbClr val="000000"/>
            </a:solidFill>
            <a:round/>
            <a:headEnd/>
            <a:tailEnd/>
          </a:ln>
        </p:spPr>
        <p:txBody>
          <a:bodyPr/>
          <a:lstStyle/>
          <a:p>
            <a:endParaRPr lang="en-US"/>
          </a:p>
        </p:txBody>
      </p:sp>
      <p:sp>
        <p:nvSpPr>
          <p:cNvPr id="22567" name="Line 43"/>
          <p:cNvSpPr>
            <a:spLocks noChangeShapeType="1"/>
          </p:cNvSpPr>
          <p:nvPr/>
        </p:nvSpPr>
        <p:spPr bwMode="auto">
          <a:xfrm flipH="1">
            <a:off x="2352675" y="5054600"/>
            <a:ext cx="431800" cy="365125"/>
          </a:xfrm>
          <a:prstGeom prst="line">
            <a:avLst/>
          </a:prstGeom>
          <a:noFill/>
          <a:ln w="25400">
            <a:solidFill>
              <a:srgbClr val="000000"/>
            </a:solidFill>
            <a:round/>
            <a:headEnd/>
            <a:tailEnd/>
          </a:ln>
        </p:spPr>
        <p:txBody>
          <a:bodyPr/>
          <a:lstStyle/>
          <a:p>
            <a:endParaRPr lang="en-US"/>
          </a:p>
        </p:txBody>
      </p:sp>
      <p:sp>
        <p:nvSpPr>
          <p:cNvPr id="22568" name="Text Box 44"/>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2569" name="Footer Placeholder 3"/>
          <p:cNvSpPr>
            <a:spLocks noGrp="1"/>
          </p:cNvSpPr>
          <p:nvPr/>
        </p:nvSpPr>
        <p:spPr bwMode="auto">
          <a:xfrm>
            <a:off x="609600" y="6384925"/>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5B21AA0F-1C94-4BC6-B07F-5CD1BBDF1E02}" type="slidenum">
              <a:rPr lang="en-US" smtClean="0"/>
              <a:pPr/>
              <a:t>22</a:t>
            </a:fld>
            <a:endParaRPr lang="en-US" smtClean="0"/>
          </a:p>
        </p:txBody>
      </p:sp>
      <p:sp>
        <p:nvSpPr>
          <p:cNvPr id="23555"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Design Challenges of Distributed Systems</a:t>
            </a:r>
          </a:p>
        </p:txBody>
      </p:sp>
      <p:graphicFrame>
        <p:nvGraphicFramePr>
          <p:cNvPr id="12355" name="Group 67"/>
          <p:cNvGraphicFramePr>
            <a:graphicFrameLocks noGrp="1"/>
          </p:cNvGraphicFramePr>
          <p:nvPr>
            <p:ph type="tbl" idx="1"/>
          </p:nvPr>
        </p:nvGraphicFramePr>
        <p:xfrm>
          <a:off x="533400" y="1219200"/>
          <a:ext cx="8229600" cy="50170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The system should only be used in the way intended.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3559" name="Text Box 6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356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99BBE6CF-C3DF-4987-BC18-46F2F7EB51ED}" type="slidenum">
              <a:rPr lang="en-US" smtClean="0"/>
              <a:pPr/>
              <a:t>23</a:t>
            </a:fld>
            <a:endParaRPr lang="en-US" smtClean="0"/>
          </a:p>
        </p:txBody>
      </p:sp>
      <p:sp>
        <p:nvSpPr>
          <p:cNvPr id="24579"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Design Challenges of Distributed Systems</a:t>
            </a:r>
          </a:p>
        </p:txBody>
      </p:sp>
      <p:graphicFrame>
        <p:nvGraphicFramePr>
          <p:cNvPr id="62481" name="Group 17"/>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4583" name="Text Box 1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458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56AC01DB-21DC-4FDC-A383-02987E02DADB}" type="slidenum">
              <a:rPr lang="en-US" smtClean="0"/>
              <a:pPr/>
              <a:t>24</a:t>
            </a:fld>
            <a:endParaRPr lang="en-US" smtClean="0"/>
          </a:p>
        </p:txBody>
      </p:sp>
      <p:sp>
        <p:nvSpPr>
          <p:cNvPr id="2560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Design Challenges of Distributed Systems</a:t>
            </a:r>
          </a:p>
        </p:txBody>
      </p:sp>
      <p:graphicFrame>
        <p:nvGraphicFramePr>
          <p:cNvPr id="93194" name="Group 10"/>
          <p:cNvGraphicFramePr>
            <a:graphicFrameLocks noGrp="1"/>
          </p:cNvGraphicFramePr>
          <p:nvPr>
            <p:ph type="tbl" idx="1"/>
          </p:nvPr>
        </p:nvGraphicFramePr>
        <p:xfrm>
          <a:off x="533400" y="1219200"/>
          <a:ext cx="8229600" cy="1322832"/>
        </p:xfrm>
        <a:graphic>
          <a:graphicData uri="http://schemas.openxmlformats.org/drawingml/2006/table">
            <a:tbl>
              <a:tblPr rtl="1"/>
              <a:tblGrid>
                <a:gridCol w="8229600"/>
              </a:tblGrid>
              <a:tr h="1295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Distribution should be hidden from the user as much as possible.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5607" name="Text Box 1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560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7459ED5A-B94E-4CF3-8A89-1D701B7835C7}" type="slidenum">
              <a:rPr lang="en-US" smtClean="0"/>
              <a:pPr/>
              <a:t>25</a:t>
            </a:fld>
            <a:endParaRPr lang="en-US" smtClean="0"/>
          </a:p>
        </p:txBody>
      </p:sp>
      <p:sp>
        <p:nvSpPr>
          <p:cNvPr id="266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Heterogeneity</a:t>
            </a:r>
          </a:p>
        </p:txBody>
      </p:sp>
      <p:graphicFrame>
        <p:nvGraphicFramePr>
          <p:cNvPr id="14363" name="Group 27"/>
          <p:cNvGraphicFramePr>
            <a:graphicFrameLocks noGrp="1"/>
          </p:cNvGraphicFramePr>
          <p:nvPr>
            <p:ph type="tbl" idx="1"/>
          </p:nvPr>
        </p:nvGraphicFramePr>
        <p:xfrm>
          <a:off x="533400" y="1219200"/>
          <a:ext cx="8229600" cy="360273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Heterogeneous components that must be able to interoperate, apply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Programming languages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631" name="Text Box 2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663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CB0088AD-FD6F-46A3-A858-EABE7DC2911C}" type="slidenum">
              <a:rPr lang="en-US" smtClean="0"/>
              <a:pPr/>
              <a:t>26</a:t>
            </a:fld>
            <a:endParaRPr lang="en-US" smtClean="0"/>
          </a:p>
        </p:txBody>
      </p:sp>
      <p:sp>
        <p:nvSpPr>
          <p:cNvPr id="276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Heterogeneity</a:t>
            </a:r>
          </a:p>
        </p:txBody>
      </p:sp>
      <p:graphicFrame>
        <p:nvGraphicFramePr>
          <p:cNvPr id="65568" name="Group 32"/>
          <p:cNvGraphicFramePr>
            <a:graphicFrameLocks noGrp="1"/>
          </p:cNvGraphicFramePr>
          <p:nvPr>
            <p:ph type="tbl" idx="1"/>
          </p:nvPr>
        </p:nvGraphicFramePr>
        <p:xfrm>
          <a:off x="533400" y="1219200"/>
          <a:ext cx="8229600" cy="309067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Examples that mask differences in network, operating systems, hardware and software to provide heterogeneity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Middleware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Internet protocols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code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7655" name="Text Box 2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765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B5D25731-D5FF-4BE4-95E0-731985E7CC39}" type="slidenum">
              <a:rPr lang="en-US" smtClean="0"/>
              <a:pPr/>
              <a:t>27</a:t>
            </a:fld>
            <a:endParaRPr lang="en-US" smtClean="0"/>
          </a:p>
        </p:txBody>
      </p:sp>
      <p:sp>
        <p:nvSpPr>
          <p:cNvPr id="286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Heterogeneity</a:t>
            </a:r>
          </a:p>
        </p:txBody>
      </p:sp>
      <p:graphicFrame>
        <p:nvGraphicFramePr>
          <p:cNvPr id="96273" name="Group 17"/>
          <p:cNvGraphicFramePr>
            <a:graphicFrameLocks noGrp="1"/>
          </p:cNvGraphicFramePr>
          <p:nvPr>
            <p:ph type="tbl" idx="1"/>
          </p:nvPr>
        </p:nvGraphicFramePr>
        <p:xfrm>
          <a:off x="533400" y="1219200"/>
          <a:ext cx="8229600" cy="3736848"/>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The Common Object Request Broker (</a:t>
                      </a:r>
                      <a:r>
                        <a:rPr kumimoji="0" lang="en-US" sz="2400" b="0" i="0" u="none" strike="noStrike" cap="none" normalizeH="0" baseline="0" smtClean="0">
                          <a:ln>
                            <a:noFill/>
                          </a:ln>
                          <a:solidFill>
                            <a:srgbClr val="990099"/>
                          </a:solidFill>
                          <a:effectLst/>
                          <a:latin typeface="Arial" charset="0"/>
                          <a:ea typeface="宋体" pitchFamily="2" charset="-122"/>
                          <a:cs typeface="Arial" charset="0"/>
                        </a:rPr>
                        <a:t>CORBA</a:t>
                      </a:r>
                      <a:r>
                        <a:rPr kumimoji="0" lang="en-US" sz="2400" b="0" i="0" u="none" strike="noStrike" cap="none" normalizeH="0" baseline="0" smtClean="0">
                          <a:ln>
                            <a:noFill/>
                          </a:ln>
                          <a:solidFill>
                            <a:schemeClr val="tx1"/>
                          </a:solidFill>
                          <a:effectLst/>
                          <a:latin typeface="Arial" charset="0"/>
                          <a:ea typeface="宋体" pitchFamily="2" charset="-122"/>
                          <a:cs typeface="Arial" charset="0"/>
                        </a:rPr>
                        <a:t>) is a middleware example.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8679" name="Text Box 15"/>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868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0E23FD3F-34C3-4C00-A267-F2B2C189F667}" type="slidenum">
              <a:rPr lang="en-US" smtClean="0"/>
              <a:pPr/>
              <a:t>28</a:t>
            </a:fld>
            <a:endParaRPr lang="en-US" smtClean="0"/>
          </a:p>
        </p:txBody>
      </p:sp>
      <p:sp>
        <p:nvSpPr>
          <p:cNvPr id="296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Heterogeneity</a:t>
            </a:r>
          </a:p>
        </p:txBody>
      </p:sp>
      <p:graphicFrame>
        <p:nvGraphicFramePr>
          <p:cNvPr id="66574" name="Group 14"/>
          <p:cNvGraphicFramePr>
            <a:graphicFrameLocks noGrp="1"/>
          </p:cNvGraphicFramePr>
          <p:nvPr>
            <p:ph type="tbl" idx="1"/>
          </p:nvPr>
        </p:nvGraphicFramePr>
        <p:xfrm>
          <a:off x="533400" y="1219200"/>
          <a:ext cx="8229600" cy="2493264"/>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charset="0"/>
                          <a:ea typeface="宋体" pitchFamily="2" charset="-122"/>
                          <a:cs typeface="Arial" charset="0"/>
                        </a:rPr>
                        <a:t>Mobile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Mobile code is the code that can be sent from one computer to another and run at the destination.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Java applets are the example of mobile codes.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9703" name="Text Box 1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2970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DA2FD8CB-BBF7-4912-87E9-DEA8FF90193E}" type="slidenum">
              <a:rPr lang="en-US" smtClean="0"/>
              <a:pPr/>
              <a:t>29</a:t>
            </a:fld>
            <a:endParaRPr lang="en-US" smtClean="0"/>
          </a:p>
        </p:txBody>
      </p:sp>
      <p:sp>
        <p:nvSpPr>
          <p:cNvPr id="307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Heterogeneity</a:t>
            </a:r>
          </a:p>
        </p:txBody>
      </p:sp>
      <p:graphicFrame>
        <p:nvGraphicFramePr>
          <p:cNvPr id="67597" name="Group 13"/>
          <p:cNvGraphicFramePr>
            <a:graphicFrameLocks noGrp="1"/>
          </p:cNvGraphicFramePr>
          <p:nvPr>
            <p:ph type="tbl" idx="1"/>
          </p:nvPr>
        </p:nvGraphicFramePr>
        <p:xfrm>
          <a:off x="533400" y="1219200"/>
          <a:ext cx="8229600" cy="1447800"/>
        </p:xfrm>
        <a:graphic>
          <a:graphicData uri="http://schemas.openxmlformats.org/drawingml/2006/table">
            <a:tbl>
              <a:tblPr rtl="1"/>
              <a:tblGrid>
                <a:gridCol w="8229600"/>
              </a:tblGrid>
              <a:tr h="1447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Virtual machine provides a way of making code executable on any hardware.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27" name="Text Box 1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072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p>
            <a:fld id="{42A93BFE-FA19-4517-8C06-0F2F83BE2EAB}" type="slidenum">
              <a:rPr lang="en-US" smtClean="0"/>
              <a:pPr/>
              <a:t>3</a:t>
            </a:fld>
            <a:endParaRPr lang="en-US" smtClean="0"/>
          </a:p>
        </p:txBody>
      </p:sp>
      <p:sp>
        <p:nvSpPr>
          <p:cNvPr id="40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58393" name="Group 25"/>
          <p:cNvGraphicFramePr>
            <a:graphicFrameLocks noGrp="1"/>
          </p:cNvGraphicFramePr>
          <p:nvPr>
            <p:ph type="tbl" idx="1"/>
          </p:nvPr>
        </p:nvGraphicFramePr>
        <p:xfrm>
          <a:off x="533400" y="1219200"/>
          <a:ext cx="8229600" cy="399288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Various definition of distributed systems have been given in the literature, for 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 collection of logically related data that is distributed over different processing nodes of computer network.</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Definition above does not provide all characteristics of distributed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03" name="Text Box 2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10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85480280-BDEC-474B-BE74-B2C31C6150F6}" type="slidenum">
              <a:rPr lang="en-US" smtClean="0"/>
              <a:pPr/>
              <a:t>30</a:t>
            </a:fld>
            <a:endParaRPr lang="en-US" smtClean="0"/>
          </a:p>
        </p:txBody>
      </p:sp>
      <p:sp>
        <p:nvSpPr>
          <p:cNvPr id="317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Openness</a:t>
            </a:r>
          </a:p>
        </p:txBody>
      </p:sp>
      <p:graphicFrame>
        <p:nvGraphicFramePr>
          <p:cNvPr id="68646" name="Group 38"/>
          <p:cNvGraphicFramePr>
            <a:graphicFrameLocks noGrp="1"/>
          </p:cNvGraphicFramePr>
          <p:nvPr>
            <p:ph type="tbl" idx="1"/>
          </p:nvPr>
        </p:nvGraphicFramePr>
        <p:xfrm>
          <a:off x="533400" y="1219200"/>
          <a:ext cx="8229600" cy="3212592"/>
        </p:xfrm>
        <a:graphic>
          <a:graphicData uri="http://schemas.openxmlformats.org/drawingml/2006/table">
            <a:tbl>
              <a:tblPr rtl="1"/>
              <a:tblGrid>
                <a:gridCol w="8229600"/>
              </a:tblGrid>
              <a:tr h="20574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Distributed systems must be extensible.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Openness of a computer system is the characteristic that determines whether the system can be extended and re-implemented in various ways.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1751" name="Text Box 39"/>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175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CAFDE0C2-98E5-4B31-A753-C647E043C696}" type="slidenum">
              <a:rPr lang="en-US" smtClean="0"/>
              <a:pPr/>
              <a:t>31</a:t>
            </a:fld>
            <a:endParaRPr lang="en-US" smtClean="0"/>
          </a:p>
        </p:txBody>
      </p:sp>
      <p:sp>
        <p:nvSpPr>
          <p:cNvPr id="327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Openness</a:t>
            </a:r>
          </a:p>
        </p:txBody>
      </p:sp>
      <p:graphicFrame>
        <p:nvGraphicFramePr>
          <p:cNvPr id="154633" name="Group 9"/>
          <p:cNvGraphicFramePr>
            <a:graphicFrameLocks noGrp="1"/>
          </p:cNvGraphicFramePr>
          <p:nvPr>
            <p:ph type="tbl" idx="1"/>
          </p:nvPr>
        </p:nvGraphicFramePr>
        <p:xfrm>
          <a:off x="533400" y="1219200"/>
          <a:ext cx="8229600" cy="2529840"/>
        </p:xfrm>
        <a:graphic>
          <a:graphicData uri="http://schemas.openxmlformats.org/drawingml/2006/table">
            <a:tbl>
              <a:tblPr rtl="1"/>
              <a:tblGrid>
                <a:gridCol w="8229600"/>
              </a:tblGrid>
              <a:tr h="20574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The first step in openness is publishing  the documentation of software components and interfaces of the components to make them available to software developers.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2775" name="Text Box 10"/>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277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37B31FA2-B6C7-4DCF-AADB-49F5D8147643}" type="slidenum">
              <a:rPr lang="en-US" smtClean="0"/>
              <a:pPr/>
              <a:t>32</a:t>
            </a:fld>
            <a:endParaRPr lang="en-US" smtClean="0"/>
          </a:p>
        </p:txBody>
      </p:sp>
      <p:sp>
        <p:nvSpPr>
          <p:cNvPr id="337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Security </a:t>
            </a:r>
          </a:p>
        </p:txBody>
      </p:sp>
      <p:graphicFrame>
        <p:nvGraphicFramePr>
          <p:cNvPr id="70667" name="Group 11"/>
          <p:cNvGraphicFramePr>
            <a:graphicFrameLocks noGrp="1"/>
          </p:cNvGraphicFramePr>
          <p:nvPr>
            <p:ph type="tbl" idx="1"/>
          </p:nvPr>
        </p:nvGraphicFramePr>
        <p:xfrm>
          <a:off x="533400" y="1219200"/>
          <a:ext cx="8229600" cy="50170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Protection against disclosure to unauthorized individual.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3799" name="Text Box 1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3800" name="Footer Placeholder 3"/>
          <p:cNvSpPr>
            <a:spLocks noGrp="1"/>
          </p:cNvSpPr>
          <p:nvPr/>
        </p:nvSpPr>
        <p:spPr bwMode="auto">
          <a:xfrm>
            <a:off x="609600" y="6384925"/>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CD8D561C-6968-43EF-9EB8-A19917C27A19}" type="slidenum">
              <a:rPr lang="en-US" smtClean="0"/>
              <a:pPr/>
              <a:t>33</a:t>
            </a:fld>
            <a:endParaRPr lang="en-US" smtClean="0"/>
          </a:p>
        </p:txBody>
      </p:sp>
      <p:sp>
        <p:nvSpPr>
          <p:cNvPr id="348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Security </a:t>
            </a:r>
          </a:p>
        </p:txBody>
      </p:sp>
      <p:graphicFrame>
        <p:nvGraphicFramePr>
          <p:cNvPr id="20508" name="Group 28"/>
          <p:cNvGraphicFramePr>
            <a:graphicFrameLocks noGrp="1"/>
          </p:cNvGraphicFramePr>
          <p:nvPr>
            <p:ph type="tbl" idx="1"/>
          </p:nvPr>
        </p:nvGraphicFramePr>
        <p:xfrm>
          <a:off x="533400" y="1219200"/>
          <a:ext cx="8229600" cy="2273808"/>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Protection against interference with the means to access the resources.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4823" name="Text Box 29"/>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482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8DB5847A-5EF2-48FC-9B45-F3D97001A7FF}" type="slidenum">
              <a:rPr lang="en-US" smtClean="0"/>
              <a:pPr/>
              <a:t>34</a:t>
            </a:fld>
            <a:endParaRPr lang="en-US" smtClean="0"/>
          </a:p>
        </p:txBody>
      </p:sp>
      <p:sp>
        <p:nvSpPr>
          <p:cNvPr id="358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Security</a:t>
            </a:r>
          </a:p>
        </p:txBody>
      </p:sp>
      <p:graphicFrame>
        <p:nvGraphicFramePr>
          <p:cNvPr id="22545" name="Group 17"/>
          <p:cNvGraphicFramePr>
            <a:graphicFrameLocks noGrp="1"/>
          </p:cNvGraphicFramePr>
          <p:nvPr>
            <p:ph type="tbl" idx="1"/>
          </p:nvPr>
        </p:nvGraphicFramePr>
        <p:xfrm>
          <a:off x="533400" y="1219200"/>
          <a:ext cx="8229600" cy="211531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Authorization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5847" name="Text Box 1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584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03E50963-0A7A-42CD-975D-E21053E86104}" type="slidenum">
              <a:rPr lang="en-US" smtClean="0"/>
              <a:pPr/>
              <a:t>35</a:t>
            </a:fld>
            <a:endParaRPr lang="en-US" smtClean="0"/>
          </a:p>
        </p:txBody>
      </p:sp>
      <p:sp>
        <p:nvSpPr>
          <p:cNvPr id="368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Security challenges</a:t>
            </a:r>
          </a:p>
        </p:txBody>
      </p:sp>
      <p:graphicFrame>
        <p:nvGraphicFramePr>
          <p:cNvPr id="71705" name="Group 25"/>
          <p:cNvGraphicFramePr>
            <a:graphicFrameLocks noGrp="1"/>
          </p:cNvGraphicFramePr>
          <p:nvPr>
            <p:ph type="tbl" idx="1"/>
          </p:nvPr>
        </p:nvGraphicFramePr>
        <p:xfrm>
          <a:off x="533400" y="1219200"/>
          <a:ext cx="8229600" cy="474878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990099"/>
                          </a:solidFill>
                          <a:effectLst/>
                          <a:latin typeface="Arial" charset="0"/>
                          <a:ea typeface="宋体" pitchFamily="2" charset="-122"/>
                          <a:cs typeface="Arial" charset="0"/>
                        </a:rPr>
                        <a:t>Denial of service attacks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Denial of service attacks is an attempt to make a computer resource unavailable to its intended users.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990099"/>
                          </a:solidFill>
                          <a:effectLst/>
                          <a:latin typeface="Arial" charset="0"/>
                          <a:ea typeface="宋体" pitchFamily="2" charset="-122"/>
                          <a:cs typeface="Arial" charset="0"/>
                        </a:rPr>
                        <a:t>Security of mobile code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code needs to be handled with care.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charset="0"/>
                          <a:ea typeface="宋体" pitchFamily="2" charset="-122"/>
                          <a:cs typeface="Arial" charset="0"/>
                        </a:rPr>
                        <a:t>E.g. receiving an executable program as an electronic mail attachment to display an interesting picture but in reality it may access local resources, or perhaps be part of a denial of service attack.</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6871" name="Text Box 26"/>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687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25C76F1F-00E3-456D-99A4-945A5C40C3A2}" type="slidenum">
              <a:rPr lang="en-US" smtClean="0"/>
              <a:pPr/>
              <a:t>36</a:t>
            </a:fld>
            <a:endParaRPr lang="en-US" smtClean="0"/>
          </a:p>
        </p:txBody>
      </p:sp>
      <p:sp>
        <p:nvSpPr>
          <p:cNvPr id="378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Scalability</a:t>
            </a:r>
          </a:p>
        </p:txBody>
      </p:sp>
      <p:graphicFrame>
        <p:nvGraphicFramePr>
          <p:cNvPr id="19471" name="Group 15"/>
          <p:cNvGraphicFramePr>
            <a:graphicFrameLocks noGrp="1"/>
          </p:cNvGraphicFramePr>
          <p:nvPr>
            <p:ph type="tbl" idx="1"/>
          </p:nvPr>
        </p:nvGraphicFramePr>
        <p:xfrm>
          <a:off x="533400" y="1219200"/>
          <a:ext cx="8229600" cy="37978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Scalable distributed systems operate effectively and efficiently at many different scales, ranging from a small Intranet to the Internet.</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Scalable distributed systems remain effective when there is a significant increase in the number of resources and the number of users.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7895" name="Text Box 16"/>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789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F694AC3E-C4D2-4998-BC07-2A64E8D68E24}" type="slidenum">
              <a:rPr lang="en-US" smtClean="0"/>
              <a:pPr/>
              <a:t>37</a:t>
            </a:fld>
            <a:endParaRPr lang="en-US" smtClean="0"/>
          </a:p>
        </p:txBody>
      </p:sp>
      <p:sp>
        <p:nvSpPr>
          <p:cNvPr id="389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Scalability</a:t>
            </a:r>
          </a:p>
        </p:txBody>
      </p:sp>
      <p:graphicFrame>
        <p:nvGraphicFramePr>
          <p:cNvPr id="72718" name="Group 14"/>
          <p:cNvGraphicFramePr>
            <a:graphicFrameLocks noGrp="1"/>
          </p:cNvGraphicFramePr>
          <p:nvPr>
            <p:ph type="tbl" idx="1"/>
          </p:nvPr>
        </p:nvGraphicFramePr>
        <p:xfrm>
          <a:off x="533400" y="1219200"/>
          <a:ext cx="8229600" cy="362712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Cost should linearly increase with the system size.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Controlling the performance loss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For example, in hierarchically structured data, search performance loss due to data growth should not be beyond O(</a:t>
                      </a:r>
                      <a:r>
                        <a:rPr kumimoji="0" lang="en-US" sz="2400" b="0" i="1" u="none" strike="noStrike" cap="none" normalizeH="0" baseline="0" smtClean="0">
                          <a:ln>
                            <a:noFill/>
                          </a:ln>
                          <a:solidFill>
                            <a:srgbClr val="000000"/>
                          </a:solidFill>
                          <a:effectLst/>
                          <a:latin typeface="Arial" charset="0"/>
                          <a:ea typeface="宋体" pitchFamily="2" charset="-122"/>
                          <a:cs typeface="Arial" charset="0"/>
                        </a:rPr>
                        <a:t>log n</a:t>
                      </a:r>
                      <a:r>
                        <a:rPr kumimoji="0" lang="en-US" sz="2400" b="0" i="0" u="none" strike="noStrike" cap="none" normalizeH="0" baseline="0" smtClean="0">
                          <a:ln>
                            <a:noFill/>
                          </a:ln>
                          <a:solidFill>
                            <a:srgbClr val="000000"/>
                          </a:solidFill>
                          <a:effectLst/>
                          <a:latin typeface="Arial" charset="0"/>
                          <a:ea typeface="宋体" pitchFamily="2" charset="-122"/>
                          <a:cs typeface="Arial" charset="0"/>
                        </a:rPr>
                        <a:t>), where n is the size of data.</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8919" name="Text Box 15"/>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892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p>
            <a:fld id="{B1B0667C-137A-44C9-A534-32BCA4C46295}" type="slidenum">
              <a:rPr lang="en-US" smtClean="0"/>
              <a:pPr/>
              <a:t>38</a:t>
            </a:fld>
            <a:endParaRPr lang="en-US" smtClean="0"/>
          </a:p>
        </p:txBody>
      </p:sp>
      <p:sp>
        <p:nvSpPr>
          <p:cNvPr id="399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Scalability</a:t>
            </a:r>
          </a:p>
        </p:txBody>
      </p:sp>
      <p:graphicFrame>
        <p:nvGraphicFramePr>
          <p:cNvPr id="73755" name="Group 27"/>
          <p:cNvGraphicFramePr>
            <a:graphicFrameLocks noGrp="1"/>
          </p:cNvGraphicFramePr>
          <p:nvPr>
            <p:ph type="tbl" idx="1"/>
          </p:nvPr>
        </p:nvGraphicFramePr>
        <p:xfrm>
          <a:off x="533400" y="1219200"/>
          <a:ext cx="8229600" cy="3419856"/>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Y2K like problem.</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Avoiding performance bottlenecks</a:t>
                      </a:r>
                      <a:endParaRPr kumimoji="0" lang="en-US" sz="2800" b="0" i="0" u="none" strike="noStrike" cap="none" normalizeH="0" baseline="0" smtClean="0">
                        <a:ln>
                          <a:noFill/>
                        </a:ln>
                        <a:solidFill>
                          <a:srgbClr val="000000"/>
                        </a:solidFill>
                        <a:effectLst/>
                        <a:latin typeface="Arial" charset="0"/>
                        <a:ea typeface="宋体" pitchFamily="2" charset="-122"/>
                        <a:cs typeface="Arial" charset="0"/>
                      </a:endParaRP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Using decentralized algorithms to avoid having performance bottlenecks.</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charset="0"/>
                          <a:ea typeface="宋体" pitchFamily="2" charset="-122"/>
                          <a:cs typeface="Arial" charset="0"/>
                        </a:rPr>
                        <a:t>Caching and replication in Web are examples of providing scalability.</a:t>
                      </a:r>
                      <a:endParaRPr kumimoji="0" lang="en-US" sz="24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9943" name="Text Box 2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3994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p>
            <a:fld id="{29C1D329-B2CD-4684-B4E9-E5DD9DC47CDE}" type="slidenum">
              <a:rPr lang="en-US" smtClean="0"/>
              <a:pPr/>
              <a:t>39</a:t>
            </a:fld>
            <a:endParaRPr lang="en-US" smtClean="0"/>
          </a:p>
        </p:txBody>
      </p:sp>
      <p:sp>
        <p:nvSpPr>
          <p:cNvPr id="409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Failure handling</a:t>
            </a:r>
          </a:p>
        </p:txBody>
      </p:sp>
      <p:graphicFrame>
        <p:nvGraphicFramePr>
          <p:cNvPr id="34845" name="Group 29"/>
          <p:cNvGraphicFramePr>
            <a:graphicFrameLocks noGrp="1"/>
          </p:cNvGraphicFramePr>
          <p:nvPr>
            <p:ph type="tbl" idx="1"/>
          </p:nvPr>
        </p:nvGraphicFramePr>
        <p:xfrm>
          <a:off x="533400" y="1219200"/>
          <a:ext cx="8229600" cy="506577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smtClean="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smtClean="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smtClean="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smtClean="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smtClean="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smtClean="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0967" name="Text Box 30"/>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0968" name="Footer Placeholder 3"/>
          <p:cNvSpPr>
            <a:spLocks noGrp="1"/>
          </p:cNvSpPr>
          <p:nvPr/>
        </p:nvSpPr>
        <p:spPr bwMode="auto">
          <a:xfrm>
            <a:off x="609600" y="6384925"/>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p>
            <a:fld id="{F71ADD05-9D51-4736-90B3-C3D93EB8E8BF}" type="slidenum">
              <a:rPr lang="en-US" smtClean="0"/>
              <a:pPr/>
              <a:t>4</a:t>
            </a:fld>
            <a:endParaRPr lang="en-US" smtClean="0"/>
          </a:p>
        </p:txBody>
      </p:sp>
      <p:sp>
        <p:nvSpPr>
          <p:cNvPr id="51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82967" name="Group 23"/>
          <p:cNvGraphicFramePr>
            <a:graphicFrameLocks noGrp="1"/>
          </p:cNvGraphicFramePr>
          <p:nvPr>
            <p:ph type="tbl" idx="1"/>
          </p:nvPr>
        </p:nvGraphicFramePr>
        <p:xfrm>
          <a:off x="533400" y="1219200"/>
          <a:ext cx="8229600" cy="44196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It is difficult to find a definition that provides all characteristics of distributed systems.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Another way is a definition that gives a loose characterization for distributed systems such as: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 distributed system is a collection of independent computers that appear to the users of the system as a single computer.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With any definition, sharing of resources is a main motivation for constructing distributed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7" name="Text Box 17"/>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512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C3CFA14A-932F-4B7D-B483-7E35B6A716ED}" type="slidenum">
              <a:rPr lang="en-US" smtClean="0"/>
              <a:pPr/>
              <a:t>40</a:t>
            </a:fld>
            <a:endParaRPr lang="en-US" smtClean="0"/>
          </a:p>
        </p:txBody>
      </p:sp>
      <p:sp>
        <p:nvSpPr>
          <p:cNvPr id="419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Failure handling</a:t>
            </a:r>
          </a:p>
        </p:txBody>
      </p:sp>
      <p:graphicFrame>
        <p:nvGraphicFramePr>
          <p:cNvPr id="77845" name="Group 21"/>
          <p:cNvGraphicFramePr>
            <a:graphicFrameLocks noGrp="1"/>
          </p:cNvGraphicFramePr>
          <p:nvPr>
            <p:ph type="tbl" idx="1"/>
          </p:nvPr>
        </p:nvGraphicFramePr>
        <p:xfrm>
          <a:off x="533400" y="1219200"/>
          <a:ext cx="8229600" cy="3297936"/>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smtClean="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smtClean="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smtClean="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smtClean="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smtClean="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E.g. </a:t>
                      </a:r>
                      <a:r>
                        <a:rPr kumimoji="0" lang="en-GB" sz="2400" b="0" i="0" u="none" strike="noStrike" cap="none" normalizeH="0" baseline="0" smtClean="0">
                          <a:ln>
                            <a:noFill/>
                          </a:ln>
                          <a:solidFill>
                            <a:schemeClr val="tx1"/>
                          </a:solidFill>
                          <a:effectLst/>
                          <a:latin typeface="Arial" charset="0"/>
                          <a:cs typeface="Arial" charset="0"/>
                        </a:rPr>
                        <a:t>Redundant components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991" name="Text Box 2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199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0A8CDBBC-AC4B-4BC8-A01B-61394F98AF95}" type="slidenum">
              <a:rPr lang="en-US" smtClean="0"/>
              <a:pPr/>
              <a:t>41</a:t>
            </a:fld>
            <a:endParaRPr lang="en-US" smtClean="0"/>
          </a:p>
        </p:txBody>
      </p:sp>
      <p:sp>
        <p:nvSpPr>
          <p:cNvPr id="430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Concurrency</a:t>
            </a:r>
          </a:p>
        </p:txBody>
      </p:sp>
      <p:graphicFrame>
        <p:nvGraphicFramePr>
          <p:cNvPr id="97297" name="Group 17"/>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smtClean="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smtClean="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smtClean="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3015" name="Text Box 18"/>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301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p>
            <a:fld id="{B32FC48E-45DB-4095-871D-DE05E3F228B6}" type="slidenum">
              <a:rPr lang="en-US" smtClean="0"/>
              <a:pPr/>
              <a:t>42</a:t>
            </a:fld>
            <a:endParaRPr lang="en-US" smtClean="0"/>
          </a:p>
        </p:txBody>
      </p:sp>
      <p:sp>
        <p:nvSpPr>
          <p:cNvPr id="440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Concurrency</a:t>
            </a:r>
          </a:p>
        </p:txBody>
      </p:sp>
      <p:graphicFrame>
        <p:nvGraphicFramePr>
          <p:cNvPr id="103433" name="Group 9"/>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smtClean="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4039" name="Text Box 10"/>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404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p>
            <a:fld id="{A196900F-4BD3-47A9-8C67-17A44B0B364D}" type="slidenum">
              <a:rPr lang="en-US" smtClean="0"/>
              <a:pPr/>
              <a:t>43</a:t>
            </a:fld>
            <a:endParaRPr lang="en-US" smtClean="0"/>
          </a:p>
        </p:txBody>
      </p:sp>
      <p:sp>
        <p:nvSpPr>
          <p:cNvPr id="450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98326" name="Group 22"/>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Transparency is defined as the hiding of the separation of components in a distributed systems from the user and the application programmer.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With transparency the system is perceived as a whole rather than a collection of independent components.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063" name="Text Box 2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506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6E346826-7AFC-4D34-ADBB-0DFA6B421DD0}" type="slidenum">
              <a:rPr lang="en-US" smtClean="0"/>
              <a:pPr/>
              <a:t>44</a:t>
            </a:fld>
            <a:endParaRPr lang="en-US" smtClean="0"/>
          </a:p>
        </p:txBody>
      </p:sp>
      <p:sp>
        <p:nvSpPr>
          <p:cNvPr id="460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99359" name="Group 31"/>
          <p:cNvGraphicFramePr>
            <a:graphicFrameLocks noGrp="1"/>
          </p:cNvGraphicFramePr>
          <p:nvPr>
            <p:ph type="tbl" idx="1"/>
          </p:nvPr>
        </p:nvGraphicFramePr>
        <p:xfrm>
          <a:off x="533400" y="1219200"/>
          <a:ext cx="8229600" cy="394411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Forms of transparencies: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Access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local and remote resources to be accessed using identical operations.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Location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resources to be accessed without knowledge of their physical or network location (for example, which building or IP address).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6087" name="Text Box 3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608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7E402A0B-2B62-4CBB-B3BA-EE23ECCDDB84}" type="slidenum">
              <a:rPr lang="en-US" smtClean="0"/>
              <a:pPr/>
              <a:t>45</a:t>
            </a:fld>
            <a:endParaRPr lang="en-US" smtClean="0"/>
          </a:p>
        </p:txBody>
      </p:sp>
      <p:sp>
        <p:nvSpPr>
          <p:cNvPr id="471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156684" name="Group 12"/>
          <p:cNvGraphicFramePr>
            <a:graphicFrameLocks noGrp="1"/>
          </p:cNvGraphicFramePr>
          <p:nvPr>
            <p:ph type="tbl" idx="1"/>
          </p:nvPr>
        </p:nvGraphicFramePr>
        <p:xfrm>
          <a:off x="533400" y="1219200"/>
          <a:ext cx="8229600" cy="4041648"/>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charset="0"/>
                          <a:cs typeface="Arial" charset="0"/>
                        </a:rPr>
                        <a:t>Concurrency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several processes to operate concurrently using shared resources without interference between them.</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Replication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multiple instances of resources to be used to increase reliability and performance without knowledge of the replicas by users or application programmers.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7111" name="Text Box 1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7112"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p>
            <a:fld id="{FBDF98D4-3000-43A6-9C13-B5C6A46E88EB}" type="slidenum">
              <a:rPr lang="en-US" smtClean="0"/>
              <a:pPr/>
              <a:t>46</a:t>
            </a:fld>
            <a:endParaRPr lang="en-US" smtClean="0"/>
          </a:p>
        </p:txBody>
      </p:sp>
      <p:sp>
        <p:nvSpPr>
          <p:cNvPr id="481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100377" name="Group 25"/>
          <p:cNvGraphicFramePr>
            <a:graphicFrameLocks noGrp="1"/>
          </p:cNvGraphicFramePr>
          <p:nvPr>
            <p:ph type="tbl" idx="1"/>
          </p:nvPr>
        </p:nvGraphicFramePr>
        <p:xfrm>
          <a:off x="533400" y="1219200"/>
          <a:ext cx="8229600" cy="3736848"/>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Failure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the concealment of faults, allowing users and application programs to complete their tasks despite the failure of hardware or software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Mobility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movement of resources and clients within a system without affecting the operation of users or programs.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8135" name="Text Box 26"/>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8136"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p>
            <a:fld id="{7DB8F938-1AC9-4A12-B3CF-441914038C7E}" type="slidenum">
              <a:rPr lang="en-US" smtClean="0"/>
              <a:pPr/>
              <a:t>47</a:t>
            </a:fld>
            <a:endParaRPr lang="en-US" smtClean="0"/>
          </a:p>
        </p:txBody>
      </p:sp>
      <p:sp>
        <p:nvSpPr>
          <p:cNvPr id="491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101398" name="Group 22"/>
          <p:cNvGraphicFramePr>
            <a:graphicFrameLocks noGrp="1"/>
          </p:cNvGraphicFramePr>
          <p:nvPr>
            <p:ph type="tbl" idx="1"/>
          </p:nvPr>
        </p:nvGraphicFramePr>
        <p:xfrm>
          <a:off x="533400" y="1219200"/>
          <a:ext cx="8229600" cy="3371088"/>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Performance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system to be reconfigured to improve performance as loads vary.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Scaling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system and applications to expand in scale without change to the system structure or the application algorithms.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9159" name="Text Box 23"/>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49160"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p>
            <a:fld id="{763A5F9A-B273-4B2B-A611-314F89B6556B}" type="slidenum">
              <a:rPr lang="en-US" smtClean="0"/>
              <a:pPr/>
              <a:t>48</a:t>
            </a:fld>
            <a:endParaRPr lang="en-US" smtClean="0"/>
          </a:p>
        </p:txBody>
      </p:sp>
      <p:sp>
        <p:nvSpPr>
          <p:cNvPr id="501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Transparency</a:t>
            </a:r>
          </a:p>
        </p:txBody>
      </p:sp>
      <p:graphicFrame>
        <p:nvGraphicFramePr>
          <p:cNvPr id="102413" name="Group 13"/>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The two most important transparencies are </a:t>
                      </a:r>
                      <a:r>
                        <a:rPr kumimoji="0" lang="en-US" sz="3200" b="0" i="0" u="none" strike="noStrike" cap="none" normalizeH="0" baseline="0" smtClean="0">
                          <a:ln>
                            <a:noFill/>
                          </a:ln>
                          <a:solidFill>
                            <a:srgbClr val="990099"/>
                          </a:solidFill>
                          <a:effectLst/>
                          <a:latin typeface="Arial" charset="0"/>
                          <a:cs typeface="Arial" charset="0"/>
                        </a:rPr>
                        <a:t>access</a:t>
                      </a:r>
                      <a:r>
                        <a:rPr kumimoji="0" lang="en-US" sz="3200" b="0" i="0" u="none" strike="noStrike" cap="none" normalizeH="0" baseline="0" smtClean="0">
                          <a:ln>
                            <a:noFill/>
                          </a:ln>
                          <a:solidFill>
                            <a:schemeClr val="tx1"/>
                          </a:solidFill>
                          <a:effectLst/>
                          <a:latin typeface="Arial" charset="0"/>
                          <a:cs typeface="Arial" charset="0"/>
                        </a:rPr>
                        <a:t> and </a:t>
                      </a:r>
                      <a:r>
                        <a:rPr kumimoji="0" lang="en-US" sz="3200" b="0" i="0" u="none" strike="noStrike" cap="none" normalizeH="0" baseline="0" smtClean="0">
                          <a:ln>
                            <a:noFill/>
                          </a:ln>
                          <a:solidFill>
                            <a:srgbClr val="990099"/>
                          </a:solidFill>
                          <a:effectLst/>
                          <a:latin typeface="Arial" charset="0"/>
                          <a:cs typeface="Arial" charset="0"/>
                        </a:rPr>
                        <a:t>location</a:t>
                      </a:r>
                      <a:r>
                        <a:rPr kumimoji="0" lang="en-US" sz="3200" b="0" i="0" u="none" strike="noStrike" cap="none" normalizeH="0" baseline="0" smtClean="0">
                          <a:ln>
                            <a:noFill/>
                          </a:ln>
                          <a:solidFill>
                            <a:schemeClr val="tx1"/>
                          </a:solidFill>
                          <a:effectLst/>
                          <a:latin typeface="Arial" charset="0"/>
                          <a:cs typeface="Arial" charset="0"/>
                        </a:rPr>
                        <a:t> transparency referred to together as </a:t>
                      </a:r>
                      <a:r>
                        <a:rPr kumimoji="0" lang="en-US" sz="3200" b="0" i="0" u="none" strike="noStrike" cap="none" normalizeH="0" baseline="0" smtClean="0">
                          <a:ln>
                            <a:noFill/>
                          </a:ln>
                          <a:solidFill>
                            <a:srgbClr val="990099"/>
                          </a:solidFill>
                          <a:effectLst/>
                          <a:latin typeface="Arial" charset="0"/>
                          <a:cs typeface="Arial" charset="0"/>
                        </a:rPr>
                        <a:t>network transparency</a:t>
                      </a:r>
                      <a:r>
                        <a:rPr kumimoji="0" lang="en-US" sz="3200" b="0" i="0" u="none" strike="noStrike" cap="none" normalizeH="0" baseline="0" smtClean="0">
                          <a:ln>
                            <a:noFill/>
                          </a:ln>
                          <a:solidFill>
                            <a:schemeClr val="tx1"/>
                          </a:solidFill>
                          <a:effectLst/>
                          <a:latin typeface="Arial" charset="0"/>
                          <a:cs typeface="Arial"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Presence or absence of network transparency most strongly affects the utilization of distributed resources.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0183" name="Text Box 14"/>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50184"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D0286DBA-A64C-41C4-A402-C0B327E2069D}" type="slidenum">
              <a:rPr lang="en-US" smtClean="0"/>
              <a:pPr/>
              <a:t>49</a:t>
            </a:fld>
            <a:endParaRPr lang="en-US" smtClean="0"/>
          </a:p>
        </p:txBody>
      </p:sp>
      <p:sp>
        <p:nvSpPr>
          <p:cNvPr id="512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ea typeface="宋体" pitchFamily="2" charset="-122"/>
              </a:rPr>
              <a:t>Question 1.10</a:t>
            </a:r>
          </a:p>
        </p:txBody>
      </p:sp>
      <p:graphicFrame>
        <p:nvGraphicFramePr>
          <p:cNvPr id="160779" name="Group 11"/>
          <p:cNvGraphicFramePr>
            <a:graphicFrameLocks noGrp="1"/>
          </p:cNvGraphicFramePr>
          <p:nvPr>
            <p:ph type="tbl" idx="1"/>
          </p:nvPr>
        </p:nvGraphicFramePr>
        <p:xfrm>
          <a:off x="533400" y="1219200"/>
          <a:ext cx="8229600" cy="478536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2800" b="0" i="0" u="none" strike="noStrike" cap="none" normalizeH="0" baseline="0" dirty="0" smtClean="0">
                          <a:ln>
                            <a:noFill/>
                          </a:ln>
                          <a:solidFill>
                            <a:schemeClr val="tx1"/>
                          </a:solidFill>
                          <a:effectLst/>
                          <a:latin typeface="Arial" charset="0"/>
                          <a:cs typeface="Arial" charset="0"/>
                        </a:rPr>
                        <a:t>The INFO service manages a potentially very large set of resources, each of which can be accessed by users throughout the Internet by means of a key (a string name). Discuss an approach to the design of the names of the resources that achieves the minimum loss of performance as the number of resources in the service increases. </a:t>
                      </a:r>
                      <a:r>
                        <a:rPr kumimoji="0" lang="en-GB" sz="2800" b="0" i="0" u="none" strike="noStrike" cap="none" normalizeH="0" baseline="0" smtClean="0">
                          <a:ln>
                            <a:noFill/>
                          </a:ln>
                          <a:solidFill>
                            <a:schemeClr val="tx1"/>
                          </a:solidFill>
                          <a:effectLst/>
                          <a:latin typeface="Arial" charset="0"/>
                          <a:cs typeface="Arial" charset="0"/>
                        </a:rPr>
                        <a:t>Suggest how the INFO service can be implemented so as to avoid performance bottlenecks when the number of users becomes very large</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07" name="Text Box 9"/>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51208" name="Footer Placeholder 3"/>
          <p:cNvSpPr>
            <a:spLocks noGrp="1"/>
          </p:cNvSpPr>
          <p:nvPr/>
        </p:nvSpPr>
        <p:spPr bwMode="auto">
          <a:xfrm>
            <a:off x="609600" y="6172200"/>
            <a:ext cx="73152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p>
            <a:fld id="{94616F46-B562-4360-ABB5-AE6D3D0DCDD5}" type="slidenum">
              <a:rPr lang="en-US" smtClean="0"/>
              <a:pPr/>
              <a:t>5</a:t>
            </a:fld>
            <a:endParaRPr lang="en-US" smtClean="0"/>
          </a:p>
        </p:txBody>
      </p:sp>
      <p:sp>
        <p:nvSpPr>
          <p:cNvPr id="61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52255" name="Group 31"/>
          <p:cNvGraphicFramePr>
            <a:graphicFrameLocks noGrp="1"/>
          </p:cNvGraphicFramePr>
          <p:nvPr>
            <p:ph type="tbl" idx="1"/>
          </p:nvPr>
        </p:nvGraphicFramePr>
        <p:xfrm>
          <a:off x="533400" y="1219200"/>
          <a:ext cx="8229600" cy="4846320"/>
        </p:xfrm>
        <a:graphic>
          <a:graphicData uri="http://schemas.openxmlformats.org/drawingml/2006/table">
            <a:tbl>
              <a:tblPr rtl="1"/>
              <a:tblGrid>
                <a:gridCol w="8229600"/>
              </a:tblGrid>
              <a:tr h="1447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 this course, we define distributed systems more precisely as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 distributed system is one in which hardware or software components located at networked computers communicate and coordinate their actions only by message passing.</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Definition above covers the entire range of distributed systems in which networked computers can usefully be deployed.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151" name="Text Box 32"/>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615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4E10468D-4B8D-4B09-804B-9364BB7E8791}" type="slidenum">
              <a:rPr lang="en-US" smtClean="0"/>
              <a:pPr/>
              <a:t>6</a:t>
            </a:fld>
            <a:endParaRPr lang="en-US" smtClean="0"/>
          </a:p>
        </p:txBody>
      </p:sp>
      <p:sp>
        <p:nvSpPr>
          <p:cNvPr id="71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63506" name="Group 18"/>
          <p:cNvGraphicFramePr>
            <a:graphicFrameLocks noGrp="1"/>
          </p:cNvGraphicFramePr>
          <p:nvPr>
            <p:ph type="tbl" idx="1"/>
          </p:nvPr>
        </p:nvGraphicFramePr>
        <p:xfrm>
          <a:off x="533400" y="1219200"/>
          <a:ext cx="8229600" cy="429768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Networks of computers are everywhere!</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Examples of networks of computers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Mobile phone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Corporate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Factory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Campus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Home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In-car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On board networks in aero planes and trains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75" name="Text Box 19"/>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717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9EAB8167-DA1F-47CB-92DF-DCF97C7F9804}" type="slidenum">
              <a:rPr lang="en-US" smtClean="0"/>
              <a:pPr/>
              <a:t>7</a:t>
            </a:fld>
            <a:endParaRPr lang="en-US" smtClean="0"/>
          </a:p>
        </p:txBody>
      </p:sp>
      <p:sp>
        <p:nvSpPr>
          <p:cNvPr id="81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86032" name="Group 16"/>
          <p:cNvGraphicFramePr>
            <a:graphicFrameLocks noGrp="1"/>
          </p:cNvGraphicFramePr>
          <p:nvPr>
            <p:ph type="tbl" idx="1"/>
          </p:nvPr>
        </p:nvGraphicFramePr>
        <p:xfrm>
          <a:off x="533400" y="1219200"/>
          <a:ext cx="8229600" cy="333451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Our definition of distributed systems has the following significant consequences: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Tasks coordinate their actions by exchanging messages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199" name="Text Box 17"/>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820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9A612F03-489C-4F02-8234-F33F203C6E33}" type="slidenum">
              <a:rPr lang="en-US" smtClean="0"/>
              <a:pPr/>
              <a:t>8</a:t>
            </a:fld>
            <a:endParaRPr lang="en-US" smtClean="0"/>
          </a:p>
        </p:txBody>
      </p:sp>
      <p:sp>
        <p:nvSpPr>
          <p:cNvPr id="92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Defining Distributed Systems</a:t>
            </a:r>
          </a:p>
        </p:txBody>
      </p:sp>
      <p:graphicFrame>
        <p:nvGraphicFramePr>
          <p:cNvPr id="64522" name="Group 10"/>
          <p:cNvGraphicFramePr>
            <a:graphicFrameLocks noGrp="1"/>
          </p:cNvGraphicFramePr>
          <p:nvPr>
            <p:ph type="tbl" idx="1"/>
          </p:nvPr>
        </p:nvGraphicFramePr>
        <p:xfrm>
          <a:off x="533400" y="1219200"/>
          <a:ext cx="8229600" cy="2493264"/>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223" name="Text Box 1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922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B40551B1-5826-43D7-835F-42AB8DD9E7C6}" type="slidenum">
              <a:rPr lang="en-US" smtClean="0"/>
              <a:pPr/>
              <a:t>9</a:t>
            </a:fld>
            <a:endParaRPr lang="en-US" smtClean="0"/>
          </a:p>
        </p:txBody>
      </p:sp>
      <p:sp>
        <p:nvSpPr>
          <p:cNvPr id="1024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ea typeface="宋体" pitchFamily="2" charset="-122"/>
              </a:rPr>
              <a:t>General Examples of Distributed Systems</a:t>
            </a:r>
          </a:p>
        </p:txBody>
      </p:sp>
      <p:graphicFrame>
        <p:nvGraphicFramePr>
          <p:cNvPr id="10250" name="Group 10"/>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Internet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Intranets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Mobile networks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247" name="Text Box 11"/>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sz="1400" b="1"/>
              <a:t>CHARACTERIZATION OF DISTRIBUTED SYSTEMS</a:t>
            </a:r>
          </a:p>
        </p:txBody>
      </p:sp>
      <p:sp>
        <p:nvSpPr>
          <p:cNvPr id="1024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2881</Words>
  <Application>Microsoft PowerPoint</Application>
  <PresentationFormat>On-screen Show (4:3)</PresentationFormat>
  <Paragraphs>455</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Wingdings</vt:lpstr>
      <vt:lpstr>宋体</vt:lpstr>
      <vt:lpstr>Times</vt:lpstr>
      <vt:lpstr>Zapf Dingbats</vt:lpstr>
      <vt:lpstr>Default Design</vt:lpstr>
      <vt:lpstr>Slide 1</vt:lpstr>
      <vt:lpstr>Topics</vt:lpstr>
      <vt:lpstr>Defining Distributed Systems</vt:lpstr>
      <vt:lpstr>Defining Distributed Systems</vt:lpstr>
      <vt:lpstr>Defining Distributed Systems</vt:lpstr>
      <vt:lpstr>Defining Distributed Systems</vt:lpstr>
      <vt:lpstr>Defining Distributed Systems</vt:lpstr>
      <vt:lpstr>Defining Distributed Systems</vt:lpstr>
      <vt:lpstr>General Examples of Distributed Systems</vt:lpstr>
      <vt:lpstr>General Examples of Distributed Systems</vt:lpstr>
      <vt:lpstr>General Examples of Distributed Systems</vt:lpstr>
      <vt:lpstr>General Examples of Distributed Systems</vt:lpstr>
      <vt:lpstr>General Examples of Distributed Systems</vt:lpstr>
      <vt:lpstr>General Examples of Distributed Systems</vt:lpstr>
      <vt:lpstr>General Examples of Distributed Systems</vt:lpstr>
      <vt:lpstr>General Examples of Distributed Systems</vt:lpstr>
      <vt:lpstr>General Examples of Distributed Systems</vt:lpstr>
      <vt:lpstr>Other Examples of Distributed Systems</vt:lpstr>
      <vt:lpstr>Other Examples of Distributed Systems</vt:lpstr>
      <vt:lpstr>Resource sharing and the Web</vt:lpstr>
      <vt:lpstr>Resource sharing and the Web</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Heterogeneity</vt:lpstr>
      <vt:lpstr>Openness</vt:lpstr>
      <vt:lpstr>Openness</vt:lpstr>
      <vt:lpstr>Security </vt:lpstr>
      <vt:lpstr>Security </vt:lpstr>
      <vt:lpstr>Security</vt:lpstr>
      <vt:lpstr>Security challenges</vt:lpstr>
      <vt:lpstr>Scalability</vt:lpstr>
      <vt:lpstr>Scalability</vt:lpstr>
      <vt:lpstr>Scalability</vt:lpstr>
      <vt:lpstr>Failure handling</vt:lpstr>
      <vt:lpstr>Failure handling</vt:lpstr>
      <vt:lpstr>Concurrency</vt:lpstr>
      <vt:lpstr>Concurrency</vt:lpstr>
      <vt:lpstr>Transparency</vt:lpstr>
      <vt:lpstr>Transparency</vt:lpstr>
      <vt:lpstr>Transparency</vt:lpstr>
      <vt:lpstr>Transparency</vt:lpstr>
      <vt:lpstr>Transparency</vt:lpstr>
      <vt:lpstr>Transparency</vt:lpstr>
      <vt:lpstr>Question 1.10</vt:lpstr>
    </vt:vector>
  </TitlesOfParts>
  <Company>Mojgan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Abdy Abhari</dc:creator>
  <cp:lastModifiedBy>Admin</cp:lastModifiedBy>
  <cp:revision>263</cp:revision>
  <dcterms:created xsi:type="dcterms:W3CDTF">2007-08-21T19:55:33Z</dcterms:created>
  <dcterms:modified xsi:type="dcterms:W3CDTF">2016-05-29T23:49:44Z</dcterms:modified>
</cp:coreProperties>
</file>