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handoutMasterIdLst>
    <p:handoutMasterId r:id="rId92"/>
  </p:handoutMasterIdLst>
  <p:sldIdLst>
    <p:sldId id="259" r:id="rId2"/>
    <p:sldId id="257" r:id="rId3"/>
    <p:sldId id="258" r:id="rId4"/>
    <p:sldId id="261" r:id="rId5"/>
    <p:sldId id="262" r:id="rId6"/>
    <p:sldId id="263" r:id="rId7"/>
    <p:sldId id="330" r:id="rId8"/>
    <p:sldId id="264" r:id="rId9"/>
    <p:sldId id="265" r:id="rId10"/>
    <p:sldId id="268" r:id="rId11"/>
    <p:sldId id="267" r:id="rId12"/>
    <p:sldId id="269" r:id="rId13"/>
    <p:sldId id="270" r:id="rId14"/>
    <p:sldId id="271" r:id="rId15"/>
    <p:sldId id="273" r:id="rId16"/>
    <p:sldId id="272" r:id="rId17"/>
    <p:sldId id="274" r:id="rId18"/>
    <p:sldId id="276" r:id="rId19"/>
    <p:sldId id="277" r:id="rId20"/>
    <p:sldId id="279" r:id="rId21"/>
    <p:sldId id="346" r:id="rId22"/>
    <p:sldId id="280" r:id="rId23"/>
    <p:sldId id="278" r:id="rId24"/>
    <p:sldId id="283" r:id="rId25"/>
    <p:sldId id="281" r:id="rId26"/>
    <p:sldId id="284" r:id="rId27"/>
    <p:sldId id="342" r:id="rId28"/>
    <p:sldId id="282" r:id="rId29"/>
    <p:sldId id="285" r:id="rId30"/>
    <p:sldId id="343" r:id="rId31"/>
    <p:sldId id="286" r:id="rId32"/>
    <p:sldId id="287" r:id="rId33"/>
    <p:sldId id="344" r:id="rId34"/>
    <p:sldId id="288" r:id="rId35"/>
    <p:sldId id="291" r:id="rId36"/>
    <p:sldId id="289" r:id="rId37"/>
    <p:sldId id="292" r:id="rId38"/>
    <p:sldId id="293" r:id="rId39"/>
    <p:sldId id="294" r:id="rId40"/>
    <p:sldId id="290" r:id="rId41"/>
    <p:sldId id="345" r:id="rId42"/>
    <p:sldId id="349" r:id="rId43"/>
    <p:sldId id="350" r:id="rId44"/>
    <p:sldId id="348" r:id="rId45"/>
    <p:sldId id="347" r:id="rId46"/>
    <p:sldId id="311" r:id="rId47"/>
    <p:sldId id="312" r:id="rId48"/>
    <p:sldId id="351" r:id="rId49"/>
    <p:sldId id="313" r:id="rId50"/>
    <p:sldId id="318" r:id="rId51"/>
    <p:sldId id="309" r:id="rId52"/>
    <p:sldId id="315" r:id="rId53"/>
    <p:sldId id="316" r:id="rId54"/>
    <p:sldId id="317" r:id="rId55"/>
    <p:sldId id="352" r:id="rId56"/>
    <p:sldId id="319" r:id="rId57"/>
    <p:sldId id="320" r:id="rId58"/>
    <p:sldId id="321" r:id="rId59"/>
    <p:sldId id="354" r:id="rId60"/>
    <p:sldId id="322" r:id="rId61"/>
    <p:sldId id="323" r:id="rId62"/>
    <p:sldId id="324" r:id="rId63"/>
    <p:sldId id="325" r:id="rId64"/>
    <p:sldId id="328" r:id="rId65"/>
    <p:sldId id="327" r:id="rId66"/>
    <p:sldId id="329" r:id="rId67"/>
    <p:sldId id="314" r:id="rId68"/>
    <p:sldId id="332" r:id="rId69"/>
    <p:sldId id="333" r:id="rId70"/>
    <p:sldId id="335" r:id="rId71"/>
    <p:sldId id="331" r:id="rId72"/>
    <p:sldId id="336" r:id="rId73"/>
    <p:sldId id="337" r:id="rId74"/>
    <p:sldId id="340" r:id="rId75"/>
    <p:sldId id="341" r:id="rId76"/>
    <p:sldId id="338" r:id="rId77"/>
    <p:sldId id="353" r:id="rId78"/>
    <p:sldId id="297" r:id="rId79"/>
    <p:sldId id="298" r:id="rId80"/>
    <p:sldId id="296" r:id="rId81"/>
    <p:sldId id="300" r:id="rId82"/>
    <p:sldId id="299" r:id="rId83"/>
    <p:sldId id="301" r:id="rId84"/>
    <p:sldId id="303" r:id="rId85"/>
    <p:sldId id="302" r:id="rId86"/>
    <p:sldId id="304" r:id="rId87"/>
    <p:sldId id="355" r:id="rId88"/>
    <p:sldId id="305" r:id="rId89"/>
    <p:sldId id="308"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0099"/>
    <a:srgbClr val="CC3399"/>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7"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48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048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CP8304- Ryerson University</a:t>
            </a:r>
          </a:p>
        </p:txBody>
      </p:sp>
      <p:sp>
        <p:nvSpPr>
          <p:cNvPr id="2048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B4F089A-CC31-4719-B177-5054DDEA6E7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31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CP8304- Ryerson University</a:t>
            </a:r>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1F4613-5407-4171-A386-DE159ED01219}"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n-US"/>
              <a:t>CP8304- Ryerson University</a:t>
            </a:r>
          </a:p>
        </p:txBody>
      </p:sp>
      <p:sp>
        <p:nvSpPr>
          <p:cNvPr id="94211" name="Rectangle 7"/>
          <p:cNvSpPr>
            <a:spLocks noGrp="1" noChangeArrowheads="1"/>
          </p:cNvSpPr>
          <p:nvPr>
            <p:ph type="sldNum" sz="quarter" idx="5"/>
          </p:nvPr>
        </p:nvSpPr>
        <p:spPr>
          <a:noFill/>
        </p:spPr>
        <p:txBody>
          <a:bodyPr/>
          <a:lstStyle/>
          <a:p>
            <a:fld id="{674FDE5E-FF76-4099-A20E-2508DC27AADD}" type="slidenum">
              <a:rPr lang="en-US"/>
              <a:pPr/>
              <a:t>1</a:t>
            </a:fld>
            <a:endParaRPr lang="en-US"/>
          </a:p>
        </p:txBody>
      </p:sp>
      <p:sp>
        <p:nvSpPr>
          <p:cNvPr id="94212" name="Rectangle 2"/>
          <p:cNvSpPr>
            <a:spLocks noRot="1" noChangeArrowheads="1" noTextEdit="1"/>
          </p:cNvSpPr>
          <p:nvPr>
            <p:ph type="sldImg"/>
          </p:nvPr>
        </p:nvSpPr>
        <p:spPr>
          <a:ln/>
        </p:spPr>
      </p:sp>
      <p:sp>
        <p:nvSpPr>
          <p:cNvPr id="942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a:noFill/>
        </p:spPr>
        <p:txBody>
          <a:bodyPr/>
          <a:lstStyle/>
          <a:p>
            <a:r>
              <a:rPr lang="en-US"/>
              <a:t>CP8304- Ryerson University</a:t>
            </a:r>
          </a:p>
        </p:txBody>
      </p:sp>
      <p:sp>
        <p:nvSpPr>
          <p:cNvPr id="103427" name="Rectangle 7"/>
          <p:cNvSpPr>
            <a:spLocks noGrp="1" noChangeArrowheads="1"/>
          </p:cNvSpPr>
          <p:nvPr>
            <p:ph type="sldNum" sz="quarter" idx="5"/>
          </p:nvPr>
        </p:nvSpPr>
        <p:spPr>
          <a:noFill/>
        </p:spPr>
        <p:txBody>
          <a:bodyPr/>
          <a:lstStyle/>
          <a:p>
            <a:fld id="{992C5EB6-430F-4756-8242-C059C38C145F}" type="slidenum">
              <a:rPr lang="en-US"/>
              <a:pPr/>
              <a:t>10</a:t>
            </a:fld>
            <a:endParaRPr lang="en-US"/>
          </a:p>
        </p:txBody>
      </p:sp>
      <p:sp>
        <p:nvSpPr>
          <p:cNvPr id="103428" name="Rectangle 2"/>
          <p:cNvSpPr>
            <a:spLocks noRo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a:spLocks noGrp="1" noChangeArrowheads="1"/>
          </p:cNvSpPr>
          <p:nvPr>
            <p:ph type="ftr" sz="quarter" idx="4"/>
          </p:nvPr>
        </p:nvSpPr>
        <p:spPr>
          <a:noFill/>
        </p:spPr>
        <p:txBody>
          <a:bodyPr/>
          <a:lstStyle/>
          <a:p>
            <a:r>
              <a:rPr lang="en-US"/>
              <a:t>CP8304- Ryerson University</a:t>
            </a:r>
          </a:p>
        </p:txBody>
      </p:sp>
      <p:sp>
        <p:nvSpPr>
          <p:cNvPr id="104451" name="Rectangle 7"/>
          <p:cNvSpPr>
            <a:spLocks noGrp="1" noChangeArrowheads="1"/>
          </p:cNvSpPr>
          <p:nvPr>
            <p:ph type="sldNum" sz="quarter" idx="5"/>
          </p:nvPr>
        </p:nvSpPr>
        <p:spPr>
          <a:noFill/>
        </p:spPr>
        <p:txBody>
          <a:bodyPr/>
          <a:lstStyle/>
          <a:p>
            <a:fld id="{4301405D-73F2-453C-AA08-436988FC88DC}" type="slidenum">
              <a:rPr lang="en-US"/>
              <a:pPr/>
              <a:t>11</a:t>
            </a:fld>
            <a:endParaRPr lang="en-US"/>
          </a:p>
        </p:txBody>
      </p:sp>
      <p:sp>
        <p:nvSpPr>
          <p:cNvPr id="104452" name="Rectangle 2"/>
          <p:cNvSpPr>
            <a:spLocks noRot="1" noChangeArrowheads="1" noTextEdit="1"/>
          </p:cNvSpPr>
          <p:nvPr>
            <p:ph type="sldImg"/>
          </p:nvPr>
        </p:nvSpPr>
        <p:spPr>
          <a:ln/>
        </p:spPr>
      </p:sp>
      <p:sp>
        <p:nvSpPr>
          <p:cNvPr id="1044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p:spPr>
        <p:txBody>
          <a:bodyPr/>
          <a:lstStyle/>
          <a:p>
            <a:r>
              <a:rPr lang="en-US"/>
              <a:t>CP8304- Ryerson University</a:t>
            </a:r>
          </a:p>
        </p:txBody>
      </p:sp>
      <p:sp>
        <p:nvSpPr>
          <p:cNvPr id="105475" name="Rectangle 7"/>
          <p:cNvSpPr>
            <a:spLocks noGrp="1" noChangeArrowheads="1"/>
          </p:cNvSpPr>
          <p:nvPr>
            <p:ph type="sldNum" sz="quarter" idx="5"/>
          </p:nvPr>
        </p:nvSpPr>
        <p:spPr>
          <a:noFill/>
        </p:spPr>
        <p:txBody>
          <a:bodyPr/>
          <a:lstStyle/>
          <a:p>
            <a:fld id="{1DC7C541-6533-4110-A42B-168CD7EAD71A}" type="slidenum">
              <a:rPr lang="en-US"/>
              <a:pPr/>
              <a:t>12</a:t>
            </a:fld>
            <a:endParaRPr lang="en-US"/>
          </a:p>
        </p:txBody>
      </p:sp>
      <p:sp>
        <p:nvSpPr>
          <p:cNvPr id="105476" name="Rectangle 2"/>
          <p:cNvSpPr>
            <a:spLocks noRot="1" noChangeArrowheads="1" noTextEdit="1"/>
          </p:cNvSpPr>
          <p:nvPr>
            <p:ph type="sldImg"/>
          </p:nvPr>
        </p:nvSpPr>
        <p:spPr>
          <a:ln/>
        </p:spPr>
      </p:sp>
      <p:sp>
        <p:nvSpPr>
          <p:cNvPr id="1054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a:noFill/>
        </p:spPr>
        <p:txBody>
          <a:bodyPr/>
          <a:lstStyle/>
          <a:p>
            <a:r>
              <a:rPr lang="en-US"/>
              <a:t>CP8304- Ryerson University</a:t>
            </a:r>
          </a:p>
        </p:txBody>
      </p:sp>
      <p:sp>
        <p:nvSpPr>
          <p:cNvPr id="106499" name="Rectangle 7"/>
          <p:cNvSpPr>
            <a:spLocks noGrp="1" noChangeArrowheads="1"/>
          </p:cNvSpPr>
          <p:nvPr>
            <p:ph type="sldNum" sz="quarter" idx="5"/>
          </p:nvPr>
        </p:nvSpPr>
        <p:spPr>
          <a:noFill/>
        </p:spPr>
        <p:txBody>
          <a:bodyPr/>
          <a:lstStyle/>
          <a:p>
            <a:fld id="{D966659A-7D48-4527-A368-DBBDC9D58356}" type="slidenum">
              <a:rPr lang="en-US"/>
              <a:pPr/>
              <a:t>13</a:t>
            </a:fld>
            <a:endParaRPr lang="en-US"/>
          </a:p>
        </p:txBody>
      </p:sp>
      <p:sp>
        <p:nvSpPr>
          <p:cNvPr id="106500" name="Rectangle 2"/>
          <p:cNvSpPr>
            <a:spLocks noRot="1" noChangeArrowheads="1" noTextEdit="1"/>
          </p:cNvSpPr>
          <p:nvPr>
            <p:ph type="sldImg"/>
          </p:nvPr>
        </p:nvSpPr>
        <p:spPr>
          <a:ln/>
        </p:spPr>
      </p:sp>
      <p:sp>
        <p:nvSpPr>
          <p:cNvPr id="1065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noFill/>
        </p:spPr>
        <p:txBody>
          <a:bodyPr/>
          <a:lstStyle/>
          <a:p>
            <a:r>
              <a:rPr lang="en-US"/>
              <a:t>CP8304- Ryerson University</a:t>
            </a:r>
          </a:p>
        </p:txBody>
      </p:sp>
      <p:sp>
        <p:nvSpPr>
          <p:cNvPr id="107523" name="Rectangle 7"/>
          <p:cNvSpPr>
            <a:spLocks noGrp="1" noChangeArrowheads="1"/>
          </p:cNvSpPr>
          <p:nvPr>
            <p:ph type="sldNum" sz="quarter" idx="5"/>
          </p:nvPr>
        </p:nvSpPr>
        <p:spPr>
          <a:noFill/>
        </p:spPr>
        <p:txBody>
          <a:bodyPr/>
          <a:lstStyle/>
          <a:p>
            <a:fld id="{1CD35DFD-C219-47C2-BB2D-60B684E48619}" type="slidenum">
              <a:rPr lang="en-US"/>
              <a:pPr/>
              <a:t>14</a:t>
            </a:fld>
            <a:endParaRPr lang="en-US"/>
          </a:p>
        </p:txBody>
      </p:sp>
      <p:sp>
        <p:nvSpPr>
          <p:cNvPr id="107524" name="Rectangle 2"/>
          <p:cNvSpPr>
            <a:spLocks noRot="1" noChangeArrowheads="1" noTextEdit="1"/>
          </p:cNvSpPr>
          <p:nvPr>
            <p:ph type="sldImg"/>
          </p:nvPr>
        </p:nvSpPr>
        <p:spPr>
          <a:ln/>
        </p:spPr>
      </p:sp>
      <p:sp>
        <p:nvSpPr>
          <p:cNvPr id="1075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noFill/>
        </p:spPr>
        <p:txBody>
          <a:bodyPr/>
          <a:lstStyle/>
          <a:p>
            <a:r>
              <a:rPr lang="en-US"/>
              <a:t>CP8304- Ryerson University</a:t>
            </a:r>
          </a:p>
        </p:txBody>
      </p:sp>
      <p:sp>
        <p:nvSpPr>
          <p:cNvPr id="108547" name="Rectangle 7"/>
          <p:cNvSpPr>
            <a:spLocks noGrp="1" noChangeArrowheads="1"/>
          </p:cNvSpPr>
          <p:nvPr>
            <p:ph type="sldNum" sz="quarter" idx="5"/>
          </p:nvPr>
        </p:nvSpPr>
        <p:spPr>
          <a:noFill/>
        </p:spPr>
        <p:txBody>
          <a:bodyPr/>
          <a:lstStyle/>
          <a:p>
            <a:fld id="{2B5D70BA-84EA-4DF0-BDC5-64490B8D5315}" type="slidenum">
              <a:rPr lang="en-US"/>
              <a:pPr/>
              <a:t>15</a:t>
            </a:fld>
            <a:endParaRPr lang="en-US"/>
          </a:p>
        </p:txBody>
      </p:sp>
      <p:sp>
        <p:nvSpPr>
          <p:cNvPr id="108548" name="Rectangle 2"/>
          <p:cNvSpPr>
            <a:spLocks noRot="1" noChangeArrowheads="1" noTextEdit="1"/>
          </p:cNvSpPr>
          <p:nvPr>
            <p:ph type="sldImg"/>
          </p:nvPr>
        </p:nvSpPr>
        <p:spPr>
          <a:ln/>
        </p:spPr>
      </p:sp>
      <p:sp>
        <p:nvSpPr>
          <p:cNvPr id="1085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p:spPr>
        <p:txBody>
          <a:bodyPr/>
          <a:lstStyle/>
          <a:p>
            <a:r>
              <a:rPr lang="en-US"/>
              <a:t>CP8304- Ryerson University</a:t>
            </a:r>
          </a:p>
        </p:txBody>
      </p:sp>
      <p:sp>
        <p:nvSpPr>
          <p:cNvPr id="109571" name="Rectangle 7"/>
          <p:cNvSpPr>
            <a:spLocks noGrp="1" noChangeArrowheads="1"/>
          </p:cNvSpPr>
          <p:nvPr>
            <p:ph type="sldNum" sz="quarter" idx="5"/>
          </p:nvPr>
        </p:nvSpPr>
        <p:spPr>
          <a:noFill/>
        </p:spPr>
        <p:txBody>
          <a:bodyPr/>
          <a:lstStyle/>
          <a:p>
            <a:fld id="{280E088C-3015-4B53-A2DE-CDD572CF8FEF}" type="slidenum">
              <a:rPr lang="en-US"/>
              <a:pPr/>
              <a:t>16</a:t>
            </a:fld>
            <a:endParaRPr lang="en-US"/>
          </a:p>
        </p:txBody>
      </p:sp>
      <p:sp>
        <p:nvSpPr>
          <p:cNvPr id="109572" name="Rectangle 2"/>
          <p:cNvSpPr>
            <a:spLocks noRo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p:spPr>
        <p:txBody>
          <a:bodyPr/>
          <a:lstStyle/>
          <a:p>
            <a:r>
              <a:rPr lang="en-US"/>
              <a:t>CP8304- Ryerson University</a:t>
            </a:r>
          </a:p>
        </p:txBody>
      </p:sp>
      <p:sp>
        <p:nvSpPr>
          <p:cNvPr id="110595" name="Rectangle 7"/>
          <p:cNvSpPr>
            <a:spLocks noGrp="1" noChangeArrowheads="1"/>
          </p:cNvSpPr>
          <p:nvPr>
            <p:ph type="sldNum" sz="quarter" idx="5"/>
          </p:nvPr>
        </p:nvSpPr>
        <p:spPr>
          <a:noFill/>
        </p:spPr>
        <p:txBody>
          <a:bodyPr/>
          <a:lstStyle/>
          <a:p>
            <a:fld id="{E59308D0-7CE2-4D09-B127-F4E1CF1C4314}" type="slidenum">
              <a:rPr lang="en-US"/>
              <a:pPr/>
              <a:t>17</a:t>
            </a:fld>
            <a:endParaRPr lang="en-US"/>
          </a:p>
        </p:txBody>
      </p:sp>
      <p:sp>
        <p:nvSpPr>
          <p:cNvPr id="110596" name="Rectangle 2"/>
          <p:cNvSpPr>
            <a:spLocks noRo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p:spPr>
        <p:txBody>
          <a:bodyPr/>
          <a:lstStyle/>
          <a:p>
            <a:r>
              <a:rPr lang="en-US"/>
              <a:t>CP8304- Ryerson University</a:t>
            </a:r>
          </a:p>
        </p:txBody>
      </p:sp>
      <p:sp>
        <p:nvSpPr>
          <p:cNvPr id="111619" name="Rectangle 7"/>
          <p:cNvSpPr>
            <a:spLocks noGrp="1" noChangeArrowheads="1"/>
          </p:cNvSpPr>
          <p:nvPr>
            <p:ph type="sldNum" sz="quarter" idx="5"/>
          </p:nvPr>
        </p:nvSpPr>
        <p:spPr>
          <a:noFill/>
        </p:spPr>
        <p:txBody>
          <a:bodyPr/>
          <a:lstStyle/>
          <a:p>
            <a:fld id="{FF68237B-6CC8-4E12-BCC0-07466B898DBC}" type="slidenum">
              <a:rPr lang="en-US"/>
              <a:pPr/>
              <a:t>18</a:t>
            </a:fld>
            <a:endParaRPr lang="en-US"/>
          </a:p>
        </p:txBody>
      </p:sp>
      <p:sp>
        <p:nvSpPr>
          <p:cNvPr id="111620" name="Rectangle 2"/>
          <p:cNvSpPr>
            <a:spLocks noRot="1" noChangeArrowheads="1" noTextEdit="1"/>
          </p:cNvSpPr>
          <p:nvPr>
            <p:ph type="sldImg"/>
          </p:nvPr>
        </p:nvSpPr>
        <p:spPr>
          <a:ln/>
        </p:spPr>
      </p:sp>
      <p:sp>
        <p:nvSpPr>
          <p:cNvPr id="1116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Grp="1" noChangeArrowheads="1"/>
          </p:cNvSpPr>
          <p:nvPr>
            <p:ph type="ftr" sz="quarter" idx="4"/>
          </p:nvPr>
        </p:nvSpPr>
        <p:spPr>
          <a:noFill/>
        </p:spPr>
        <p:txBody>
          <a:bodyPr/>
          <a:lstStyle/>
          <a:p>
            <a:r>
              <a:rPr lang="en-US"/>
              <a:t>CP8304- Ryerson University</a:t>
            </a:r>
          </a:p>
        </p:txBody>
      </p:sp>
      <p:sp>
        <p:nvSpPr>
          <p:cNvPr id="112643" name="Rectangle 7"/>
          <p:cNvSpPr>
            <a:spLocks noGrp="1" noChangeArrowheads="1"/>
          </p:cNvSpPr>
          <p:nvPr>
            <p:ph type="sldNum" sz="quarter" idx="5"/>
          </p:nvPr>
        </p:nvSpPr>
        <p:spPr>
          <a:noFill/>
        </p:spPr>
        <p:txBody>
          <a:bodyPr/>
          <a:lstStyle/>
          <a:p>
            <a:fld id="{3F75F329-F2C6-4C05-AE9B-32F6E5945D8B}" type="slidenum">
              <a:rPr lang="en-US"/>
              <a:pPr/>
              <a:t>19</a:t>
            </a:fld>
            <a:endParaRPr lang="en-US"/>
          </a:p>
        </p:txBody>
      </p:sp>
      <p:sp>
        <p:nvSpPr>
          <p:cNvPr id="112644" name="Rectangle 2"/>
          <p:cNvSpPr>
            <a:spLocks noRo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a:noFill/>
        </p:spPr>
        <p:txBody>
          <a:bodyPr/>
          <a:lstStyle/>
          <a:p>
            <a:r>
              <a:rPr lang="en-US"/>
              <a:t>CP8304- Ryerson University</a:t>
            </a:r>
          </a:p>
        </p:txBody>
      </p:sp>
      <p:sp>
        <p:nvSpPr>
          <p:cNvPr id="95235" name="Rectangle 7"/>
          <p:cNvSpPr>
            <a:spLocks noGrp="1" noChangeArrowheads="1"/>
          </p:cNvSpPr>
          <p:nvPr>
            <p:ph type="sldNum" sz="quarter" idx="5"/>
          </p:nvPr>
        </p:nvSpPr>
        <p:spPr>
          <a:noFill/>
        </p:spPr>
        <p:txBody>
          <a:bodyPr/>
          <a:lstStyle/>
          <a:p>
            <a:fld id="{A6583B2E-ECE7-4A5B-BE63-4EA5B6D25738}" type="slidenum">
              <a:rPr lang="en-US"/>
              <a:pPr/>
              <a:t>2</a:t>
            </a:fld>
            <a:endParaRPr lang="en-US"/>
          </a:p>
        </p:txBody>
      </p:sp>
      <p:sp>
        <p:nvSpPr>
          <p:cNvPr id="95236" name="Rectangle 2"/>
          <p:cNvSpPr>
            <a:spLocks noRot="1" noChangeArrowheads="1" noTextEdit="1"/>
          </p:cNvSpPr>
          <p:nvPr>
            <p:ph type="sldImg"/>
          </p:nvPr>
        </p:nvSpPr>
        <p:spPr>
          <a:ln/>
        </p:spPr>
      </p:sp>
      <p:sp>
        <p:nvSpPr>
          <p:cNvPr id="952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p:spPr>
        <p:txBody>
          <a:bodyPr/>
          <a:lstStyle/>
          <a:p>
            <a:r>
              <a:rPr lang="en-US"/>
              <a:t>CP8304- Ryerson University</a:t>
            </a:r>
          </a:p>
        </p:txBody>
      </p:sp>
      <p:sp>
        <p:nvSpPr>
          <p:cNvPr id="113667" name="Rectangle 7"/>
          <p:cNvSpPr>
            <a:spLocks noGrp="1" noChangeArrowheads="1"/>
          </p:cNvSpPr>
          <p:nvPr>
            <p:ph type="sldNum" sz="quarter" idx="5"/>
          </p:nvPr>
        </p:nvSpPr>
        <p:spPr>
          <a:noFill/>
        </p:spPr>
        <p:txBody>
          <a:bodyPr/>
          <a:lstStyle/>
          <a:p>
            <a:fld id="{0C4F9573-DEA8-4DED-B8E2-197755797F28}" type="slidenum">
              <a:rPr lang="en-US"/>
              <a:pPr/>
              <a:t>20</a:t>
            </a:fld>
            <a:endParaRPr lang="en-US"/>
          </a:p>
        </p:txBody>
      </p:sp>
      <p:sp>
        <p:nvSpPr>
          <p:cNvPr id="113668" name="Rectangle 2"/>
          <p:cNvSpPr>
            <a:spLocks noRot="1" noChangeArrowheads="1" noTextEdit="1"/>
          </p:cNvSpPr>
          <p:nvPr>
            <p:ph type="sldImg"/>
          </p:nvPr>
        </p:nvSpPr>
        <p:spPr>
          <a:ln/>
        </p:spPr>
      </p:sp>
      <p:sp>
        <p:nvSpPr>
          <p:cNvPr id="1136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p:cNvSpPr>
            <a:spLocks noGrp="1" noChangeArrowheads="1"/>
          </p:cNvSpPr>
          <p:nvPr>
            <p:ph type="ftr" sz="quarter" idx="4"/>
          </p:nvPr>
        </p:nvSpPr>
        <p:spPr>
          <a:noFill/>
        </p:spPr>
        <p:txBody>
          <a:bodyPr/>
          <a:lstStyle/>
          <a:p>
            <a:r>
              <a:rPr lang="en-US"/>
              <a:t>CP8304- Ryerson University</a:t>
            </a:r>
          </a:p>
        </p:txBody>
      </p:sp>
      <p:sp>
        <p:nvSpPr>
          <p:cNvPr id="114691" name="Rectangle 7"/>
          <p:cNvSpPr>
            <a:spLocks noGrp="1" noChangeArrowheads="1"/>
          </p:cNvSpPr>
          <p:nvPr>
            <p:ph type="sldNum" sz="quarter" idx="5"/>
          </p:nvPr>
        </p:nvSpPr>
        <p:spPr>
          <a:noFill/>
        </p:spPr>
        <p:txBody>
          <a:bodyPr/>
          <a:lstStyle/>
          <a:p>
            <a:fld id="{7FB563D6-3962-4500-80E7-5D6E2F0800B7}" type="slidenum">
              <a:rPr lang="en-US"/>
              <a:pPr/>
              <a:t>21</a:t>
            </a:fld>
            <a:endParaRPr lang="en-US"/>
          </a:p>
        </p:txBody>
      </p:sp>
      <p:sp>
        <p:nvSpPr>
          <p:cNvPr id="114692" name="Rectangle 2"/>
          <p:cNvSpPr>
            <a:spLocks noRot="1" noChangeArrowheads="1" noTextEdit="1"/>
          </p:cNvSpPr>
          <p:nvPr>
            <p:ph type="sldImg"/>
          </p:nvPr>
        </p:nvSpPr>
        <p:spPr>
          <a:ln/>
        </p:spPr>
      </p:sp>
      <p:sp>
        <p:nvSpPr>
          <p:cNvPr id="1146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p:spPr>
        <p:txBody>
          <a:bodyPr/>
          <a:lstStyle/>
          <a:p>
            <a:r>
              <a:rPr lang="en-US"/>
              <a:t>CP8304- Ryerson University</a:t>
            </a:r>
          </a:p>
        </p:txBody>
      </p:sp>
      <p:sp>
        <p:nvSpPr>
          <p:cNvPr id="115715" name="Rectangle 7"/>
          <p:cNvSpPr>
            <a:spLocks noGrp="1" noChangeArrowheads="1"/>
          </p:cNvSpPr>
          <p:nvPr>
            <p:ph type="sldNum" sz="quarter" idx="5"/>
          </p:nvPr>
        </p:nvSpPr>
        <p:spPr>
          <a:noFill/>
        </p:spPr>
        <p:txBody>
          <a:bodyPr/>
          <a:lstStyle/>
          <a:p>
            <a:fld id="{4B7BA6C6-8DC8-4094-AE4F-C9C07E550261}" type="slidenum">
              <a:rPr lang="en-US"/>
              <a:pPr/>
              <a:t>22</a:t>
            </a:fld>
            <a:endParaRPr lang="en-US"/>
          </a:p>
        </p:txBody>
      </p:sp>
      <p:sp>
        <p:nvSpPr>
          <p:cNvPr id="115716" name="Rectangle 2"/>
          <p:cNvSpPr>
            <a:spLocks noRot="1" noChangeArrowheads="1" noTextEdit="1"/>
          </p:cNvSpPr>
          <p:nvPr>
            <p:ph type="sldImg"/>
          </p:nvPr>
        </p:nvSpPr>
        <p:spPr>
          <a:ln/>
        </p:spPr>
      </p:sp>
      <p:sp>
        <p:nvSpPr>
          <p:cNvPr id="1157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p:spPr>
        <p:txBody>
          <a:bodyPr/>
          <a:lstStyle/>
          <a:p>
            <a:r>
              <a:rPr lang="en-US"/>
              <a:t>CP8304- Ryerson University</a:t>
            </a:r>
          </a:p>
        </p:txBody>
      </p:sp>
      <p:sp>
        <p:nvSpPr>
          <p:cNvPr id="116739" name="Rectangle 7"/>
          <p:cNvSpPr>
            <a:spLocks noGrp="1" noChangeArrowheads="1"/>
          </p:cNvSpPr>
          <p:nvPr>
            <p:ph type="sldNum" sz="quarter" idx="5"/>
          </p:nvPr>
        </p:nvSpPr>
        <p:spPr>
          <a:noFill/>
        </p:spPr>
        <p:txBody>
          <a:bodyPr/>
          <a:lstStyle/>
          <a:p>
            <a:fld id="{04BA0EC6-2C7C-4801-A38C-08BFB3AC9AEB}" type="slidenum">
              <a:rPr lang="en-US"/>
              <a:pPr/>
              <a:t>23</a:t>
            </a:fld>
            <a:endParaRPr lang="en-US"/>
          </a:p>
        </p:txBody>
      </p:sp>
      <p:sp>
        <p:nvSpPr>
          <p:cNvPr id="116740" name="Rectangle 2"/>
          <p:cNvSpPr>
            <a:spLocks noRot="1" noChangeArrowheads="1" noTextEdit="1"/>
          </p:cNvSpPr>
          <p:nvPr>
            <p:ph type="sldImg"/>
          </p:nvPr>
        </p:nvSpPr>
        <p:spPr>
          <a:ln/>
        </p:spPr>
      </p:sp>
      <p:sp>
        <p:nvSpPr>
          <p:cNvPr id="1167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p:spPr>
        <p:txBody>
          <a:bodyPr/>
          <a:lstStyle/>
          <a:p>
            <a:r>
              <a:rPr lang="en-US"/>
              <a:t>CP8304- Ryerson University</a:t>
            </a:r>
          </a:p>
        </p:txBody>
      </p:sp>
      <p:sp>
        <p:nvSpPr>
          <p:cNvPr id="117763" name="Rectangle 7"/>
          <p:cNvSpPr>
            <a:spLocks noGrp="1" noChangeArrowheads="1"/>
          </p:cNvSpPr>
          <p:nvPr>
            <p:ph type="sldNum" sz="quarter" idx="5"/>
          </p:nvPr>
        </p:nvSpPr>
        <p:spPr>
          <a:noFill/>
        </p:spPr>
        <p:txBody>
          <a:bodyPr/>
          <a:lstStyle/>
          <a:p>
            <a:fld id="{FE2EEA0F-E104-4BF0-82EC-1E5D8644B6F1}" type="slidenum">
              <a:rPr lang="en-US"/>
              <a:pPr/>
              <a:t>24</a:t>
            </a:fld>
            <a:endParaRPr lang="en-US"/>
          </a:p>
        </p:txBody>
      </p:sp>
      <p:sp>
        <p:nvSpPr>
          <p:cNvPr id="117764" name="Rectangle 2"/>
          <p:cNvSpPr>
            <a:spLocks noRot="1" noChangeArrowheads="1" noTextEdit="1"/>
          </p:cNvSpPr>
          <p:nvPr>
            <p:ph type="sldImg"/>
          </p:nvPr>
        </p:nvSpPr>
        <p:spPr>
          <a:ln/>
        </p:spPr>
      </p:sp>
      <p:sp>
        <p:nvSpPr>
          <p:cNvPr id="1177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a:noFill/>
        </p:spPr>
        <p:txBody>
          <a:bodyPr/>
          <a:lstStyle/>
          <a:p>
            <a:r>
              <a:rPr lang="en-US"/>
              <a:t>CP8304- Ryerson University</a:t>
            </a:r>
          </a:p>
        </p:txBody>
      </p:sp>
      <p:sp>
        <p:nvSpPr>
          <p:cNvPr id="118787" name="Rectangle 7"/>
          <p:cNvSpPr>
            <a:spLocks noGrp="1" noChangeArrowheads="1"/>
          </p:cNvSpPr>
          <p:nvPr>
            <p:ph type="sldNum" sz="quarter" idx="5"/>
          </p:nvPr>
        </p:nvSpPr>
        <p:spPr>
          <a:noFill/>
        </p:spPr>
        <p:txBody>
          <a:bodyPr/>
          <a:lstStyle/>
          <a:p>
            <a:fld id="{BA7E2657-46FB-441A-A1C6-BCEC4771E518}" type="slidenum">
              <a:rPr lang="en-US"/>
              <a:pPr/>
              <a:t>25</a:t>
            </a:fld>
            <a:endParaRPr lang="en-US"/>
          </a:p>
        </p:txBody>
      </p:sp>
      <p:sp>
        <p:nvSpPr>
          <p:cNvPr id="118788" name="Rectangle 2"/>
          <p:cNvSpPr>
            <a:spLocks noRot="1" noChangeArrowheads="1" noTextEdit="1"/>
          </p:cNvSpPr>
          <p:nvPr>
            <p:ph type="sldImg"/>
          </p:nvPr>
        </p:nvSpPr>
        <p:spPr>
          <a:ln/>
        </p:spPr>
      </p:sp>
      <p:sp>
        <p:nvSpPr>
          <p:cNvPr id="1187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p:spPr>
        <p:txBody>
          <a:bodyPr/>
          <a:lstStyle/>
          <a:p>
            <a:r>
              <a:rPr lang="en-US"/>
              <a:t>CP8304- Ryerson University</a:t>
            </a:r>
          </a:p>
        </p:txBody>
      </p:sp>
      <p:sp>
        <p:nvSpPr>
          <p:cNvPr id="119811" name="Rectangle 7"/>
          <p:cNvSpPr>
            <a:spLocks noGrp="1" noChangeArrowheads="1"/>
          </p:cNvSpPr>
          <p:nvPr>
            <p:ph type="sldNum" sz="quarter" idx="5"/>
          </p:nvPr>
        </p:nvSpPr>
        <p:spPr>
          <a:noFill/>
        </p:spPr>
        <p:txBody>
          <a:bodyPr/>
          <a:lstStyle/>
          <a:p>
            <a:fld id="{EC7A232E-C786-4BBE-A7F4-F3AFA0A865E4}" type="slidenum">
              <a:rPr lang="en-US"/>
              <a:pPr/>
              <a:t>26</a:t>
            </a:fld>
            <a:endParaRPr lang="en-US"/>
          </a:p>
        </p:txBody>
      </p:sp>
      <p:sp>
        <p:nvSpPr>
          <p:cNvPr id="119812" name="Rectangle 2"/>
          <p:cNvSpPr>
            <a:spLocks noRot="1" noChangeArrowheads="1" noTextEdit="1"/>
          </p:cNvSpPr>
          <p:nvPr>
            <p:ph type="sldImg"/>
          </p:nvPr>
        </p:nvSpPr>
        <p:spPr>
          <a:ln/>
        </p:spPr>
      </p:sp>
      <p:sp>
        <p:nvSpPr>
          <p:cNvPr id="1198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Grp="1" noChangeArrowheads="1"/>
          </p:cNvSpPr>
          <p:nvPr>
            <p:ph type="ftr" sz="quarter" idx="4"/>
          </p:nvPr>
        </p:nvSpPr>
        <p:spPr>
          <a:noFill/>
        </p:spPr>
        <p:txBody>
          <a:bodyPr/>
          <a:lstStyle/>
          <a:p>
            <a:r>
              <a:rPr lang="en-US"/>
              <a:t>CP8304- Ryerson University</a:t>
            </a:r>
          </a:p>
        </p:txBody>
      </p:sp>
      <p:sp>
        <p:nvSpPr>
          <p:cNvPr id="120835" name="Rectangle 7"/>
          <p:cNvSpPr>
            <a:spLocks noGrp="1" noChangeArrowheads="1"/>
          </p:cNvSpPr>
          <p:nvPr>
            <p:ph type="sldNum" sz="quarter" idx="5"/>
          </p:nvPr>
        </p:nvSpPr>
        <p:spPr>
          <a:noFill/>
        </p:spPr>
        <p:txBody>
          <a:bodyPr/>
          <a:lstStyle/>
          <a:p>
            <a:fld id="{F9107278-37A6-4FC2-B720-A0B50625E096}" type="slidenum">
              <a:rPr lang="en-US"/>
              <a:pPr/>
              <a:t>27</a:t>
            </a:fld>
            <a:endParaRPr lang="en-US"/>
          </a:p>
        </p:txBody>
      </p:sp>
      <p:sp>
        <p:nvSpPr>
          <p:cNvPr id="120836" name="Rectangle 2"/>
          <p:cNvSpPr>
            <a:spLocks noRot="1" noChangeArrowheads="1" noTextEdit="1"/>
          </p:cNvSpPr>
          <p:nvPr>
            <p:ph type="sldImg"/>
          </p:nvPr>
        </p:nvSpPr>
        <p:spPr>
          <a:ln/>
        </p:spPr>
      </p:sp>
      <p:sp>
        <p:nvSpPr>
          <p:cNvPr id="1208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p:spPr>
        <p:txBody>
          <a:bodyPr/>
          <a:lstStyle/>
          <a:p>
            <a:r>
              <a:rPr lang="en-US"/>
              <a:t>CP8304- Ryerson University</a:t>
            </a:r>
          </a:p>
        </p:txBody>
      </p:sp>
      <p:sp>
        <p:nvSpPr>
          <p:cNvPr id="121859" name="Rectangle 7"/>
          <p:cNvSpPr>
            <a:spLocks noGrp="1" noChangeArrowheads="1"/>
          </p:cNvSpPr>
          <p:nvPr>
            <p:ph type="sldNum" sz="quarter" idx="5"/>
          </p:nvPr>
        </p:nvSpPr>
        <p:spPr>
          <a:noFill/>
        </p:spPr>
        <p:txBody>
          <a:bodyPr/>
          <a:lstStyle/>
          <a:p>
            <a:fld id="{037D86E1-C180-4956-BC18-199087B1101F}" type="slidenum">
              <a:rPr lang="en-US"/>
              <a:pPr/>
              <a:t>28</a:t>
            </a:fld>
            <a:endParaRPr lang="en-US"/>
          </a:p>
        </p:txBody>
      </p:sp>
      <p:sp>
        <p:nvSpPr>
          <p:cNvPr id="121860" name="Rectangle 2"/>
          <p:cNvSpPr>
            <a:spLocks noRot="1" noChangeArrowheads="1" noTextEdit="1"/>
          </p:cNvSpPr>
          <p:nvPr>
            <p:ph type="sldImg"/>
          </p:nvPr>
        </p:nvSpPr>
        <p:spPr>
          <a:ln/>
        </p:spPr>
      </p:sp>
      <p:sp>
        <p:nvSpPr>
          <p:cNvPr id="1218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noFill/>
        </p:spPr>
        <p:txBody>
          <a:bodyPr/>
          <a:lstStyle/>
          <a:p>
            <a:r>
              <a:rPr lang="en-US"/>
              <a:t>CP8304- Ryerson University</a:t>
            </a:r>
          </a:p>
        </p:txBody>
      </p:sp>
      <p:sp>
        <p:nvSpPr>
          <p:cNvPr id="122883" name="Rectangle 7"/>
          <p:cNvSpPr>
            <a:spLocks noGrp="1" noChangeArrowheads="1"/>
          </p:cNvSpPr>
          <p:nvPr>
            <p:ph type="sldNum" sz="quarter" idx="5"/>
          </p:nvPr>
        </p:nvSpPr>
        <p:spPr>
          <a:noFill/>
        </p:spPr>
        <p:txBody>
          <a:bodyPr/>
          <a:lstStyle/>
          <a:p>
            <a:fld id="{7F63C05A-48D0-4D33-9033-2A47B531ED89}" type="slidenum">
              <a:rPr lang="en-US"/>
              <a:pPr/>
              <a:t>29</a:t>
            </a:fld>
            <a:endParaRPr lang="en-US"/>
          </a:p>
        </p:txBody>
      </p:sp>
      <p:sp>
        <p:nvSpPr>
          <p:cNvPr id="122884" name="Rectangle 2"/>
          <p:cNvSpPr>
            <a:spLocks noRot="1" noChangeArrowheads="1" noTextEdit="1"/>
          </p:cNvSpPr>
          <p:nvPr>
            <p:ph type="sldImg"/>
          </p:nvPr>
        </p:nvSpPr>
        <p:spPr>
          <a:ln/>
        </p:spPr>
      </p:sp>
      <p:sp>
        <p:nvSpPr>
          <p:cNvPr id="1228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t>CP8304- Ryerson University</a:t>
            </a:r>
          </a:p>
        </p:txBody>
      </p:sp>
      <p:sp>
        <p:nvSpPr>
          <p:cNvPr id="96259" name="Rectangle 7"/>
          <p:cNvSpPr>
            <a:spLocks noGrp="1" noChangeArrowheads="1"/>
          </p:cNvSpPr>
          <p:nvPr>
            <p:ph type="sldNum" sz="quarter" idx="5"/>
          </p:nvPr>
        </p:nvSpPr>
        <p:spPr>
          <a:noFill/>
        </p:spPr>
        <p:txBody>
          <a:bodyPr/>
          <a:lstStyle/>
          <a:p>
            <a:fld id="{182E339C-BAEC-49C3-9BE6-2C5F139043A2}" type="slidenum">
              <a:rPr lang="en-US"/>
              <a:pPr/>
              <a:t>3</a:t>
            </a:fld>
            <a:endParaRPr lang="en-US"/>
          </a:p>
        </p:txBody>
      </p:sp>
      <p:sp>
        <p:nvSpPr>
          <p:cNvPr id="96260" name="Rectangle 2"/>
          <p:cNvSpPr>
            <a:spLocks noRot="1" noChangeArrowheads="1" noTextEdit="1"/>
          </p:cNvSpPr>
          <p:nvPr>
            <p:ph type="sldImg"/>
          </p:nvPr>
        </p:nvSpPr>
        <p:spPr>
          <a:ln/>
        </p:spPr>
      </p:sp>
      <p:sp>
        <p:nvSpPr>
          <p:cNvPr id="962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noFill/>
        </p:spPr>
        <p:txBody>
          <a:bodyPr/>
          <a:lstStyle/>
          <a:p>
            <a:r>
              <a:rPr lang="en-US"/>
              <a:t>CP8304- Ryerson University</a:t>
            </a:r>
          </a:p>
        </p:txBody>
      </p:sp>
      <p:sp>
        <p:nvSpPr>
          <p:cNvPr id="123907" name="Rectangle 7"/>
          <p:cNvSpPr>
            <a:spLocks noGrp="1" noChangeArrowheads="1"/>
          </p:cNvSpPr>
          <p:nvPr>
            <p:ph type="sldNum" sz="quarter" idx="5"/>
          </p:nvPr>
        </p:nvSpPr>
        <p:spPr>
          <a:noFill/>
        </p:spPr>
        <p:txBody>
          <a:bodyPr/>
          <a:lstStyle/>
          <a:p>
            <a:fld id="{F8CD7667-8221-488D-BFE9-71007E028504}" type="slidenum">
              <a:rPr lang="en-US"/>
              <a:pPr/>
              <a:t>30</a:t>
            </a:fld>
            <a:endParaRPr lang="en-US"/>
          </a:p>
        </p:txBody>
      </p:sp>
      <p:sp>
        <p:nvSpPr>
          <p:cNvPr id="123908" name="Rectangle 2"/>
          <p:cNvSpPr>
            <a:spLocks noRo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p:spPr>
        <p:txBody>
          <a:bodyPr/>
          <a:lstStyle/>
          <a:p>
            <a:r>
              <a:rPr lang="en-US"/>
              <a:t>CP8304- Ryerson University</a:t>
            </a:r>
          </a:p>
        </p:txBody>
      </p:sp>
      <p:sp>
        <p:nvSpPr>
          <p:cNvPr id="124931" name="Rectangle 7"/>
          <p:cNvSpPr>
            <a:spLocks noGrp="1" noChangeArrowheads="1"/>
          </p:cNvSpPr>
          <p:nvPr>
            <p:ph type="sldNum" sz="quarter" idx="5"/>
          </p:nvPr>
        </p:nvSpPr>
        <p:spPr>
          <a:noFill/>
        </p:spPr>
        <p:txBody>
          <a:bodyPr/>
          <a:lstStyle/>
          <a:p>
            <a:fld id="{0ACAF234-517F-498C-B076-BA0243B55658}" type="slidenum">
              <a:rPr lang="en-US"/>
              <a:pPr/>
              <a:t>31</a:t>
            </a:fld>
            <a:endParaRPr lang="en-US"/>
          </a:p>
        </p:txBody>
      </p:sp>
      <p:sp>
        <p:nvSpPr>
          <p:cNvPr id="124932" name="Rectangle 2"/>
          <p:cNvSpPr>
            <a:spLocks noRot="1" noChangeArrowheads="1" noTextEdit="1"/>
          </p:cNvSpPr>
          <p:nvPr>
            <p:ph type="sldImg"/>
          </p:nvPr>
        </p:nvSpPr>
        <p:spPr>
          <a:ln/>
        </p:spPr>
      </p:sp>
      <p:sp>
        <p:nvSpPr>
          <p:cNvPr id="1249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p:spPr>
        <p:txBody>
          <a:bodyPr/>
          <a:lstStyle/>
          <a:p>
            <a:r>
              <a:rPr lang="en-US"/>
              <a:t>CP8304- Ryerson University</a:t>
            </a:r>
          </a:p>
        </p:txBody>
      </p:sp>
      <p:sp>
        <p:nvSpPr>
          <p:cNvPr id="125955" name="Rectangle 7"/>
          <p:cNvSpPr>
            <a:spLocks noGrp="1" noChangeArrowheads="1"/>
          </p:cNvSpPr>
          <p:nvPr>
            <p:ph type="sldNum" sz="quarter" idx="5"/>
          </p:nvPr>
        </p:nvSpPr>
        <p:spPr>
          <a:noFill/>
        </p:spPr>
        <p:txBody>
          <a:bodyPr/>
          <a:lstStyle/>
          <a:p>
            <a:fld id="{DD25F4A6-97E1-48EF-BB97-3508FE9EA179}" type="slidenum">
              <a:rPr lang="en-US"/>
              <a:pPr/>
              <a:t>32</a:t>
            </a:fld>
            <a:endParaRPr lang="en-US"/>
          </a:p>
        </p:txBody>
      </p:sp>
      <p:sp>
        <p:nvSpPr>
          <p:cNvPr id="125956" name="Rectangle 2"/>
          <p:cNvSpPr>
            <a:spLocks noRot="1" noChangeArrowheads="1" noTextEdit="1"/>
          </p:cNvSpPr>
          <p:nvPr>
            <p:ph type="sldImg"/>
          </p:nvPr>
        </p:nvSpPr>
        <p:spPr>
          <a:ln/>
        </p:spPr>
      </p:sp>
      <p:sp>
        <p:nvSpPr>
          <p:cNvPr id="1259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noFill/>
        </p:spPr>
        <p:txBody>
          <a:bodyPr/>
          <a:lstStyle/>
          <a:p>
            <a:r>
              <a:rPr lang="en-US"/>
              <a:t>CP8304- Ryerson University</a:t>
            </a:r>
          </a:p>
        </p:txBody>
      </p:sp>
      <p:sp>
        <p:nvSpPr>
          <p:cNvPr id="126979" name="Rectangle 7"/>
          <p:cNvSpPr>
            <a:spLocks noGrp="1" noChangeArrowheads="1"/>
          </p:cNvSpPr>
          <p:nvPr>
            <p:ph type="sldNum" sz="quarter" idx="5"/>
          </p:nvPr>
        </p:nvSpPr>
        <p:spPr>
          <a:noFill/>
        </p:spPr>
        <p:txBody>
          <a:bodyPr/>
          <a:lstStyle/>
          <a:p>
            <a:fld id="{A0C15F3B-4E7C-49E8-9A2F-3A08656E1E82}" type="slidenum">
              <a:rPr lang="en-US"/>
              <a:pPr/>
              <a:t>33</a:t>
            </a:fld>
            <a:endParaRPr lang="en-US"/>
          </a:p>
        </p:txBody>
      </p:sp>
      <p:sp>
        <p:nvSpPr>
          <p:cNvPr id="126980" name="Rectangle 2"/>
          <p:cNvSpPr>
            <a:spLocks noRot="1" noChangeArrowheads="1" noTextEdit="1"/>
          </p:cNvSpPr>
          <p:nvPr>
            <p:ph type="sldImg"/>
          </p:nvPr>
        </p:nvSpPr>
        <p:spPr>
          <a:ln/>
        </p:spPr>
      </p:sp>
      <p:sp>
        <p:nvSpPr>
          <p:cNvPr id="1269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p:spPr>
        <p:txBody>
          <a:bodyPr/>
          <a:lstStyle/>
          <a:p>
            <a:r>
              <a:rPr lang="en-US"/>
              <a:t>CP8304- Ryerson University</a:t>
            </a:r>
          </a:p>
        </p:txBody>
      </p:sp>
      <p:sp>
        <p:nvSpPr>
          <p:cNvPr id="128003" name="Rectangle 7"/>
          <p:cNvSpPr>
            <a:spLocks noGrp="1" noChangeArrowheads="1"/>
          </p:cNvSpPr>
          <p:nvPr>
            <p:ph type="sldNum" sz="quarter" idx="5"/>
          </p:nvPr>
        </p:nvSpPr>
        <p:spPr>
          <a:noFill/>
        </p:spPr>
        <p:txBody>
          <a:bodyPr/>
          <a:lstStyle/>
          <a:p>
            <a:fld id="{03D7DEA5-8771-42D7-83B9-45C41BF166BD}" type="slidenum">
              <a:rPr lang="en-US"/>
              <a:pPr/>
              <a:t>34</a:t>
            </a:fld>
            <a:endParaRPr lang="en-US"/>
          </a:p>
        </p:txBody>
      </p:sp>
      <p:sp>
        <p:nvSpPr>
          <p:cNvPr id="128004" name="Rectangle 2"/>
          <p:cNvSpPr>
            <a:spLocks noRot="1" noChangeArrowheads="1" noTextEdit="1"/>
          </p:cNvSpPr>
          <p:nvPr>
            <p:ph type="sldImg"/>
          </p:nvPr>
        </p:nvSpPr>
        <p:spPr>
          <a:ln/>
        </p:spPr>
      </p:sp>
      <p:sp>
        <p:nvSpPr>
          <p:cNvPr id="1280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noFill/>
        </p:spPr>
        <p:txBody>
          <a:bodyPr/>
          <a:lstStyle/>
          <a:p>
            <a:r>
              <a:rPr lang="en-US"/>
              <a:t>CP8304- Ryerson University</a:t>
            </a:r>
          </a:p>
        </p:txBody>
      </p:sp>
      <p:sp>
        <p:nvSpPr>
          <p:cNvPr id="129027" name="Rectangle 7"/>
          <p:cNvSpPr>
            <a:spLocks noGrp="1" noChangeArrowheads="1"/>
          </p:cNvSpPr>
          <p:nvPr>
            <p:ph type="sldNum" sz="quarter" idx="5"/>
          </p:nvPr>
        </p:nvSpPr>
        <p:spPr>
          <a:noFill/>
        </p:spPr>
        <p:txBody>
          <a:bodyPr/>
          <a:lstStyle/>
          <a:p>
            <a:fld id="{C5C48D95-1EAE-486A-8BB5-9908961FE2E1}" type="slidenum">
              <a:rPr lang="en-US"/>
              <a:pPr/>
              <a:t>35</a:t>
            </a:fld>
            <a:endParaRPr lang="en-US"/>
          </a:p>
        </p:txBody>
      </p:sp>
      <p:sp>
        <p:nvSpPr>
          <p:cNvPr id="129028" name="Rectangle 2"/>
          <p:cNvSpPr>
            <a:spLocks noRot="1" noChangeArrowheads="1" noTextEdit="1"/>
          </p:cNvSpPr>
          <p:nvPr>
            <p:ph type="sldImg"/>
          </p:nvPr>
        </p:nvSpPr>
        <p:spPr>
          <a:ln/>
        </p:spPr>
      </p:sp>
      <p:sp>
        <p:nvSpPr>
          <p:cNvPr id="1290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ftr" sz="quarter" idx="4"/>
          </p:nvPr>
        </p:nvSpPr>
        <p:spPr>
          <a:noFill/>
        </p:spPr>
        <p:txBody>
          <a:bodyPr/>
          <a:lstStyle/>
          <a:p>
            <a:r>
              <a:rPr lang="en-US"/>
              <a:t>CP8304- Ryerson University</a:t>
            </a:r>
          </a:p>
        </p:txBody>
      </p:sp>
      <p:sp>
        <p:nvSpPr>
          <p:cNvPr id="130051" name="Rectangle 7"/>
          <p:cNvSpPr>
            <a:spLocks noGrp="1" noChangeArrowheads="1"/>
          </p:cNvSpPr>
          <p:nvPr>
            <p:ph type="sldNum" sz="quarter" idx="5"/>
          </p:nvPr>
        </p:nvSpPr>
        <p:spPr>
          <a:noFill/>
        </p:spPr>
        <p:txBody>
          <a:bodyPr/>
          <a:lstStyle/>
          <a:p>
            <a:fld id="{5107107C-509C-4E40-89F1-54B06B8A8074}" type="slidenum">
              <a:rPr lang="en-US"/>
              <a:pPr/>
              <a:t>36</a:t>
            </a:fld>
            <a:endParaRPr lang="en-US"/>
          </a:p>
        </p:txBody>
      </p:sp>
      <p:sp>
        <p:nvSpPr>
          <p:cNvPr id="130052" name="Rectangle 2"/>
          <p:cNvSpPr>
            <a:spLocks noRot="1" noChangeArrowheads="1" noTextEdit="1"/>
          </p:cNvSpPr>
          <p:nvPr>
            <p:ph type="sldImg"/>
          </p:nvPr>
        </p:nvSpPr>
        <p:spPr>
          <a:ln/>
        </p:spPr>
      </p:sp>
      <p:sp>
        <p:nvSpPr>
          <p:cNvPr id="1300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t>CP8304- Ryerson University</a:t>
            </a:r>
          </a:p>
        </p:txBody>
      </p:sp>
      <p:sp>
        <p:nvSpPr>
          <p:cNvPr id="131075" name="Rectangle 7"/>
          <p:cNvSpPr>
            <a:spLocks noGrp="1" noChangeArrowheads="1"/>
          </p:cNvSpPr>
          <p:nvPr>
            <p:ph type="sldNum" sz="quarter" idx="5"/>
          </p:nvPr>
        </p:nvSpPr>
        <p:spPr>
          <a:noFill/>
        </p:spPr>
        <p:txBody>
          <a:bodyPr/>
          <a:lstStyle/>
          <a:p>
            <a:fld id="{40654C95-429B-4A86-B359-0E4ECC188DAB}" type="slidenum">
              <a:rPr lang="en-US"/>
              <a:pPr/>
              <a:t>37</a:t>
            </a:fld>
            <a:endParaRPr lang="en-US"/>
          </a:p>
        </p:txBody>
      </p:sp>
      <p:sp>
        <p:nvSpPr>
          <p:cNvPr id="131076" name="Rectangle 2"/>
          <p:cNvSpPr>
            <a:spLocks noRot="1" noChangeArrowheads="1" noTextEdit="1"/>
          </p:cNvSpPr>
          <p:nvPr>
            <p:ph type="sldImg"/>
          </p:nvPr>
        </p:nvSpPr>
        <p:spPr>
          <a:ln/>
        </p:spPr>
      </p:sp>
      <p:sp>
        <p:nvSpPr>
          <p:cNvPr id="1310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p:spPr>
        <p:txBody>
          <a:bodyPr/>
          <a:lstStyle/>
          <a:p>
            <a:r>
              <a:rPr lang="en-US"/>
              <a:t>CP8304- Ryerson University</a:t>
            </a:r>
          </a:p>
        </p:txBody>
      </p:sp>
      <p:sp>
        <p:nvSpPr>
          <p:cNvPr id="132099" name="Rectangle 7"/>
          <p:cNvSpPr>
            <a:spLocks noGrp="1" noChangeArrowheads="1"/>
          </p:cNvSpPr>
          <p:nvPr>
            <p:ph type="sldNum" sz="quarter" idx="5"/>
          </p:nvPr>
        </p:nvSpPr>
        <p:spPr>
          <a:noFill/>
        </p:spPr>
        <p:txBody>
          <a:bodyPr/>
          <a:lstStyle/>
          <a:p>
            <a:fld id="{3AC3AA47-ECE1-4423-9089-1E5D1BFBC80A}" type="slidenum">
              <a:rPr lang="en-US"/>
              <a:pPr/>
              <a:t>38</a:t>
            </a:fld>
            <a:endParaRPr lang="en-US"/>
          </a:p>
        </p:txBody>
      </p:sp>
      <p:sp>
        <p:nvSpPr>
          <p:cNvPr id="132100" name="Rectangle 2"/>
          <p:cNvSpPr>
            <a:spLocks noRot="1" noChangeArrowheads="1" noTextEdit="1"/>
          </p:cNvSpPr>
          <p:nvPr>
            <p:ph type="sldImg"/>
          </p:nvPr>
        </p:nvSpPr>
        <p:spPr>
          <a:ln/>
        </p:spPr>
      </p:sp>
      <p:sp>
        <p:nvSpPr>
          <p:cNvPr id="1321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6"/>
          <p:cNvSpPr>
            <a:spLocks noGrp="1" noChangeArrowheads="1"/>
          </p:cNvSpPr>
          <p:nvPr>
            <p:ph type="ftr" sz="quarter" idx="4"/>
          </p:nvPr>
        </p:nvSpPr>
        <p:spPr>
          <a:noFill/>
        </p:spPr>
        <p:txBody>
          <a:bodyPr/>
          <a:lstStyle/>
          <a:p>
            <a:r>
              <a:rPr lang="en-US"/>
              <a:t>CP8304- Ryerson University</a:t>
            </a:r>
          </a:p>
        </p:txBody>
      </p:sp>
      <p:sp>
        <p:nvSpPr>
          <p:cNvPr id="133123" name="Rectangle 7"/>
          <p:cNvSpPr>
            <a:spLocks noGrp="1" noChangeArrowheads="1"/>
          </p:cNvSpPr>
          <p:nvPr>
            <p:ph type="sldNum" sz="quarter" idx="5"/>
          </p:nvPr>
        </p:nvSpPr>
        <p:spPr>
          <a:noFill/>
        </p:spPr>
        <p:txBody>
          <a:bodyPr/>
          <a:lstStyle/>
          <a:p>
            <a:fld id="{B8FADBD4-EDA0-4136-9EBB-20D35107723B}" type="slidenum">
              <a:rPr lang="en-US"/>
              <a:pPr/>
              <a:t>39</a:t>
            </a:fld>
            <a:endParaRPr lang="en-US"/>
          </a:p>
        </p:txBody>
      </p:sp>
      <p:sp>
        <p:nvSpPr>
          <p:cNvPr id="133124" name="Rectangle 2"/>
          <p:cNvSpPr>
            <a:spLocks noRot="1" noChangeArrowheads="1" noTextEdit="1"/>
          </p:cNvSpPr>
          <p:nvPr>
            <p:ph type="sldImg"/>
          </p:nvPr>
        </p:nvSpPr>
        <p:spPr>
          <a:ln/>
        </p:spPr>
      </p:sp>
      <p:sp>
        <p:nvSpPr>
          <p:cNvPr id="1331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ftr" sz="quarter" idx="4"/>
          </p:nvPr>
        </p:nvSpPr>
        <p:spPr>
          <a:noFill/>
        </p:spPr>
        <p:txBody>
          <a:bodyPr/>
          <a:lstStyle/>
          <a:p>
            <a:r>
              <a:rPr lang="en-US"/>
              <a:t>CP8304- Ryerson University</a:t>
            </a:r>
          </a:p>
        </p:txBody>
      </p:sp>
      <p:sp>
        <p:nvSpPr>
          <p:cNvPr id="97283" name="Rectangle 7"/>
          <p:cNvSpPr>
            <a:spLocks noGrp="1" noChangeArrowheads="1"/>
          </p:cNvSpPr>
          <p:nvPr>
            <p:ph type="sldNum" sz="quarter" idx="5"/>
          </p:nvPr>
        </p:nvSpPr>
        <p:spPr>
          <a:noFill/>
        </p:spPr>
        <p:txBody>
          <a:bodyPr/>
          <a:lstStyle/>
          <a:p>
            <a:fld id="{8F3658A5-2E28-49F3-85BD-8853B1748C78}" type="slidenum">
              <a:rPr lang="en-US"/>
              <a:pPr/>
              <a:t>4</a:t>
            </a:fld>
            <a:endParaRPr lang="en-US"/>
          </a:p>
        </p:txBody>
      </p:sp>
      <p:sp>
        <p:nvSpPr>
          <p:cNvPr id="97284" name="Rectangle 2"/>
          <p:cNvSpPr>
            <a:spLocks noRo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p:spPr>
        <p:txBody>
          <a:bodyPr/>
          <a:lstStyle/>
          <a:p>
            <a:r>
              <a:rPr lang="en-US"/>
              <a:t>CP8304- Ryerson University</a:t>
            </a:r>
          </a:p>
        </p:txBody>
      </p:sp>
      <p:sp>
        <p:nvSpPr>
          <p:cNvPr id="134147" name="Rectangle 7"/>
          <p:cNvSpPr>
            <a:spLocks noGrp="1" noChangeArrowheads="1"/>
          </p:cNvSpPr>
          <p:nvPr>
            <p:ph type="sldNum" sz="quarter" idx="5"/>
          </p:nvPr>
        </p:nvSpPr>
        <p:spPr>
          <a:noFill/>
        </p:spPr>
        <p:txBody>
          <a:bodyPr/>
          <a:lstStyle/>
          <a:p>
            <a:fld id="{DF1C5AF0-9B77-46C1-92D5-AE7E1ACAF269}" type="slidenum">
              <a:rPr lang="en-US"/>
              <a:pPr/>
              <a:t>40</a:t>
            </a:fld>
            <a:endParaRPr lang="en-US"/>
          </a:p>
        </p:txBody>
      </p:sp>
      <p:sp>
        <p:nvSpPr>
          <p:cNvPr id="134148" name="Rectangle 2"/>
          <p:cNvSpPr>
            <a:spLocks noRot="1" noChangeArrowheads="1" noTextEdit="1"/>
          </p:cNvSpPr>
          <p:nvPr>
            <p:ph type="sldImg"/>
          </p:nvPr>
        </p:nvSpPr>
        <p:spPr>
          <a:ln/>
        </p:spPr>
      </p:sp>
      <p:sp>
        <p:nvSpPr>
          <p:cNvPr id="1341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ChangeArrowheads="1"/>
          </p:cNvSpPr>
          <p:nvPr>
            <p:ph type="ftr" sz="quarter" idx="4"/>
          </p:nvPr>
        </p:nvSpPr>
        <p:spPr>
          <a:noFill/>
        </p:spPr>
        <p:txBody>
          <a:bodyPr/>
          <a:lstStyle/>
          <a:p>
            <a:r>
              <a:rPr lang="en-US"/>
              <a:t>CP8304- Ryerson University</a:t>
            </a:r>
          </a:p>
        </p:txBody>
      </p:sp>
      <p:sp>
        <p:nvSpPr>
          <p:cNvPr id="135171" name="Rectangle 7"/>
          <p:cNvSpPr>
            <a:spLocks noGrp="1" noChangeArrowheads="1"/>
          </p:cNvSpPr>
          <p:nvPr>
            <p:ph type="sldNum" sz="quarter" idx="5"/>
          </p:nvPr>
        </p:nvSpPr>
        <p:spPr>
          <a:noFill/>
        </p:spPr>
        <p:txBody>
          <a:bodyPr/>
          <a:lstStyle/>
          <a:p>
            <a:fld id="{749E7B6C-B4E2-4891-8D35-7B308C48820F}" type="slidenum">
              <a:rPr lang="en-US"/>
              <a:pPr/>
              <a:t>41</a:t>
            </a:fld>
            <a:endParaRPr lang="en-US"/>
          </a:p>
        </p:txBody>
      </p:sp>
      <p:sp>
        <p:nvSpPr>
          <p:cNvPr id="135172" name="Rectangle 2"/>
          <p:cNvSpPr>
            <a:spLocks noRo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p:spPr>
        <p:txBody>
          <a:bodyPr/>
          <a:lstStyle/>
          <a:p>
            <a:r>
              <a:rPr lang="en-US"/>
              <a:t>CP8304- Ryerson University</a:t>
            </a:r>
          </a:p>
        </p:txBody>
      </p:sp>
      <p:sp>
        <p:nvSpPr>
          <p:cNvPr id="136195" name="Rectangle 7"/>
          <p:cNvSpPr>
            <a:spLocks noGrp="1" noChangeArrowheads="1"/>
          </p:cNvSpPr>
          <p:nvPr>
            <p:ph type="sldNum" sz="quarter" idx="5"/>
          </p:nvPr>
        </p:nvSpPr>
        <p:spPr>
          <a:noFill/>
        </p:spPr>
        <p:txBody>
          <a:bodyPr/>
          <a:lstStyle/>
          <a:p>
            <a:fld id="{6889369B-09A3-4B04-A47C-D63DE0E18F42}" type="slidenum">
              <a:rPr lang="en-US"/>
              <a:pPr/>
              <a:t>42</a:t>
            </a:fld>
            <a:endParaRPr lang="en-US"/>
          </a:p>
        </p:txBody>
      </p:sp>
      <p:sp>
        <p:nvSpPr>
          <p:cNvPr id="136196" name="Rectangle 2"/>
          <p:cNvSpPr>
            <a:spLocks noRot="1" noChangeArrowheads="1" noTextEdit="1"/>
          </p:cNvSpPr>
          <p:nvPr>
            <p:ph type="sldImg"/>
          </p:nvPr>
        </p:nvSpPr>
        <p:spPr>
          <a:ln/>
        </p:spPr>
      </p:sp>
      <p:sp>
        <p:nvSpPr>
          <p:cNvPr id="1361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ChangeArrowheads="1"/>
          </p:cNvSpPr>
          <p:nvPr>
            <p:ph type="ftr" sz="quarter" idx="4"/>
          </p:nvPr>
        </p:nvSpPr>
        <p:spPr>
          <a:noFill/>
        </p:spPr>
        <p:txBody>
          <a:bodyPr/>
          <a:lstStyle/>
          <a:p>
            <a:r>
              <a:rPr lang="en-US"/>
              <a:t>CP8304- Ryerson University</a:t>
            </a:r>
          </a:p>
        </p:txBody>
      </p:sp>
      <p:sp>
        <p:nvSpPr>
          <p:cNvPr id="137219" name="Rectangle 7"/>
          <p:cNvSpPr>
            <a:spLocks noGrp="1" noChangeArrowheads="1"/>
          </p:cNvSpPr>
          <p:nvPr>
            <p:ph type="sldNum" sz="quarter" idx="5"/>
          </p:nvPr>
        </p:nvSpPr>
        <p:spPr>
          <a:noFill/>
        </p:spPr>
        <p:txBody>
          <a:bodyPr/>
          <a:lstStyle/>
          <a:p>
            <a:fld id="{60ACAE38-2D64-46BA-B298-8FEA5ED7A745}" type="slidenum">
              <a:rPr lang="en-US"/>
              <a:pPr/>
              <a:t>43</a:t>
            </a:fld>
            <a:endParaRPr lang="en-US"/>
          </a:p>
        </p:txBody>
      </p:sp>
      <p:sp>
        <p:nvSpPr>
          <p:cNvPr id="137220" name="Rectangle 2"/>
          <p:cNvSpPr>
            <a:spLocks noRot="1" noChangeArrowheads="1" noTextEdit="1"/>
          </p:cNvSpPr>
          <p:nvPr>
            <p:ph type="sldImg"/>
          </p:nvPr>
        </p:nvSpPr>
        <p:spPr>
          <a:ln/>
        </p:spPr>
      </p:sp>
      <p:sp>
        <p:nvSpPr>
          <p:cNvPr id="1372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ftr" sz="quarter" idx="4"/>
          </p:nvPr>
        </p:nvSpPr>
        <p:spPr>
          <a:noFill/>
        </p:spPr>
        <p:txBody>
          <a:bodyPr/>
          <a:lstStyle/>
          <a:p>
            <a:r>
              <a:rPr lang="en-US"/>
              <a:t>CP8304- Ryerson University</a:t>
            </a:r>
          </a:p>
        </p:txBody>
      </p:sp>
      <p:sp>
        <p:nvSpPr>
          <p:cNvPr id="138243" name="Rectangle 7"/>
          <p:cNvSpPr>
            <a:spLocks noGrp="1" noChangeArrowheads="1"/>
          </p:cNvSpPr>
          <p:nvPr>
            <p:ph type="sldNum" sz="quarter" idx="5"/>
          </p:nvPr>
        </p:nvSpPr>
        <p:spPr>
          <a:noFill/>
        </p:spPr>
        <p:txBody>
          <a:bodyPr/>
          <a:lstStyle/>
          <a:p>
            <a:fld id="{4F514B7E-F4B1-4991-BA0F-BE8AFC823CC4}" type="slidenum">
              <a:rPr lang="en-US"/>
              <a:pPr/>
              <a:t>44</a:t>
            </a:fld>
            <a:endParaRPr lang="en-US"/>
          </a:p>
        </p:txBody>
      </p:sp>
      <p:sp>
        <p:nvSpPr>
          <p:cNvPr id="138244" name="Rectangle 2"/>
          <p:cNvSpPr>
            <a:spLocks noRot="1" noChangeArrowheads="1" noTextEdit="1"/>
          </p:cNvSpPr>
          <p:nvPr>
            <p:ph type="sldImg"/>
          </p:nvPr>
        </p:nvSpPr>
        <p:spPr>
          <a:ln/>
        </p:spPr>
      </p:sp>
      <p:sp>
        <p:nvSpPr>
          <p:cNvPr id="1382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6"/>
          <p:cNvSpPr>
            <a:spLocks noGrp="1" noChangeArrowheads="1"/>
          </p:cNvSpPr>
          <p:nvPr>
            <p:ph type="ftr" sz="quarter" idx="4"/>
          </p:nvPr>
        </p:nvSpPr>
        <p:spPr>
          <a:noFill/>
        </p:spPr>
        <p:txBody>
          <a:bodyPr/>
          <a:lstStyle/>
          <a:p>
            <a:r>
              <a:rPr lang="en-US"/>
              <a:t>CP8304- Ryerson University</a:t>
            </a:r>
          </a:p>
        </p:txBody>
      </p:sp>
      <p:sp>
        <p:nvSpPr>
          <p:cNvPr id="139267" name="Rectangle 7"/>
          <p:cNvSpPr>
            <a:spLocks noGrp="1" noChangeArrowheads="1"/>
          </p:cNvSpPr>
          <p:nvPr>
            <p:ph type="sldNum" sz="quarter" idx="5"/>
          </p:nvPr>
        </p:nvSpPr>
        <p:spPr>
          <a:noFill/>
        </p:spPr>
        <p:txBody>
          <a:bodyPr/>
          <a:lstStyle/>
          <a:p>
            <a:fld id="{D3EE9E40-70CE-494A-B889-83BB086045F5}" type="slidenum">
              <a:rPr lang="en-US"/>
              <a:pPr/>
              <a:t>45</a:t>
            </a:fld>
            <a:endParaRPr lang="en-US"/>
          </a:p>
        </p:txBody>
      </p:sp>
      <p:sp>
        <p:nvSpPr>
          <p:cNvPr id="139268" name="Rectangle 2"/>
          <p:cNvSpPr>
            <a:spLocks noRot="1" noChangeArrowheads="1" noTextEdit="1"/>
          </p:cNvSpPr>
          <p:nvPr>
            <p:ph type="sldImg"/>
          </p:nvPr>
        </p:nvSpPr>
        <p:spPr>
          <a:ln/>
        </p:spPr>
      </p:sp>
      <p:sp>
        <p:nvSpPr>
          <p:cNvPr id="1392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6"/>
          <p:cNvSpPr>
            <a:spLocks noGrp="1" noChangeArrowheads="1"/>
          </p:cNvSpPr>
          <p:nvPr>
            <p:ph type="ftr" sz="quarter" idx="4"/>
          </p:nvPr>
        </p:nvSpPr>
        <p:spPr>
          <a:noFill/>
        </p:spPr>
        <p:txBody>
          <a:bodyPr/>
          <a:lstStyle/>
          <a:p>
            <a:r>
              <a:rPr lang="en-US"/>
              <a:t>CP8304- Ryerson University</a:t>
            </a:r>
          </a:p>
        </p:txBody>
      </p:sp>
      <p:sp>
        <p:nvSpPr>
          <p:cNvPr id="140291" name="Rectangle 7"/>
          <p:cNvSpPr>
            <a:spLocks noGrp="1" noChangeArrowheads="1"/>
          </p:cNvSpPr>
          <p:nvPr>
            <p:ph type="sldNum" sz="quarter" idx="5"/>
          </p:nvPr>
        </p:nvSpPr>
        <p:spPr>
          <a:noFill/>
        </p:spPr>
        <p:txBody>
          <a:bodyPr/>
          <a:lstStyle/>
          <a:p>
            <a:fld id="{760DB494-59CF-4C22-8264-5885E7201E89}" type="slidenum">
              <a:rPr lang="en-US"/>
              <a:pPr/>
              <a:t>46</a:t>
            </a:fld>
            <a:endParaRPr lang="en-US"/>
          </a:p>
        </p:txBody>
      </p:sp>
      <p:sp>
        <p:nvSpPr>
          <p:cNvPr id="140292" name="Rectangle 2"/>
          <p:cNvSpPr>
            <a:spLocks noRot="1" noChangeArrowheads="1" noTextEdit="1"/>
          </p:cNvSpPr>
          <p:nvPr>
            <p:ph type="sldImg"/>
          </p:nvPr>
        </p:nvSpPr>
        <p:spPr>
          <a:ln/>
        </p:spPr>
      </p:sp>
      <p:sp>
        <p:nvSpPr>
          <p:cNvPr id="1402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6"/>
          <p:cNvSpPr>
            <a:spLocks noGrp="1" noChangeArrowheads="1"/>
          </p:cNvSpPr>
          <p:nvPr>
            <p:ph type="ftr" sz="quarter" idx="4"/>
          </p:nvPr>
        </p:nvSpPr>
        <p:spPr>
          <a:noFill/>
        </p:spPr>
        <p:txBody>
          <a:bodyPr/>
          <a:lstStyle/>
          <a:p>
            <a:r>
              <a:rPr lang="en-US"/>
              <a:t>CP8304- Ryerson University</a:t>
            </a:r>
          </a:p>
        </p:txBody>
      </p:sp>
      <p:sp>
        <p:nvSpPr>
          <p:cNvPr id="141315" name="Rectangle 7"/>
          <p:cNvSpPr>
            <a:spLocks noGrp="1" noChangeArrowheads="1"/>
          </p:cNvSpPr>
          <p:nvPr>
            <p:ph type="sldNum" sz="quarter" idx="5"/>
          </p:nvPr>
        </p:nvSpPr>
        <p:spPr>
          <a:noFill/>
        </p:spPr>
        <p:txBody>
          <a:bodyPr/>
          <a:lstStyle/>
          <a:p>
            <a:fld id="{9ED9E720-609B-490A-9ACA-0C54BD2E1197}" type="slidenum">
              <a:rPr lang="en-US"/>
              <a:pPr/>
              <a:t>47</a:t>
            </a:fld>
            <a:endParaRPr lang="en-US"/>
          </a:p>
        </p:txBody>
      </p:sp>
      <p:sp>
        <p:nvSpPr>
          <p:cNvPr id="141316" name="Rectangle 2"/>
          <p:cNvSpPr>
            <a:spLocks noRot="1" noChangeArrowheads="1" noTextEdit="1"/>
          </p:cNvSpPr>
          <p:nvPr>
            <p:ph type="sldImg"/>
          </p:nvPr>
        </p:nvSpPr>
        <p:spPr>
          <a:ln/>
        </p:spPr>
      </p:sp>
      <p:sp>
        <p:nvSpPr>
          <p:cNvPr id="1413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p:spPr>
        <p:txBody>
          <a:bodyPr/>
          <a:lstStyle/>
          <a:p>
            <a:r>
              <a:rPr lang="en-US"/>
              <a:t>CP8304- Ryerson University</a:t>
            </a:r>
          </a:p>
        </p:txBody>
      </p:sp>
      <p:sp>
        <p:nvSpPr>
          <p:cNvPr id="142339" name="Rectangle 7"/>
          <p:cNvSpPr>
            <a:spLocks noGrp="1" noChangeArrowheads="1"/>
          </p:cNvSpPr>
          <p:nvPr>
            <p:ph type="sldNum" sz="quarter" idx="5"/>
          </p:nvPr>
        </p:nvSpPr>
        <p:spPr>
          <a:noFill/>
        </p:spPr>
        <p:txBody>
          <a:bodyPr/>
          <a:lstStyle/>
          <a:p>
            <a:fld id="{D746EB95-AA6D-4581-A030-2280EB50E971}" type="slidenum">
              <a:rPr lang="en-US"/>
              <a:pPr/>
              <a:t>48</a:t>
            </a:fld>
            <a:endParaRPr lang="en-US"/>
          </a:p>
        </p:txBody>
      </p:sp>
      <p:sp>
        <p:nvSpPr>
          <p:cNvPr id="142340" name="Rectangle 2"/>
          <p:cNvSpPr>
            <a:spLocks noRot="1" noChangeArrowheads="1" noTextEdit="1"/>
          </p:cNvSpPr>
          <p:nvPr>
            <p:ph type="sldImg"/>
          </p:nvPr>
        </p:nvSpPr>
        <p:spPr>
          <a:ln/>
        </p:spPr>
      </p:sp>
      <p:sp>
        <p:nvSpPr>
          <p:cNvPr id="1423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6"/>
          <p:cNvSpPr>
            <a:spLocks noGrp="1" noChangeArrowheads="1"/>
          </p:cNvSpPr>
          <p:nvPr>
            <p:ph type="ftr" sz="quarter" idx="4"/>
          </p:nvPr>
        </p:nvSpPr>
        <p:spPr>
          <a:noFill/>
        </p:spPr>
        <p:txBody>
          <a:bodyPr/>
          <a:lstStyle/>
          <a:p>
            <a:r>
              <a:rPr lang="en-US"/>
              <a:t>CP8304- Ryerson University</a:t>
            </a:r>
          </a:p>
        </p:txBody>
      </p:sp>
      <p:sp>
        <p:nvSpPr>
          <p:cNvPr id="143363" name="Rectangle 7"/>
          <p:cNvSpPr>
            <a:spLocks noGrp="1" noChangeArrowheads="1"/>
          </p:cNvSpPr>
          <p:nvPr>
            <p:ph type="sldNum" sz="quarter" idx="5"/>
          </p:nvPr>
        </p:nvSpPr>
        <p:spPr>
          <a:noFill/>
        </p:spPr>
        <p:txBody>
          <a:bodyPr/>
          <a:lstStyle/>
          <a:p>
            <a:fld id="{1C64B60D-4218-4713-96BF-02AFBAE6EC59}" type="slidenum">
              <a:rPr lang="en-US"/>
              <a:pPr/>
              <a:t>49</a:t>
            </a:fld>
            <a:endParaRPr lang="en-US"/>
          </a:p>
        </p:txBody>
      </p:sp>
      <p:sp>
        <p:nvSpPr>
          <p:cNvPr id="143364" name="Rectangle 2"/>
          <p:cNvSpPr>
            <a:spLocks noRo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p:spPr>
        <p:txBody>
          <a:bodyPr/>
          <a:lstStyle/>
          <a:p>
            <a:r>
              <a:rPr lang="en-US"/>
              <a:t>CP8304- Ryerson University</a:t>
            </a:r>
          </a:p>
        </p:txBody>
      </p:sp>
      <p:sp>
        <p:nvSpPr>
          <p:cNvPr id="98307" name="Rectangle 7"/>
          <p:cNvSpPr>
            <a:spLocks noGrp="1" noChangeArrowheads="1"/>
          </p:cNvSpPr>
          <p:nvPr>
            <p:ph type="sldNum" sz="quarter" idx="5"/>
          </p:nvPr>
        </p:nvSpPr>
        <p:spPr>
          <a:noFill/>
        </p:spPr>
        <p:txBody>
          <a:bodyPr/>
          <a:lstStyle/>
          <a:p>
            <a:fld id="{00994A67-0D09-49E8-B2A1-2A51B44F0462}" type="slidenum">
              <a:rPr lang="en-US"/>
              <a:pPr/>
              <a:t>5</a:t>
            </a:fld>
            <a:endParaRPr lang="en-US"/>
          </a:p>
        </p:txBody>
      </p:sp>
      <p:sp>
        <p:nvSpPr>
          <p:cNvPr id="98308" name="Rectangle 2"/>
          <p:cNvSpPr>
            <a:spLocks noRot="1" noChangeArrowheads="1" noTextEdit="1"/>
          </p:cNvSpPr>
          <p:nvPr>
            <p:ph type="sldImg"/>
          </p:nvPr>
        </p:nvSpPr>
        <p:spPr>
          <a:ln/>
        </p:spPr>
      </p:sp>
      <p:sp>
        <p:nvSpPr>
          <p:cNvPr id="983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p:cNvSpPr>
            <a:spLocks noGrp="1" noChangeArrowheads="1"/>
          </p:cNvSpPr>
          <p:nvPr>
            <p:ph type="ftr" sz="quarter" idx="4"/>
          </p:nvPr>
        </p:nvSpPr>
        <p:spPr>
          <a:noFill/>
        </p:spPr>
        <p:txBody>
          <a:bodyPr/>
          <a:lstStyle/>
          <a:p>
            <a:r>
              <a:rPr lang="en-US"/>
              <a:t>CP8304- Ryerson University</a:t>
            </a:r>
          </a:p>
        </p:txBody>
      </p:sp>
      <p:sp>
        <p:nvSpPr>
          <p:cNvPr id="144387" name="Rectangle 7"/>
          <p:cNvSpPr>
            <a:spLocks noGrp="1" noChangeArrowheads="1"/>
          </p:cNvSpPr>
          <p:nvPr>
            <p:ph type="sldNum" sz="quarter" idx="5"/>
          </p:nvPr>
        </p:nvSpPr>
        <p:spPr>
          <a:noFill/>
        </p:spPr>
        <p:txBody>
          <a:bodyPr/>
          <a:lstStyle/>
          <a:p>
            <a:fld id="{4F2AD480-B67A-49D1-9D41-5D9F4754D72A}" type="slidenum">
              <a:rPr lang="en-US"/>
              <a:pPr/>
              <a:t>50</a:t>
            </a:fld>
            <a:endParaRPr lang="en-US"/>
          </a:p>
        </p:txBody>
      </p:sp>
      <p:sp>
        <p:nvSpPr>
          <p:cNvPr id="144388" name="Rectangle 2"/>
          <p:cNvSpPr>
            <a:spLocks noRot="1" noChangeArrowheads="1" noTextEdit="1"/>
          </p:cNvSpPr>
          <p:nvPr>
            <p:ph type="sldImg"/>
          </p:nvPr>
        </p:nvSpPr>
        <p:spPr>
          <a:ln/>
        </p:spPr>
      </p:sp>
      <p:sp>
        <p:nvSpPr>
          <p:cNvPr id="1443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a:t>CP8304- Ryerson University</a:t>
            </a:r>
          </a:p>
        </p:txBody>
      </p:sp>
      <p:sp>
        <p:nvSpPr>
          <p:cNvPr id="145411" name="Rectangle 7"/>
          <p:cNvSpPr>
            <a:spLocks noGrp="1" noChangeArrowheads="1"/>
          </p:cNvSpPr>
          <p:nvPr>
            <p:ph type="sldNum" sz="quarter" idx="5"/>
          </p:nvPr>
        </p:nvSpPr>
        <p:spPr>
          <a:noFill/>
        </p:spPr>
        <p:txBody>
          <a:bodyPr/>
          <a:lstStyle/>
          <a:p>
            <a:fld id="{86F66CA0-9018-44EF-AF74-133E17A58807}" type="slidenum">
              <a:rPr lang="en-US"/>
              <a:pPr/>
              <a:t>51</a:t>
            </a:fld>
            <a:endParaRPr lang="en-US"/>
          </a:p>
        </p:txBody>
      </p:sp>
      <p:sp>
        <p:nvSpPr>
          <p:cNvPr id="145412" name="Rectangle 2"/>
          <p:cNvSpPr>
            <a:spLocks noRo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6"/>
          <p:cNvSpPr>
            <a:spLocks noGrp="1" noChangeArrowheads="1"/>
          </p:cNvSpPr>
          <p:nvPr>
            <p:ph type="ftr" sz="quarter" idx="4"/>
          </p:nvPr>
        </p:nvSpPr>
        <p:spPr>
          <a:noFill/>
        </p:spPr>
        <p:txBody>
          <a:bodyPr/>
          <a:lstStyle/>
          <a:p>
            <a:r>
              <a:rPr lang="en-US"/>
              <a:t>CP8304- Ryerson University</a:t>
            </a:r>
          </a:p>
        </p:txBody>
      </p:sp>
      <p:sp>
        <p:nvSpPr>
          <p:cNvPr id="146435" name="Rectangle 7"/>
          <p:cNvSpPr>
            <a:spLocks noGrp="1" noChangeArrowheads="1"/>
          </p:cNvSpPr>
          <p:nvPr>
            <p:ph type="sldNum" sz="quarter" idx="5"/>
          </p:nvPr>
        </p:nvSpPr>
        <p:spPr>
          <a:noFill/>
        </p:spPr>
        <p:txBody>
          <a:bodyPr/>
          <a:lstStyle/>
          <a:p>
            <a:fld id="{0047F6B9-98B4-478F-88C4-927A874BB84F}" type="slidenum">
              <a:rPr lang="en-US"/>
              <a:pPr/>
              <a:t>52</a:t>
            </a:fld>
            <a:endParaRPr lang="en-US"/>
          </a:p>
        </p:txBody>
      </p:sp>
      <p:sp>
        <p:nvSpPr>
          <p:cNvPr id="146436" name="Rectangle 2"/>
          <p:cNvSpPr>
            <a:spLocks noRot="1" noChangeArrowheads="1" noTextEdit="1"/>
          </p:cNvSpPr>
          <p:nvPr>
            <p:ph type="sldImg"/>
          </p:nvPr>
        </p:nvSpPr>
        <p:spPr>
          <a:ln/>
        </p:spPr>
      </p:sp>
      <p:sp>
        <p:nvSpPr>
          <p:cNvPr id="1464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6"/>
          <p:cNvSpPr>
            <a:spLocks noGrp="1" noChangeArrowheads="1"/>
          </p:cNvSpPr>
          <p:nvPr>
            <p:ph type="ftr" sz="quarter" idx="4"/>
          </p:nvPr>
        </p:nvSpPr>
        <p:spPr>
          <a:noFill/>
        </p:spPr>
        <p:txBody>
          <a:bodyPr/>
          <a:lstStyle/>
          <a:p>
            <a:r>
              <a:rPr lang="en-US"/>
              <a:t>CP8304- Ryerson University</a:t>
            </a:r>
          </a:p>
        </p:txBody>
      </p:sp>
      <p:sp>
        <p:nvSpPr>
          <p:cNvPr id="147459" name="Rectangle 7"/>
          <p:cNvSpPr>
            <a:spLocks noGrp="1" noChangeArrowheads="1"/>
          </p:cNvSpPr>
          <p:nvPr>
            <p:ph type="sldNum" sz="quarter" idx="5"/>
          </p:nvPr>
        </p:nvSpPr>
        <p:spPr>
          <a:noFill/>
        </p:spPr>
        <p:txBody>
          <a:bodyPr/>
          <a:lstStyle/>
          <a:p>
            <a:fld id="{4E4EA955-9770-4534-A256-3B0F3430EBE5}" type="slidenum">
              <a:rPr lang="en-US"/>
              <a:pPr/>
              <a:t>53</a:t>
            </a:fld>
            <a:endParaRPr lang="en-US"/>
          </a:p>
        </p:txBody>
      </p:sp>
      <p:sp>
        <p:nvSpPr>
          <p:cNvPr id="147460" name="Rectangle 2"/>
          <p:cNvSpPr>
            <a:spLocks noRo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6"/>
          <p:cNvSpPr>
            <a:spLocks noGrp="1" noChangeArrowheads="1"/>
          </p:cNvSpPr>
          <p:nvPr>
            <p:ph type="ftr" sz="quarter" idx="4"/>
          </p:nvPr>
        </p:nvSpPr>
        <p:spPr>
          <a:noFill/>
        </p:spPr>
        <p:txBody>
          <a:bodyPr/>
          <a:lstStyle/>
          <a:p>
            <a:r>
              <a:rPr lang="en-US"/>
              <a:t>CP8304- Ryerson University</a:t>
            </a:r>
          </a:p>
        </p:txBody>
      </p:sp>
      <p:sp>
        <p:nvSpPr>
          <p:cNvPr id="148483" name="Rectangle 7"/>
          <p:cNvSpPr>
            <a:spLocks noGrp="1" noChangeArrowheads="1"/>
          </p:cNvSpPr>
          <p:nvPr>
            <p:ph type="sldNum" sz="quarter" idx="5"/>
          </p:nvPr>
        </p:nvSpPr>
        <p:spPr>
          <a:noFill/>
        </p:spPr>
        <p:txBody>
          <a:bodyPr/>
          <a:lstStyle/>
          <a:p>
            <a:fld id="{70D5570E-703E-4F1D-9731-638D900FC9D0}" type="slidenum">
              <a:rPr lang="en-US"/>
              <a:pPr/>
              <a:t>54</a:t>
            </a:fld>
            <a:endParaRPr lang="en-US"/>
          </a:p>
        </p:txBody>
      </p:sp>
      <p:sp>
        <p:nvSpPr>
          <p:cNvPr id="148484" name="Rectangle 2"/>
          <p:cNvSpPr>
            <a:spLocks noRot="1" noChangeArrowheads="1" noTextEdit="1"/>
          </p:cNvSpPr>
          <p:nvPr>
            <p:ph type="sldImg"/>
          </p:nvPr>
        </p:nvSpPr>
        <p:spPr>
          <a:ln/>
        </p:spPr>
      </p:sp>
      <p:sp>
        <p:nvSpPr>
          <p:cNvPr id="1484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6"/>
          <p:cNvSpPr>
            <a:spLocks noGrp="1" noChangeArrowheads="1"/>
          </p:cNvSpPr>
          <p:nvPr>
            <p:ph type="ftr" sz="quarter" idx="4"/>
          </p:nvPr>
        </p:nvSpPr>
        <p:spPr>
          <a:noFill/>
        </p:spPr>
        <p:txBody>
          <a:bodyPr/>
          <a:lstStyle/>
          <a:p>
            <a:r>
              <a:rPr lang="en-US"/>
              <a:t>CP8304- Ryerson University</a:t>
            </a:r>
          </a:p>
        </p:txBody>
      </p:sp>
      <p:sp>
        <p:nvSpPr>
          <p:cNvPr id="149507" name="Rectangle 7"/>
          <p:cNvSpPr>
            <a:spLocks noGrp="1" noChangeArrowheads="1"/>
          </p:cNvSpPr>
          <p:nvPr>
            <p:ph type="sldNum" sz="quarter" idx="5"/>
          </p:nvPr>
        </p:nvSpPr>
        <p:spPr>
          <a:noFill/>
        </p:spPr>
        <p:txBody>
          <a:bodyPr/>
          <a:lstStyle/>
          <a:p>
            <a:fld id="{E8254C86-FE44-442E-AD97-150DD85A057B}" type="slidenum">
              <a:rPr lang="en-US"/>
              <a:pPr/>
              <a:t>55</a:t>
            </a:fld>
            <a:endParaRPr lang="en-US"/>
          </a:p>
        </p:txBody>
      </p:sp>
      <p:sp>
        <p:nvSpPr>
          <p:cNvPr id="149508" name="Rectangle 2"/>
          <p:cNvSpPr>
            <a:spLocks noRo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6"/>
          <p:cNvSpPr>
            <a:spLocks noGrp="1" noChangeArrowheads="1"/>
          </p:cNvSpPr>
          <p:nvPr>
            <p:ph type="ftr" sz="quarter" idx="4"/>
          </p:nvPr>
        </p:nvSpPr>
        <p:spPr>
          <a:noFill/>
        </p:spPr>
        <p:txBody>
          <a:bodyPr/>
          <a:lstStyle/>
          <a:p>
            <a:r>
              <a:rPr lang="en-US"/>
              <a:t>CP8304- Ryerson University</a:t>
            </a:r>
          </a:p>
        </p:txBody>
      </p:sp>
      <p:sp>
        <p:nvSpPr>
          <p:cNvPr id="150531" name="Rectangle 7"/>
          <p:cNvSpPr>
            <a:spLocks noGrp="1" noChangeArrowheads="1"/>
          </p:cNvSpPr>
          <p:nvPr>
            <p:ph type="sldNum" sz="quarter" idx="5"/>
          </p:nvPr>
        </p:nvSpPr>
        <p:spPr>
          <a:noFill/>
        </p:spPr>
        <p:txBody>
          <a:bodyPr/>
          <a:lstStyle/>
          <a:p>
            <a:fld id="{B6E19F10-E55B-4DC4-9140-F96C22891D83}" type="slidenum">
              <a:rPr lang="en-US"/>
              <a:pPr/>
              <a:t>56</a:t>
            </a:fld>
            <a:endParaRPr lang="en-US"/>
          </a:p>
        </p:txBody>
      </p:sp>
      <p:sp>
        <p:nvSpPr>
          <p:cNvPr id="150532" name="Rectangle 2"/>
          <p:cNvSpPr>
            <a:spLocks noRot="1" noChangeArrowheads="1" noTextEdit="1"/>
          </p:cNvSpPr>
          <p:nvPr>
            <p:ph type="sldImg"/>
          </p:nvPr>
        </p:nvSpPr>
        <p:spPr>
          <a:ln/>
        </p:spPr>
      </p:sp>
      <p:sp>
        <p:nvSpPr>
          <p:cNvPr id="1505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6"/>
          <p:cNvSpPr>
            <a:spLocks noGrp="1" noChangeArrowheads="1"/>
          </p:cNvSpPr>
          <p:nvPr>
            <p:ph type="ftr" sz="quarter" idx="4"/>
          </p:nvPr>
        </p:nvSpPr>
        <p:spPr>
          <a:noFill/>
        </p:spPr>
        <p:txBody>
          <a:bodyPr/>
          <a:lstStyle/>
          <a:p>
            <a:r>
              <a:rPr lang="en-US"/>
              <a:t>CP8304- Ryerson University</a:t>
            </a:r>
          </a:p>
        </p:txBody>
      </p:sp>
      <p:sp>
        <p:nvSpPr>
          <p:cNvPr id="151555" name="Rectangle 7"/>
          <p:cNvSpPr>
            <a:spLocks noGrp="1" noChangeArrowheads="1"/>
          </p:cNvSpPr>
          <p:nvPr>
            <p:ph type="sldNum" sz="quarter" idx="5"/>
          </p:nvPr>
        </p:nvSpPr>
        <p:spPr>
          <a:noFill/>
        </p:spPr>
        <p:txBody>
          <a:bodyPr/>
          <a:lstStyle/>
          <a:p>
            <a:fld id="{30EAA742-B394-4FB5-8480-A479A73A5A66}" type="slidenum">
              <a:rPr lang="en-US"/>
              <a:pPr/>
              <a:t>57</a:t>
            </a:fld>
            <a:endParaRPr lang="en-US"/>
          </a:p>
        </p:txBody>
      </p:sp>
      <p:sp>
        <p:nvSpPr>
          <p:cNvPr id="151556" name="Rectangle 2"/>
          <p:cNvSpPr>
            <a:spLocks noRot="1" noChangeArrowheads="1" noTextEdit="1"/>
          </p:cNvSpPr>
          <p:nvPr>
            <p:ph type="sldImg"/>
          </p:nvPr>
        </p:nvSpPr>
        <p:spPr>
          <a:ln/>
        </p:spPr>
      </p:sp>
      <p:sp>
        <p:nvSpPr>
          <p:cNvPr id="1515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6"/>
          <p:cNvSpPr>
            <a:spLocks noGrp="1" noChangeArrowheads="1"/>
          </p:cNvSpPr>
          <p:nvPr>
            <p:ph type="ftr" sz="quarter" idx="4"/>
          </p:nvPr>
        </p:nvSpPr>
        <p:spPr>
          <a:noFill/>
        </p:spPr>
        <p:txBody>
          <a:bodyPr/>
          <a:lstStyle/>
          <a:p>
            <a:r>
              <a:rPr lang="en-US"/>
              <a:t>CP8304- Ryerson University</a:t>
            </a:r>
          </a:p>
        </p:txBody>
      </p:sp>
      <p:sp>
        <p:nvSpPr>
          <p:cNvPr id="152579" name="Rectangle 7"/>
          <p:cNvSpPr>
            <a:spLocks noGrp="1" noChangeArrowheads="1"/>
          </p:cNvSpPr>
          <p:nvPr>
            <p:ph type="sldNum" sz="quarter" idx="5"/>
          </p:nvPr>
        </p:nvSpPr>
        <p:spPr>
          <a:noFill/>
        </p:spPr>
        <p:txBody>
          <a:bodyPr/>
          <a:lstStyle/>
          <a:p>
            <a:fld id="{37193E6C-8E72-44E6-85EB-E106AA70E962}" type="slidenum">
              <a:rPr lang="en-US"/>
              <a:pPr/>
              <a:t>58</a:t>
            </a:fld>
            <a:endParaRPr lang="en-US"/>
          </a:p>
        </p:txBody>
      </p:sp>
      <p:sp>
        <p:nvSpPr>
          <p:cNvPr id="152580" name="Rectangle 2"/>
          <p:cNvSpPr>
            <a:spLocks noRot="1" noChangeArrowheads="1" noTextEdit="1"/>
          </p:cNvSpPr>
          <p:nvPr>
            <p:ph type="sldImg"/>
          </p:nvPr>
        </p:nvSpPr>
        <p:spPr>
          <a:ln/>
        </p:spPr>
      </p:sp>
      <p:sp>
        <p:nvSpPr>
          <p:cNvPr id="1525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6"/>
          <p:cNvSpPr>
            <a:spLocks noGrp="1" noChangeArrowheads="1"/>
          </p:cNvSpPr>
          <p:nvPr>
            <p:ph type="ftr" sz="quarter" idx="4"/>
          </p:nvPr>
        </p:nvSpPr>
        <p:spPr>
          <a:noFill/>
        </p:spPr>
        <p:txBody>
          <a:bodyPr/>
          <a:lstStyle/>
          <a:p>
            <a:r>
              <a:rPr lang="en-US"/>
              <a:t>CP8304- Ryerson University</a:t>
            </a:r>
          </a:p>
        </p:txBody>
      </p:sp>
      <p:sp>
        <p:nvSpPr>
          <p:cNvPr id="153603" name="Rectangle 7"/>
          <p:cNvSpPr>
            <a:spLocks noGrp="1" noChangeArrowheads="1"/>
          </p:cNvSpPr>
          <p:nvPr>
            <p:ph type="sldNum" sz="quarter" idx="5"/>
          </p:nvPr>
        </p:nvSpPr>
        <p:spPr>
          <a:noFill/>
        </p:spPr>
        <p:txBody>
          <a:bodyPr/>
          <a:lstStyle/>
          <a:p>
            <a:fld id="{E9ED0B12-6DCD-459B-BAF7-3B6B3821C6B9}" type="slidenum">
              <a:rPr lang="en-US"/>
              <a:pPr/>
              <a:t>59</a:t>
            </a:fld>
            <a:endParaRPr lang="en-US"/>
          </a:p>
        </p:txBody>
      </p:sp>
      <p:sp>
        <p:nvSpPr>
          <p:cNvPr id="153604" name="Rectangle 2"/>
          <p:cNvSpPr>
            <a:spLocks noRot="1" noChangeArrowheads="1" noTextEdit="1"/>
          </p:cNvSpPr>
          <p:nvPr>
            <p:ph type="sldImg"/>
          </p:nvPr>
        </p:nvSpPr>
        <p:spPr>
          <a:ln/>
        </p:spPr>
      </p:sp>
      <p:sp>
        <p:nvSpPr>
          <p:cNvPr id="1536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p:spPr>
        <p:txBody>
          <a:bodyPr/>
          <a:lstStyle/>
          <a:p>
            <a:r>
              <a:rPr lang="en-US"/>
              <a:t>CP8304- Ryerson University</a:t>
            </a:r>
          </a:p>
        </p:txBody>
      </p:sp>
      <p:sp>
        <p:nvSpPr>
          <p:cNvPr id="99331" name="Rectangle 7"/>
          <p:cNvSpPr>
            <a:spLocks noGrp="1" noChangeArrowheads="1"/>
          </p:cNvSpPr>
          <p:nvPr>
            <p:ph type="sldNum" sz="quarter" idx="5"/>
          </p:nvPr>
        </p:nvSpPr>
        <p:spPr>
          <a:noFill/>
        </p:spPr>
        <p:txBody>
          <a:bodyPr/>
          <a:lstStyle/>
          <a:p>
            <a:fld id="{7F289144-AB24-4BE7-8D5F-D1184A16E81C}" type="slidenum">
              <a:rPr lang="en-US"/>
              <a:pPr/>
              <a:t>6</a:t>
            </a:fld>
            <a:endParaRPr lang="en-US"/>
          </a:p>
        </p:txBody>
      </p:sp>
      <p:sp>
        <p:nvSpPr>
          <p:cNvPr id="99332" name="Rectangle 2"/>
          <p:cNvSpPr>
            <a:spLocks noRot="1" noChangeArrowheads="1" noTextEdit="1"/>
          </p:cNvSpPr>
          <p:nvPr>
            <p:ph type="sldImg"/>
          </p:nvPr>
        </p:nvSpPr>
        <p:spPr>
          <a:ln/>
        </p:spPr>
      </p:sp>
      <p:sp>
        <p:nvSpPr>
          <p:cNvPr id="993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ftr" sz="quarter" idx="4"/>
          </p:nvPr>
        </p:nvSpPr>
        <p:spPr>
          <a:noFill/>
        </p:spPr>
        <p:txBody>
          <a:bodyPr/>
          <a:lstStyle/>
          <a:p>
            <a:r>
              <a:rPr lang="en-US"/>
              <a:t>CP8304- Ryerson University</a:t>
            </a:r>
          </a:p>
        </p:txBody>
      </p:sp>
      <p:sp>
        <p:nvSpPr>
          <p:cNvPr id="154627" name="Rectangle 7"/>
          <p:cNvSpPr>
            <a:spLocks noGrp="1" noChangeArrowheads="1"/>
          </p:cNvSpPr>
          <p:nvPr>
            <p:ph type="sldNum" sz="quarter" idx="5"/>
          </p:nvPr>
        </p:nvSpPr>
        <p:spPr>
          <a:noFill/>
        </p:spPr>
        <p:txBody>
          <a:bodyPr/>
          <a:lstStyle/>
          <a:p>
            <a:fld id="{757F498A-4293-44AF-BDA1-004AC8AFDFEC}" type="slidenum">
              <a:rPr lang="en-US"/>
              <a:pPr/>
              <a:t>60</a:t>
            </a:fld>
            <a:endParaRPr lang="en-US"/>
          </a:p>
        </p:txBody>
      </p:sp>
      <p:sp>
        <p:nvSpPr>
          <p:cNvPr id="154628" name="Rectangle 2"/>
          <p:cNvSpPr>
            <a:spLocks noRot="1" noChangeArrowheads="1" noTextEdit="1"/>
          </p:cNvSpPr>
          <p:nvPr>
            <p:ph type="sldImg"/>
          </p:nvPr>
        </p:nvSpPr>
        <p:spPr>
          <a:ln/>
        </p:spPr>
      </p:sp>
      <p:sp>
        <p:nvSpPr>
          <p:cNvPr id="1546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ftr" sz="quarter" idx="4"/>
          </p:nvPr>
        </p:nvSpPr>
        <p:spPr>
          <a:noFill/>
        </p:spPr>
        <p:txBody>
          <a:bodyPr/>
          <a:lstStyle/>
          <a:p>
            <a:r>
              <a:rPr lang="en-US"/>
              <a:t>CP8304- Ryerson University</a:t>
            </a:r>
          </a:p>
        </p:txBody>
      </p:sp>
      <p:sp>
        <p:nvSpPr>
          <p:cNvPr id="155651" name="Rectangle 7"/>
          <p:cNvSpPr>
            <a:spLocks noGrp="1" noChangeArrowheads="1"/>
          </p:cNvSpPr>
          <p:nvPr>
            <p:ph type="sldNum" sz="quarter" idx="5"/>
          </p:nvPr>
        </p:nvSpPr>
        <p:spPr>
          <a:noFill/>
        </p:spPr>
        <p:txBody>
          <a:bodyPr/>
          <a:lstStyle/>
          <a:p>
            <a:fld id="{B5D13ED5-1429-49CB-807D-21B6FBBABF05}" type="slidenum">
              <a:rPr lang="en-US"/>
              <a:pPr/>
              <a:t>61</a:t>
            </a:fld>
            <a:endParaRPr lang="en-US"/>
          </a:p>
        </p:txBody>
      </p:sp>
      <p:sp>
        <p:nvSpPr>
          <p:cNvPr id="155652" name="Rectangle 2"/>
          <p:cNvSpPr>
            <a:spLocks noRo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6"/>
          <p:cNvSpPr>
            <a:spLocks noGrp="1" noChangeArrowheads="1"/>
          </p:cNvSpPr>
          <p:nvPr>
            <p:ph type="ftr" sz="quarter" idx="4"/>
          </p:nvPr>
        </p:nvSpPr>
        <p:spPr>
          <a:noFill/>
        </p:spPr>
        <p:txBody>
          <a:bodyPr/>
          <a:lstStyle/>
          <a:p>
            <a:r>
              <a:rPr lang="en-US"/>
              <a:t>CP8304- Ryerson University</a:t>
            </a:r>
          </a:p>
        </p:txBody>
      </p:sp>
      <p:sp>
        <p:nvSpPr>
          <p:cNvPr id="156675" name="Rectangle 7"/>
          <p:cNvSpPr>
            <a:spLocks noGrp="1" noChangeArrowheads="1"/>
          </p:cNvSpPr>
          <p:nvPr>
            <p:ph type="sldNum" sz="quarter" idx="5"/>
          </p:nvPr>
        </p:nvSpPr>
        <p:spPr>
          <a:noFill/>
        </p:spPr>
        <p:txBody>
          <a:bodyPr/>
          <a:lstStyle/>
          <a:p>
            <a:fld id="{F957D84C-DEBE-402A-9403-ACE70ACBEF5E}" type="slidenum">
              <a:rPr lang="en-US"/>
              <a:pPr/>
              <a:t>62</a:t>
            </a:fld>
            <a:endParaRPr lang="en-US"/>
          </a:p>
        </p:txBody>
      </p:sp>
      <p:sp>
        <p:nvSpPr>
          <p:cNvPr id="156676" name="Rectangle 2"/>
          <p:cNvSpPr>
            <a:spLocks noRot="1" noChangeArrowheads="1" noTextEdit="1"/>
          </p:cNvSpPr>
          <p:nvPr>
            <p:ph type="sldImg"/>
          </p:nvPr>
        </p:nvSpPr>
        <p:spPr>
          <a:ln/>
        </p:spPr>
      </p:sp>
      <p:sp>
        <p:nvSpPr>
          <p:cNvPr id="1566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6"/>
          <p:cNvSpPr>
            <a:spLocks noGrp="1" noChangeArrowheads="1"/>
          </p:cNvSpPr>
          <p:nvPr>
            <p:ph type="ftr" sz="quarter" idx="4"/>
          </p:nvPr>
        </p:nvSpPr>
        <p:spPr>
          <a:noFill/>
        </p:spPr>
        <p:txBody>
          <a:bodyPr/>
          <a:lstStyle/>
          <a:p>
            <a:r>
              <a:rPr lang="en-US"/>
              <a:t>CP8304- Ryerson University</a:t>
            </a:r>
          </a:p>
        </p:txBody>
      </p:sp>
      <p:sp>
        <p:nvSpPr>
          <p:cNvPr id="157699" name="Rectangle 7"/>
          <p:cNvSpPr>
            <a:spLocks noGrp="1" noChangeArrowheads="1"/>
          </p:cNvSpPr>
          <p:nvPr>
            <p:ph type="sldNum" sz="quarter" idx="5"/>
          </p:nvPr>
        </p:nvSpPr>
        <p:spPr>
          <a:noFill/>
        </p:spPr>
        <p:txBody>
          <a:bodyPr/>
          <a:lstStyle/>
          <a:p>
            <a:fld id="{AA8DF9B0-31D8-4B90-BB7B-4F17E3EA9B46}" type="slidenum">
              <a:rPr lang="en-US"/>
              <a:pPr/>
              <a:t>63</a:t>
            </a:fld>
            <a:endParaRPr lang="en-US"/>
          </a:p>
        </p:txBody>
      </p:sp>
      <p:sp>
        <p:nvSpPr>
          <p:cNvPr id="157700" name="Rectangle 2"/>
          <p:cNvSpPr>
            <a:spLocks noRot="1" noChangeArrowheads="1" noTextEdit="1"/>
          </p:cNvSpPr>
          <p:nvPr>
            <p:ph type="sldImg"/>
          </p:nvPr>
        </p:nvSpPr>
        <p:spPr>
          <a:ln/>
        </p:spPr>
      </p:sp>
      <p:sp>
        <p:nvSpPr>
          <p:cNvPr id="1577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6"/>
          <p:cNvSpPr>
            <a:spLocks noGrp="1" noChangeArrowheads="1"/>
          </p:cNvSpPr>
          <p:nvPr>
            <p:ph type="ftr" sz="quarter" idx="4"/>
          </p:nvPr>
        </p:nvSpPr>
        <p:spPr>
          <a:noFill/>
        </p:spPr>
        <p:txBody>
          <a:bodyPr/>
          <a:lstStyle/>
          <a:p>
            <a:r>
              <a:rPr lang="en-US"/>
              <a:t>CP8304- Ryerson University</a:t>
            </a:r>
          </a:p>
        </p:txBody>
      </p:sp>
      <p:sp>
        <p:nvSpPr>
          <p:cNvPr id="158723" name="Rectangle 7"/>
          <p:cNvSpPr>
            <a:spLocks noGrp="1" noChangeArrowheads="1"/>
          </p:cNvSpPr>
          <p:nvPr>
            <p:ph type="sldNum" sz="quarter" idx="5"/>
          </p:nvPr>
        </p:nvSpPr>
        <p:spPr>
          <a:noFill/>
        </p:spPr>
        <p:txBody>
          <a:bodyPr/>
          <a:lstStyle/>
          <a:p>
            <a:fld id="{98D397DD-6848-4370-BDEA-5B2138CD1479}" type="slidenum">
              <a:rPr lang="en-US"/>
              <a:pPr/>
              <a:t>64</a:t>
            </a:fld>
            <a:endParaRPr lang="en-US"/>
          </a:p>
        </p:txBody>
      </p:sp>
      <p:sp>
        <p:nvSpPr>
          <p:cNvPr id="158724" name="Rectangle 2"/>
          <p:cNvSpPr>
            <a:spLocks noRot="1" noChangeArrowheads="1" noTextEdit="1"/>
          </p:cNvSpPr>
          <p:nvPr>
            <p:ph type="sldImg"/>
          </p:nvPr>
        </p:nvSpPr>
        <p:spPr>
          <a:ln/>
        </p:spPr>
      </p:sp>
      <p:sp>
        <p:nvSpPr>
          <p:cNvPr id="1587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6"/>
          <p:cNvSpPr>
            <a:spLocks noGrp="1" noChangeArrowheads="1"/>
          </p:cNvSpPr>
          <p:nvPr>
            <p:ph type="ftr" sz="quarter" idx="4"/>
          </p:nvPr>
        </p:nvSpPr>
        <p:spPr>
          <a:noFill/>
        </p:spPr>
        <p:txBody>
          <a:bodyPr/>
          <a:lstStyle/>
          <a:p>
            <a:r>
              <a:rPr lang="en-US"/>
              <a:t>CP8304- Ryerson University</a:t>
            </a:r>
          </a:p>
        </p:txBody>
      </p:sp>
      <p:sp>
        <p:nvSpPr>
          <p:cNvPr id="159747" name="Rectangle 7"/>
          <p:cNvSpPr>
            <a:spLocks noGrp="1" noChangeArrowheads="1"/>
          </p:cNvSpPr>
          <p:nvPr>
            <p:ph type="sldNum" sz="quarter" idx="5"/>
          </p:nvPr>
        </p:nvSpPr>
        <p:spPr>
          <a:noFill/>
        </p:spPr>
        <p:txBody>
          <a:bodyPr/>
          <a:lstStyle/>
          <a:p>
            <a:fld id="{A2A3BBC8-F360-42E6-9642-8988DDB69E49}" type="slidenum">
              <a:rPr lang="en-US"/>
              <a:pPr/>
              <a:t>65</a:t>
            </a:fld>
            <a:endParaRPr lang="en-US"/>
          </a:p>
        </p:txBody>
      </p:sp>
      <p:sp>
        <p:nvSpPr>
          <p:cNvPr id="159748" name="Rectangle 2"/>
          <p:cNvSpPr>
            <a:spLocks noRot="1" noChangeArrowheads="1" noTextEdit="1"/>
          </p:cNvSpPr>
          <p:nvPr>
            <p:ph type="sldImg"/>
          </p:nvPr>
        </p:nvSpPr>
        <p:spPr>
          <a:ln/>
        </p:spPr>
      </p:sp>
      <p:sp>
        <p:nvSpPr>
          <p:cNvPr id="1597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6"/>
          <p:cNvSpPr>
            <a:spLocks noGrp="1" noChangeArrowheads="1"/>
          </p:cNvSpPr>
          <p:nvPr>
            <p:ph type="ftr" sz="quarter" idx="4"/>
          </p:nvPr>
        </p:nvSpPr>
        <p:spPr>
          <a:noFill/>
        </p:spPr>
        <p:txBody>
          <a:bodyPr/>
          <a:lstStyle/>
          <a:p>
            <a:r>
              <a:rPr lang="en-US"/>
              <a:t>CP8304- Ryerson University</a:t>
            </a:r>
          </a:p>
        </p:txBody>
      </p:sp>
      <p:sp>
        <p:nvSpPr>
          <p:cNvPr id="160771" name="Rectangle 7"/>
          <p:cNvSpPr>
            <a:spLocks noGrp="1" noChangeArrowheads="1"/>
          </p:cNvSpPr>
          <p:nvPr>
            <p:ph type="sldNum" sz="quarter" idx="5"/>
          </p:nvPr>
        </p:nvSpPr>
        <p:spPr>
          <a:noFill/>
        </p:spPr>
        <p:txBody>
          <a:bodyPr/>
          <a:lstStyle/>
          <a:p>
            <a:fld id="{27363E9C-B992-403B-80CA-5480B12CB08C}" type="slidenum">
              <a:rPr lang="en-US"/>
              <a:pPr/>
              <a:t>66</a:t>
            </a:fld>
            <a:endParaRPr lang="en-US"/>
          </a:p>
        </p:txBody>
      </p:sp>
      <p:sp>
        <p:nvSpPr>
          <p:cNvPr id="160772" name="Rectangle 2"/>
          <p:cNvSpPr>
            <a:spLocks noRot="1" noChangeArrowheads="1" noTextEdit="1"/>
          </p:cNvSpPr>
          <p:nvPr>
            <p:ph type="sldImg"/>
          </p:nvPr>
        </p:nvSpPr>
        <p:spPr>
          <a:ln/>
        </p:spPr>
      </p:sp>
      <p:sp>
        <p:nvSpPr>
          <p:cNvPr id="1607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6"/>
          <p:cNvSpPr>
            <a:spLocks noGrp="1" noChangeArrowheads="1"/>
          </p:cNvSpPr>
          <p:nvPr>
            <p:ph type="ftr" sz="quarter" idx="4"/>
          </p:nvPr>
        </p:nvSpPr>
        <p:spPr>
          <a:noFill/>
        </p:spPr>
        <p:txBody>
          <a:bodyPr/>
          <a:lstStyle/>
          <a:p>
            <a:r>
              <a:rPr lang="en-US"/>
              <a:t>CP8304- Ryerson University</a:t>
            </a:r>
          </a:p>
        </p:txBody>
      </p:sp>
      <p:sp>
        <p:nvSpPr>
          <p:cNvPr id="161795" name="Rectangle 7"/>
          <p:cNvSpPr>
            <a:spLocks noGrp="1" noChangeArrowheads="1"/>
          </p:cNvSpPr>
          <p:nvPr>
            <p:ph type="sldNum" sz="quarter" idx="5"/>
          </p:nvPr>
        </p:nvSpPr>
        <p:spPr>
          <a:noFill/>
        </p:spPr>
        <p:txBody>
          <a:bodyPr/>
          <a:lstStyle/>
          <a:p>
            <a:fld id="{76303936-16A7-48D2-9A06-12C843C4ECF4}" type="slidenum">
              <a:rPr lang="en-US"/>
              <a:pPr/>
              <a:t>67</a:t>
            </a:fld>
            <a:endParaRPr lang="en-US"/>
          </a:p>
        </p:txBody>
      </p:sp>
      <p:sp>
        <p:nvSpPr>
          <p:cNvPr id="161796" name="Rectangle 2"/>
          <p:cNvSpPr>
            <a:spLocks noRot="1" noChangeArrowheads="1" noTextEdit="1"/>
          </p:cNvSpPr>
          <p:nvPr>
            <p:ph type="sldImg"/>
          </p:nvPr>
        </p:nvSpPr>
        <p:spPr>
          <a:ln/>
        </p:spPr>
      </p:sp>
      <p:sp>
        <p:nvSpPr>
          <p:cNvPr id="1617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6"/>
          <p:cNvSpPr>
            <a:spLocks noGrp="1" noChangeArrowheads="1"/>
          </p:cNvSpPr>
          <p:nvPr>
            <p:ph type="ftr" sz="quarter" idx="4"/>
          </p:nvPr>
        </p:nvSpPr>
        <p:spPr>
          <a:noFill/>
        </p:spPr>
        <p:txBody>
          <a:bodyPr/>
          <a:lstStyle/>
          <a:p>
            <a:r>
              <a:rPr lang="en-US"/>
              <a:t>CP8304- Ryerson University</a:t>
            </a:r>
          </a:p>
        </p:txBody>
      </p:sp>
      <p:sp>
        <p:nvSpPr>
          <p:cNvPr id="162819" name="Rectangle 7"/>
          <p:cNvSpPr>
            <a:spLocks noGrp="1" noChangeArrowheads="1"/>
          </p:cNvSpPr>
          <p:nvPr>
            <p:ph type="sldNum" sz="quarter" idx="5"/>
          </p:nvPr>
        </p:nvSpPr>
        <p:spPr>
          <a:noFill/>
        </p:spPr>
        <p:txBody>
          <a:bodyPr/>
          <a:lstStyle/>
          <a:p>
            <a:fld id="{82427072-C3FB-4189-9FAD-A4986BCBB82F}" type="slidenum">
              <a:rPr lang="en-US"/>
              <a:pPr/>
              <a:t>68</a:t>
            </a:fld>
            <a:endParaRPr lang="en-US"/>
          </a:p>
        </p:txBody>
      </p:sp>
      <p:sp>
        <p:nvSpPr>
          <p:cNvPr id="162820" name="Rectangle 2"/>
          <p:cNvSpPr>
            <a:spLocks noRo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ChangeArrowheads="1"/>
          </p:cNvSpPr>
          <p:nvPr>
            <p:ph type="ftr" sz="quarter" idx="4"/>
          </p:nvPr>
        </p:nvSpPr>
        <p:spPr>
          <a:noFill/>
        </p:spPr>
        <p:txBody>
          <a:bodyPr/>
          <a:lstStyle/>
          <a:p>
            <a:r>
              <a:rPr lang="en-US"/>
              <a:t>CP8304- Ryerson University</a:t>
            </a:r>
          </a:p>
        </p:txBody>
      </p:sp>
      <p:sp>
        <p:nvSpPr>
          <p:cNvPr id="163843" name="Rectangle 7"/>
          <p:cNvSpPr>
            <a:spLocks noGrp="1" noChangeArrowheads="1"/>
          </p:cNvSpPr>
          <p:nvPr>
            <p:ph type="sldNum" sz="quarter" idx="5"/>
          </p:nvPr>
        </p:nvSpPr>
        <p:spPr>
          <a:noFill/>
        </p:spPr>
        <p:txBody>
          <a:bodyPr/>
          <a:lstStyle/>
          <a:p>
            <a:fld id="{9AACF6ED-29AC-484C-ACE1-DE176D83C2BE}" type="slidenum">
              <a:rPr lang="en-US"/>
              <a:pPr/>
              <a:t>69</a:t>
            </a:fld>
            <a:endParaRPr lang="en-US"/>
          </a:p>
        </p:txBody>
      </p:sp>
      <p:sp>
        <p:nvSpPr>
          <p:cNvPr id="163844" name="Rectangle 2"/>
          <p:cNvSpPr>
            <a:spLocks noRo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p:spPr>
        <p:txBody>
          <a:bodyPr/>
          <a:lstStyle/>
          <a:p>
            <a:r>
              <a:rPr lang="en-US"/>
              <a:t>CP8304- Ryerson University</a:t>
            </a:r>
          </a:p>
        </p:txBody>
      </p:sp>
      <p:sp>
        <p:nvSpPr>
          <p:cNvPr id="100355" name="Rectangle 7"/>
          <p:cNvSpPr>
            <a:spLocks noGrp="1" noChangeArrowheads="1"/>
          </p:cNvSpPr>
          <p:nvPr>
            <p:ph type="sldNum" sz="quarter" idx="5"/>
          </p:nvPr>
        </p:nvSpPr>
        <p:spPr>
          <a:noFill/>
        </p:spPr>
        <p:txBody>
          <a:bodyPr/>
          <a:lstStyle/>
          <a:p>
            <a:fld id="{68C58E62-C8DA-46DF-812C-D527912CCC1F}" type="slidenum">
              <a:rPr lang="en-US"/>
              <a:pPr/>
              <a:t>7</a:t>
            </a:fld>
            <a:endParaRPr lang="en-US"/>
          </a:p>
        </p:txBody>
      </p:sp>
      <p:sp>
        <p:nvSpPr>
          <p:cNvPr id="100356" name="Rectangle 2"/>
          <p:cNvSpPr>
            <a:spLocks noRot="1"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6"/>
          <p:cNvSpPr>
            <a:spLocks noGrp="1" noChangeArrowheads="1"/>
          </p:cNvSpPr>
          <p:nvPr>
            <p:ph type="ftr" sz="quarter" idx="4"/>
          </p:nvPr>
        </p:nvSpPr>
        <p:spPr>
          <a:noFill/>
        </p:spPr>
        <p:txBody>
          <a:bodyPr/>
          <a:lstStyle/>
          <a:p>
            <a:r>
              <a:rPr lang="en-US"/>
              <a:t>CP8304- Ryerson University</a:t>
            </a:r>
          </a:p>
        </p:txBody>
      </p:sp>
      <p:sp>
        <p:nvSpPr>
          <p:cNvPr id="164867" name="Rectangle 7"/>
          <p:cNvSpPr>
            <a:spLocks noGrp="1" noChangeArrowheads="1"/>
          </p:cNvSpPr>
          <p:nvPr>
            <p:ph type="sldNum" sz="quarter" idx="5"/>
          </p:nvPr>
        </p:nvSpPr>
        <p:spPr>
          <a:noFill/>
        </p:spPr>
        <p:txBody>
          <a:bodyPr/>
          <a:lstStyle/>
          <a:p>
            <a:fld id="{F2641DCE-6B57-4CC2-A7F3-E799D6393280}" type="slidenum">
              <a:rPr lang="en-US"/>
              <a:pPr/>
              <a:t>70</a:t>
            </a:fld>
            <a:endParaRPr lang="en-US"/>
          </a:p>
        </p:txBody>
      </p:sp>
      <p:sp>
        <p:nvSpPr>
          <p:cNvPr id="164868" name="Rectangle 2"/>
          <p:cNvSpPr>
            <a:spLocks noRot="1" noChangeArrowheads="1" noTextEdit="1"/>
          </p:cNvSpPr>
          <p:nvPr>
            <p:ph type="sldImg"/>
          </p:nvPr>
        </p:nvSpPr>
        <p:spPr>
          <a:ln/>
        </p:spPr>
      </p:sp>
      <p:sp>
        <p:nvSpPr>
          <p:cNvPr id="1648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ChangeArrowheads="1"/>
          </p:cNvSpPr>
          <p:nvPr>
            <p:ph type="ftr" sz="quarter" idx="4"/>
          </p:nvPr>
        </p:nvSpPr>
        <p:spPr>
          <a:noFill/>
        </p:spPr>
        <p:txBody>
          <a:bodyPr/>
          <a:lstStyle/>
          <a:p>
            <a:r>
              <a:rPr lang="en-US"/>
              <a:t>CP8304- Ryerson University</a:t>
            </a:r>
          </a:p>
        </p:txBody>
      </p:sp>
      <p:sp>
        <p:nvSpPr>
          <p:cNvPr id="165891" name="Rectangle 7"/>
          <p:cNvSpPr>
            <a:spLocks noGrp="1" noChangeArrowheads="1"/>
          </p:cNvSpPr>
          <p:nvPr>
            <p:ph type="sldNum" sz="quarter" idx="5"/>
          </p:nvPr>
        </p:nvSpPr>
        <p:spPr>
          <a:noFill/>
        </p:spPr>
        <p:txBody>
          <a:bodyPr/>
          <a:lstStyle/>
          <a:p>
            <a:fld id="{1E8DC77F-F1A2-4269-9EBB-034F1FD5917B}" type="slidenum">
              <a:rPr lang="en-US"/>
              <a:pPr/>
              <a:t>71</a:t>
            </a:fld>
            <a:endParaRPr lang="en-US"/>
          </a:p>
        </p:txBody>
      </p:sp>
      <p:sp>
        <p:nvSpPr>
          <p:cNvPr id="165892" name="Rectangle 2"/>
          <p:cNvSpPr>
            <a:spLocks noRot="1" noChangeArrowheads="1" noTextEdit="1"/>
          </p:cNvSpPr>
          <p:nvPr>
            <p:ph type="sldImg"/>
          </p:nvPr>
        </p:nvSpPr>
        <p:spPr>
          <a:ln/>
        </p:spPr>
      </p:sp>
      <p:sp>
        <p:nvSpPr>
          <p:cNvPr id="1658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6"/>
          <p:cNvSpPr>
            <a:spLocks noGrp="1" noChangeArrowheads="1"/>
          </p:cNvSpPr>
          <p:nvPr>
            <p:ph type="ftr" sz="quarter" idx="4"/>
          </p:nvPr>
        </p:nvSpPr>
        <p:spPr>
          <a:noFill/>
        </p:spPr>
        <p:txBody>
          <a:bodyPr/>
          <a:lstStyle/>
          <a:p>
            <a:r>
              <a:rPr lang="en-US"/>
              <a:t>CP8304- Ryerson University</a:t>
            </a:r>
          </a:p>
        </p:txBody>
      </p:sp>
      <p:sp>
        <p:nvSpPr>
          <p:cNvPr id="166915" name="Rectangle 7"/>
          <p:cNvSpPr>
            <a:spLocks noGrp="1" noChangeArrowheads="1"/>
          </p:cNvSpPr>
          <p:nvPr>
            <p:ph type="sldNum" sz="quarter" idx="5"/>
          </p:nvPr>
        </p:nvSpPr>
        <p:spPr>
          <a:noFill/>
        </p:spPr>
        <p:txBody>
          <a:bodyPr/>
          <a:lstStyle/>
          <a:p>
            <a:fld id="{6608300B-247E-426E-9D83-14243C101AC5}" type="slidenum">
              <a:rPr lang="en-US"/>
              <a:pPr/>
              <a:t>72</a:t>
            </a:fld>
            <a:endParaRPr lang="en-US"/>
          </a:p>
        </p:txBody>
      </p:sp>
      <p:sp>
        <p:nvSpPr>
          <p:cNvPr id="166916" name="Rectangle 2"/>
          <p:cNvSpPr>
            <a:spLocks noRot="1" noChangeArrowheads="1" noTextEdit="1"/>
          </p:cNvSpPr>
          <p:nvPr>
            <p:ph type="sldImg"/>
          </p:nvPr>
        </p:nvSpPr>
        <p:spPr>
          <a:ln/>
        </p:spPr>
      </p:sp>
      <p:sp>
        <p:nvSpPr>
          <p:cNvPr id="1669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6"/>
          <p:cNvSpPr>
            <a:spLocks noGrp="1" noChangeArrowheads="1"/>
          </p:cNvSpPr>
          <p:nvPr>
            <p:ph type="ftr" sz="quarter" idx="4"/>
          </p:nvPr>
        </p:nvSpPr>
        <p:spPr>
          <a:noFill/>
        </p:spPr>
        <p:txBody>
          <a:bodyPr/>
          <a:lstStyle/>
          <a:p>
            <a:r>
              <a:rPr lang="en-US"/>
              <a:t>CP8304- Ryerson University</a:t>
            </a:r>
          </a:p>
        </p:txBody>
      </p:sp>
      <p:sp>
        <p:nvSpPr>
          <p:cNvPr id="167939" name="Rectangle 7"/>
          <p:cNvSpPr>
            <a:spLocks noGrp="1" noChangeArrowheads="1"/>
          </p:cNvSpPr>
          <p:nvPr>
            <p:ph type="sldNum" sz="quarter" idx="5"/>
          </p:nvPr>
        </p:nvSpPr>
        <p:spPr>
          <a:noFill/>
        </p:spPr>
        <p:txBody>
          <a:bodyPr/>
          <a:lstStyle/>
          <a:p>
            <a:fld id="{00E8CC8D-CF21-4AD5-BC88-1A1460E863BC}" type="slidenum">
              <a:rPr lang="en-US"/>
              <a:pPr/>
              <a:t>73</a:t>
            </a:fld>
            <a:endParaRPr lang="en-US"/>
          </a:p>
        </p:txBody>
      </p:sp>
      <p:sp>
        <p:nvSpPr>
          <p:cNvPr id="167940" name="Rectangle 2"/>
          <p:cNvSpPr>
            <a:spLocks noRot="1" noChangeArrowheads="1" noTextEdit="1"/>
          </p:cNvSpPr>
          <p:nvPr>
            <p:ph type="sldImg"/>
          </p:nvPr>
        </p:nvSpPr>
        <p:spPr>
          <a:ln/>
        </p:spPr>
      </p:sp>
      <p:sp>
        <p:nvSpPr>
          <p:cNvPr id="1679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6"/>
          <p:cNvSpPr>
            <a:spLocks noGrp="1" noChangeArrowheads="1"/>
          </p:cNvSpPr>
          <p:nvPr>
            <p:ph type="ftr" sz="quarter" idx="4"/>
          </p:nvPr>
        </p:nvSpPr>
        <p:spPr>
          <a:noFill/>
        </p:spPr>
        <p:txBody>
          <a:bodyPr/>
          <a:lstStyle/>
          <a:p>
            <a:r>
              <a:rPr lang="en-US"/>
              <a:t>CP8304- Ryerson University</a:t>
            </a:r>
          </a:p>
        </p:txBody>
      </p:sp>
      <p:sp>
        <p:nvSpPr>
          <p:cNvPr id="168963" name="Rectangle 7"/>
          <p:cNvSpPr>
            <a:spLocks noGrp="1" noChangeArrowheads="1"/>
          </p:cNvSpPr>
          <p:nvPr>
            <p:ph type="sldNum" sz="quarter" idx="5"/>
          </p:nvPr>
        </p:nvSpPr>
        <p:spPr>
          <a:noFill/>
        </p:spPr>
        <p:txBody>
          <a:bodyPr/>
          <a:lstStyle/>
          <a:p>
            <a:fld id="{965219A9-03FA-4396-8B01-02CBF1F50127}" type="slidenum">
              <a:rPr lang="en-US"/>
              <a:pPr/>
              <a:t>74</a:t>
            </a:fld>
            <a:endParaRPr lang="en-US"/>
          </a:p>
        </p:txBody>
      </p:sp>
      <p:sp>
        <p:nvSpPr>
          <p:cNvPr id="168964" name="Rectangle 2"/>
          <p:cNvSpPr>
            <a:spLocks noRot="1" noChangeArrowheads="1" noTextEdit="1"/>
          </p:cNvSpPr>
          <p:nvPr>
            <p:ph type="sldImg"/>
          </p:nvPr>
        </p:nvSpPr>
        <p:spPr>
          <a:ln/>
        </p:spPr>
      </p:sp>
      <p:sp>
        <p:nvSpPr>
          <p:cNvPr id="1689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Grp="1" noChangeArrowheads="1"/>
          </p:cNvSpPr>
          <p:nvPr>
            <p:ph type="ftr" sz="quarter" idx="4"/>
          </p:nvPr>
        </p:nvSpPr>
        <p:spPr>
          <a:noFill/>
        </p:spPr>
        <p:txBody>
          <a:bodyPr/>
          <a:lstStyle/>
          <a:p>
            <a:r>
              <a:rPr lang="en-US"/>
              <a:t>CP8304- Ryerson University</a:t>
            </a:r>
          </a:p>
        </p:txBody>
      </p:sp>
      <p:sp>
        <p:nvSpPr>
          <p:cNvPr id="169987" name="Rectangle 7"/>
          <p:cNvSpPr>
            <a:spLocks noGrp="1" noChangeArrowheads="1"/>
          </p:cNvSpPr>
          <p:nvPr>
            <p:ph type="sldNum" sz="quarter" idx="5"/>
          </p:nvPr>
        </p:nvSpPr>
        <p:spPr>
          <a:noFill/>
        </p:spPr>
        <p:txBody>
          <a:bodyPr/>
          <a:lstStyle/>
          <a:p>
            <a:fld id="{DA417BD6-07C7-4CC8-8BDD-274977BDAFCE}" type="slidenum">
              <a:rPr lang="en-US"/>
              <a:pPr/>
              <a:t>75</a:t>
            </a:fld>
            <a:endParaRPr lang="en-US"/>
          </a:p>
        </p:txBody>
      </p:sp>
      <p:sp>
        <p:nvSpPr>
          <p:cNvPr id="169988" name="Rectangle 2"/>
          <p:cNvSpPr>
            <a:spLocks noRot="1" noChangeArrowheads="1" noTextEdit="1"/>
          </p:cNvSpPr>
          <p:nvPr>
            <p:ph type="sldImg"/>
          </p:nvPr>
        </p:nvSpPr>
        <p:spPr>
          <a:ln/>
        </p:spPr>
      </p:sp>
      <p:sp>
        <p:nvSpPr>
          <p:cNvPr id="1699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Grp="1" noChangeArrowheads="1"/>
          </p:cNvSpPr>
          <p:nvPr>
            <p:ph type="ftr" sz="quarter" idx="4"/>
          </p:nvPr>
        </p:nvSpPr>
        <p:spPr>
          <a:noFill/>
        </p:spPr>
        <p:txBody>
          <a:bodyPr/>
          <a:lstStyle/>
          <a:p>
            <a:r>
              <a:rPr lang="en-US"/>
              <a:t>CP8304- Ryerson University</a:t>
            </a:r>
          </a:p>
        </p:txBody>
      </p:sp>
      <p:sp>
        <p:nvSpPr>
          <p:cNvPr id="171011" name="Rectangle 7"/>
          <p:cNvSpPr>
            <a:spLocks noGrp="1" noChangeArrowheads="1"/>
          </p:cNvSpPr>
          <p:nvPr>
            <p:ph type="sldNum" sz="quarter" idx="5"/>
          </p:nvPr>
        </p:nvSpPr>
        <p:spPr>
          <a:noFill/>
        </p:spPr>
        <p:txBody>
          <a:bodyPr/>
          <a:lstStyle/>
          <a:p>
            <a:fld id="{C892973B-DE5B-47B0-8412-1C04ECD978F9}" type="slidenum">
              <a:rPr lang="en-US"/>
              <a:pPr/>
              <a:t>76</a:t>
            </a:fld>
            <a:endParaRPr lang="en-US"/>
          </a:p>
        </p:txBody>
      </p:sp>
      <p:sp>
        <p:nvSpPr>
          <p:cNvPr id="171012" name="Rectangle 2"/>
          <p:cNvSpPr>
            <a:spLocks noRot="1" noChangeArrowheads="1" noTextEdit="1"/>
          </p:cNvSpPr>
          <p:nvPr>
            <p:ph type="sldImg"/>
          </p:nvPr>
        </p:nvSpPr>
        <p:spPr>
          <a:ln/>
        </p:spPr>
      </p:sp>
      <p:sp>
        <p:nvSpPr>
          <p:cNvPr id="1710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6"/>
          <p:cNvSpPr>
            <a:spLocks noGrp="1" noChangeArrowheads="1"/>
          </p:cNvSpPr>
          <p:nvPr>
            <p:ph type="ftr" sz="quarter" idx="4"/>
          </p:nvPr>
        </p:nvSpPr>
        <p:spPr>
          <a:noFill/>
        </p:spPr>
        <p:txBody>
          <a:bodyPr/>
          <a:lstStyle/>
          <a:p>
            <a:r>
              <a:rPr lang="en-US"/>
              <a:t>CP8304- Ryerson University</a:t>
            </a:r>
          </a:p>
        </p:txBody>
      </p:sp>
      <p:sp>
        <p:nvSpPr>
          <p:cNvPr id="172035" name="Rectangle 7"/>
          <p:cNvSpPr>
            <a:spLocks noGrp="1" noChangeArrowheads="1"/>
          </p:cNvSpPr>
          <p:nvPr>
            <p:ph type="sldNum" sz="quarter" idx="5"/>
          </p:nvPr>
        </p:nvSpPr>
        <p:spPr>
          <a:noFill/>
        </p:spPr>
        <p:txBody>
          <a:bodyPr/>
          <a:lstStyle/>
          <a:p>
            <a:fld id="{1FAB6B8F-69B1-4F47-80DC-DD9BDFE66A98}" type="slidenum">
              <a:rPr lang="en-US"/>
              <a:pPr/>
              <a:t>77</a:t>
            </a:fld>
            <a:endParaRPr lang="en-US"/>
          </a:p>
        </p:txBody>
      </p:sp>
      <p:sp>
        <p:nvSpPr>
          <p:cNvPr id="172036" name="Rectangle 2"/>
          <p:cNvSpPr>
            <a:spLocks noRot="1" noChangeArrowheads="1" noTextEdit="1"/>
          </p:cNvSpPr>
          <p:nvPr>
            <p:ph type="sldImg"/>
          </p:nvPr>
        </p:nvSpPr>
        <p:spPr>
          <a:ln/>
        </p:spPr>
      </p:sp>
      <p:sp>
        <p:nvSpPr>
          <p:cNvPr id="17203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6"/>
          <p:cNvSpPr>
            <a:spLocks noGrp="1" noChangeArrowheads="1"/>
          </p:cNvSpPr>
          <p:nvPr>
            <p:ph type="ftr" sz="quarter" idx="4"/>
          </p:nvPr>
        </p:nvSpPr>
        <p:spPr>
          <a:noFill/>
        </p:spPr>
        <p:txBody>
          <a:bodyPr/>
          <a:lstStyle/>
          <a:p>
            <a:r>
              <a:rPr lang="en-US"/>
              <a:t>CP8304- Ryerson University</a:t>
            </a:r>
          </a:p>
        </p:txBody>
      </p:sp>
      <p:sp>
        <p:nvSpPr>
          <p:cNvPr id="173059" name="Rectangle 7"/>
          <p:cNvSpPr>
            <a:spLocks noGrp="1" noChangeArrowheads="1"/>
          </p:cNvSpPr>
          <p:nvPr>
            <p:ph type="sldNum" sz="quarter" idx="5"/>
          </p:nvPr>
        </p:nvSpPr>
        <p:spPr>
          <a:noFill/>
        </p:spPr>
        <p:txBody>
          <a:bodyPr/>
          <a:lstStyle/>
          <a:p>
            <a:fld id="{6DB8A068-95F9-4695-9342-C80FE76DCF7C}" type="slidenum">
              <a:rPr lang="en-US"/>
              <a:pPr/>
              <a:t>78</a:t>
            </a:fld>
            <a:endParaRPr lang="en-US"/>
          </a:p>
        </p:txBody>
      </p:sp>
      <p:sp>
        <p:nvSpPr>
          <p:cNvPr id="173060" name="Rectangle 2"/>
          <p:cNvSpPr>
            <a:spLocks noRo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6"/>
          <p:cNvSpPr>
            <a:spLocks noGrp="1" noChangeArrowheads="1"/>
          </p:cNvSpPr>
          <p:nvPr>
            <p:ph type="ftr" sz="quarter" idx="4"/>
          </p:nvPr>
        </p:nvSpPr>
        <p:spPr>
          <a:noFill/>
        </p:spPr>
        <p:txBody>
          <a:bodyPr/>
          <a:lstStyle/>
          <a:p>
            <a:r>
              <a:rPr lang="en-US"/>
              <a:t>CP8304- Ryerson University</a:t>
            </a:r>
          </a:p>
        </p:txBody>
      </p:sp>
      <p:sp>
        <p:nvSpPr>
          <p:cNvPr id="174083" name="Rectangle 7"/>
          <p:cNvSpPr>
            <a:spLocks noGrp="1" noChangeArrowheads="1"/>
          </p:cNvSpPr>
          <p:nvPr>
            <p:ph type="sldNum" sz="quarter" idx="5"/>
          </p:nvPr>
        </p:nvSpPr>
        <p:spPr>
          <a:noFill/>
        </p:spPr>
        <p:txBody>
          <a:bodyPr/>
          <a:lstStyle/>
          <a:p>
            <a:fld id="{709D7C20-E198-4214-8EA6-B2F5A919B105}" type="slidenum">
              <a:rPr lang="en-US"/>
              <a:pPr/>
              <a:t>79</a:t>
            </a:fld>
            <a:endParaRPr lang="en-US"/>
          </a:p>
        </p:txBody>
      </p:sp>
      <p:sp>
        <p:nvSpPr>
          <p:cNvPr id="174084" name="Rectangle 2"/>
          <p:cNvSpPr>
            <a:spLocks noRot="1" noChangeArrowheads="1" noTextEdit="1"/>
          </p:cNvSpPr>
          <p:nvPr>
            <p:ph type="sldImg"/>
          </p:nvPr>
        </p:nvSpPr>
        <p:spPr>
          <a:ln/>
        </p:spPr>
      </p:sp>
      <p:sp>
        <p:nvSpPr>
          <p:cNvPr id="1740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p:spPr>
        <p:txBody>
          <a:bodyPr/>
          <a:lstStyle/>
          <a:p>
            <a:r>
              <a:rPr lang="en-US"/>
              <a:t>CP8304- Ryerson University</a:t>
            </a:r>
          </a:p>
        </p:txBody>
      </p:sp>
      <p:sp>
        <p:nvSpPr>
          <p:cNvPr id="101379" name="Rectangle 7"/>
          <p:cNvSpPr>
            <a:spLocks noGrp="1" noChangeArrowheads="1"/>
          </p:cNvSpPr>
          <p:nvPr>
            <p:ph type="sldNum" sz="quarter" idx="5"/>
          </p:nvPr>
        </p:nvSpPr>
        <p:spPr>
          <a:noFill/>
        </p:spPr>
        <p:txBody>
          <a:bodyPr/>
          <a:lstStyle/>
          <a:p>
            <a:fld id="{C037559F-7CF3-4805-83E0-CC311BB32C54}" type="slidenum">
              <a:rPr lang="en-US"/>
              <a:pPr/>
              <a:t>8</a:t>
            </a:fld>
            <a:endParaRPr lang="en-US"/>
          </a:p>
        </p:txBody>
      </p:sp>
      <p:sp>
        <p:nvSpPr>
          <p:cNvPr id="101380" name="Rectangle 2"/>
          <p:cNvSpPr>
            <a:spLocks noRot="1" noChangeArrowheads="1" noTextEdit="1"/>
          </p:cNvSpPr>
          <p:nvPr>
            <p:ph type="sldImg"/>
          </p:nvPr>
        </p:nvSpPr>
        <p:spPr>
          <a:ln/>
        </p:spPr>
      </p:sp>
      <p:sp>
        <p:nvSpPr>
          <p:cNvPr id="1013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6"/>
          <p:cNvSpPr>
            <a:spLocks noGrp="1" noChangeArrowheads="1"/>
          </p:cNvSpPr>
          <p:nvPr>
            <p:ph type="ftr" sz="quarter" idx="4"/>
          </p:nvPr>
        </p:nvSpPr>
        <p:spPr>
          <a:noFill/>
        </p:spPr>
        <p:txBody>
          <a:bodyPr/>
          <a:lstStyle/>
          <a:p>
            <a:r>
              <a:rPr lang="en-US"/>
              <a:t>CP8304- Ryerson University</a:t>
            </a:r>
          </a:p>
        </p:txBody>
      </p:sp>
      <p:sp>
        <p:nvSpPr>
          <p:cNvPr id="175107" name="Rectangle 7"/>
          <p:cNvSpPr>
            <a:spLocks noGrp="1" noChangeArrowheads="1"/>
          </p:cNvSpPr>
          <p:nvPr>
            <p:ph type="sldNum" sz="quarter" idx="5"/>
          </p:nvPr>
        </p:nvSpPr>
        <p:spPr>
          <a:noFill/>
        </p:spPr>
        <p:txBody>
          <a:bodyPr/>
          <a:lstStyle/>
          <a:p>
            <a:fld id="{A9173637-B8AC-4D0D-92EB-0F9529D48457}" type="slidenum">
              <a:rPr lang="en-US"/>
              <a:pPr/>
              <a:t>80</a:t>
            </a:fld>
            <a:endParaRPr lang="en-US"/>
          </a:p>
        </p:txBody>
      </p:sp>
      <p:sp>
        <p:nvSpPr>
          <p:cNvPr id="175108" name="Rectangle 2"/>
          <p:cNvSpPr>
            <a:spLocks noRo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6"/>
          <p:cNvSpPr>
            <a:spLocks noGrp="1" noChangeArrowheads="1"/>
          </p:cNvSpPr>
          <p:nvPr>
            <p:ph type="ftr" sz="quarter" idx="4"/>
          </p:nvPr>
        </p:nvSpPr>
        <p:spPr>
          <a:noFill/>
        </p:spPr>
        <p:txBody>
          <a:bodyPr/>
          <a:lstStyle/>
          <a:p>
            <a:r>
              <a:rPr lang="en-US"/>
              <a:t>CP8304- Ryerson University</a:t>
            </a:r>
          </a:p>
        </p:txBody>
      </p:sp>
      <p:sp>
        <p:nvSpPr>
          <p:cNvPr id="176131" name="Rectangle 7"/>
          <p:cNvSpPr>
            <a:spLocks noGrp="1" noChangeArrowheads="1"/>
          </p:cNvSpPr>
          <p:nvPr>
            <p:ph type="sldNum" sz="quarter" idx="5"/>
          </p:nvPr>
        </p:nvSpPr>
        <p:spPr>
          <a:noFill/>
        </p:spPr>
        <p:txBody>
          <a:bodyPr/>
          <a:lstStyle/>
          <a:p>
            <a:fld id="{D13B20E6-6961-4AC9-8973-0FAF2CBBD747}" type="slidenum">
              <a:rPr lang="en-US"/>
              <a:pPr/>
              <a:t>81</a:t>
            </a:fld>
            <a:endParaRPr lang="en-US"/>
          </a:p>
        </p:txBody>
      </p:sp>
      <p:sp>
        <p:nvSpPr>
          <p:cNvPr id="176132" name="Rectangle 2"/>
          <p:cNvSpPr>
            <a:spLocks noRot="1" noChangeArrowheads="1" noTextEdit="1"/>
          </p:cNvSpPr>
          <p:nvPr>
            <p:ph type="sldImg"/>
          </p:nvPr>
        </p:nvSpPr>
        <p:spPr>
          <a:ln/>
        </p:spPr>
      </p:sp>
      <p:sp>
        <p:nvSpPr>
          <p:cNvPr id="1761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6"/>
          <p:cNvSpPr>
            <a:spLocks noGrp="1" noChangeArrowheads="1"/>
          </p:cNvSpPr>
          <p:nvPr>
            <p:ph type="ftr" sz="quarter" idx="4"/>
          </p:nvPr>
        </p:nvSpPr>
        <p:spPr>
          <a:noFill/>
        </p:spPr>
        <p:txBody>
          <a:bodyPr/>
          <a:lstStyle/>
          <a:p>
            <a:r>
              <a:rPr lang="en-US"/>
              <a:t>CP8304- Ryerson University</a:t>
            </a:r>
          </a:p>
        </p:txBody>
      </p:sp>
      <p:sp>
        <p:nvSpPr>
          <p:cNvPr id="177155" name="Rectangle 7"/>
          <p:cNvSpPr>
            <a:spLocks noGrp="1" noChangeArrowheads="1"/>
          </p:cNvSpPr>
          <p:nvPr>
            <p:ph type="sldNum" sz="quarter" idx="5"/>
          </p:nvPr>
        </p:nvSpPr>
        <p:spPr>
          <a:noFill/>
        </p:spPr>
        <p:txBody>
          <a:bodyPr/>
          <a:lstStyle/>
          <a:p>
            <a:fld id="{7B0A9495-3AEE-418A-B1AD-EBEE5AFD4A01}" type="slidenum">
              <a:rPr lang="en-US"/>
              <a:pPr/>
              <a:t>82</a:t>
            </a:fld>
            <a:endParaRPr lang="en-US"/>
          </a:p>
        </p:txBody>
      </p:sp>
      <p:sp>
        <p:nvSpPr>
          <p:cNvPr id="177156" name="Rectangle 2"/>
          <p:cNvSpPr>
            <a:spLocks noRot="1"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6"/>
          <p:cNvSpPr>
            <a:spLocks noGrp="1" noChangeArrowheads="1"/>
          </p:cNvSpPr>
          <p:nvPr>
            <p:ph type="ftr" sz="quarter" idx="4"/>
          </p:nvPr>
        </p:nvSpPr>
        <p:spPr>
          <a:noFill/>
        </p:spPr>
        <p:txBody>
          <a:bodyPr/>
          <a:lstStyle/>
          <a:p>
            <a:r>
              <a:rPr lang="en-US"/>
              <a:t>CP8304- Ryerson University</a:t>
            </a:r>
          </a:p>
        </p:txBody>
      </p:sp>
      <p:sp>
        <p:nvSpPr>
          <p:cNvPr id="178179" name="Rectangle 7"/>
          <p:cNvSpPr>
            <a:spLocks noGrp="1" noChangeArrowheads="1"/>
          </p:cNvSpPr>
          <p:nvPr>
            <p:ph type="sldNum" sz="quarter" idx="5"/>
          </p:nvPr>
        </p:nvSpPr>
        <p:spPr>
          <a:noFill/>
        </p:spPr>
        <p:txBody>
          <a:bodyPr/>
          <a:lstStyle/>
          <a:p>
            <a:fld id="{E0B5E7A1-A4A5-4B82-AB25-BDCCB9C43503}" type="slidenum">
              <a:rPr lang="en-US"/>
              <a:pPr/>
              <a:t>83</a:t>
            </a:fld>
            <a:endParaRPr lang="en-US"/>
          </a:p>
        </p:txBody>
      </p:sp>
      <p:sp>
        <p:nvSpPr>
          <p:cNvPr id="178180" name="Rectangle 2"/>
          <p:cNvSpPr>
            <a:spLocks noRo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6"/>
          <p:cNvSpPr>
            <a:spLocks noGrp="1" noChangeArrowheads="1"/>
          </p:cNvSpPr>
          <p:nvPr>
            <p:ph type="ftr" sz="quarter" idx="4"/>
          </p:nvPr>
        </p:nvSpPr>
        <p:spPr>
          <a:noFill/>
        </p:spPr>
        <p:txBody>
          <a:bodyPr/>
          <a:lstStyle/>
          <a:p>
            <a:r>
              <a:rPr lang="en-US"/>
              <a:t>CP8304- Ryerson University</a:t>
            </a:r>
          </a:p>
        </p:txBody>
      </p:sp>
      <p:sp>
        <p:nvSpPr>
          <p:cNvPr id="179203" name="Rectangle 7"/>
          <p:cNvSpPr>
            <a:spLocks noGrp="1" noChangeArrowheads="1"/>
          </p:cNvSpPr>
          <p:nvPr>
            <p:ph type="sldNum" sz="quarter" idx="5"/>
          </p:nvPr>
        </p:nvSpPr>
        <p:spPr>
          <a:noFill/>
        </p:spPr>
        <p:txBody>
          <a:bodyPr/>
          <a:lstStyle/>
          <a:p>
            <a:fld id="{9D06A163-0892-4AEC-9673-B7FD50FEADCC}" type="slidenum">
              <a:rPr lang="en-US"/>
              <a:pPr/>
              <a:t>84</a:t>
            </a:fld>
            <a:endParaRPr lang="en-US"/>
          </a:p>
        </p:txBody>
      </p:sp>
      <p:sp>
        <p:nvSpPr>
          <p:cNvPr id="179204" name="Rectangle 2"/>
          <p:cNvSpPr>
            <a:spLocks noRo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6"/>
          <p:cNvSpPr>
            <a:spLocks noGrp="1" noChangeArrowheads="1"/>
          </p:cNvSpPr>
          <p:nvPr>
            <p:ph type="ftr" sz="quarter" idx="4"/>
          </p:nvPr>
        </p:nvSpPr>
        <p:spPr>
          <a:noFill/>
        </p:spPr>
        <p:txBody>
          <a:bodyPr/>
          <a:lstStyle/>
          <a:p>
            <a:r>
              <a:rPr lang="en-US"/>
              <a:t>CP8304- Ryerson University</a:t>
            </a:r>
          </a:p>
        </p:txBody>
      </p:sp>
      <p:sp>
        <p:nvSpPr>
          <p:cNvPr id="180227" name="Rectangle 7"/>
          <p:cNvSpPr>
            <a:spLocks noGrp="1" noChangeArrowheads="1"/>
          </p:cNvSpPr>
          <p:nvPr>
            <p:ph type="sldNum" sz="quarter" idx="5"/>
          </p:nvPr>
        </p:nvSpPr>
        <p:spPr>
          <a:noFill/>
        </p:spPr>
        <p:txBody>
          <a:bodyPr/>
          <a:lstStyle/>
          <a:p>
            <a:fld id="{B4A2EDC4-47C2-4D9A-A960-6D70774E4965}" type="slidenum">
              <a:rPr lang="en-US"/>
              <a:pPr/>
              <a:t>85</a:t>
            </a:fld>
            <a:endParaRPr lang="en-US"/>
          </a:p>
        </p:txBody>
      </p:sp>
      <p:sp>
        <p:nvSpPr>
          <p:cNvPr id="180228" name="Rectangle 2"/>
          <p:cNvSpPr>
            <a:spLocks noRo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6"/>
          <p:cNvSpPr>
            <a:spLocks noGrp="1" noChangeArrowheads="1"/>
          </p:cNvSpPr>
          <p:nvPr>
            <p:ph type="ftr" sz="quarter" idx="4"/>
          </p:nvPr>
        </p:nvSpPr>
        <p:spPr>
          <a:noFill/>
        </p:spPr>
        <p:txBody>
          <a:bodyPr/>
          <a:lstStyle/>
          <a:p>
            <a:r>
              <a:rPr lang="en-US"/>
              <a:t>CP8304- Ryerson University</a:t>
            </a:r>
          </a:p>
        </p:txBody>
      </p:sp>
      <p:sp>
        <p:nvSpPr>
          <p:cNvPr id="181251" name="Rectangle 7"/>
          <p:cNvSpPr>
            <a:spLocks noGrp="1" noChangeArrowheads="1"/>
          </p:cNvSpPr>
          <p:nvPr>
            <p:ph type="sldNum" sz="quarter" idx="5"/>
          </p:nvPr>
        </p:nvSpPr>
        <p:spPr>
          <a:noFill/>
        </p:spPr>
        <p:txBody>
          <a:bodyPr/>
          <a:lstStyle/>
          <a:p>
            <a:fld id="{39BCA803-81CC-4B32-8290-75E6A730BAEC}" type="slidenum">
              <a:rPr lang="en-US"/>
              <a:pPr/>
              <a:t>86</a:t>
            </a:fld>
            <a:endParaRPr lang="en-US"/>
          </a:p>
        </p:txBody>
      </p:sp>
      <p:sp>
        <p:nvSpPr>
          <p:cNvPr id="181252" name="Rectangle 2"/>
          <p:cNvSpPr>
            <a:spLocks noRo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6"/>
          <p:cNvSpPr>
            <a:spLocks noGrp="1" noChangeArrowheads="1"/>
          </p:cNvSpPr>
          <p:nvPr>
            <p:ph type="ftr" sz="quarter" idx="4"/>
          </p:nvPr>
        </p:nvSpPr>
        <p:spPr>
          <a:noFill/>
        </p:spPr>
        <p:txBody>
          <a:bodyPr/>
          <a:lstStyle/>
          <a:p>
            <a:r>
              <a:rPr lang="en-US"/>
              <a:t>CP8304- Ryerson University</a:t>
            </a:r>
          </a:p>
        </p:txBody>
      </p:sp>
      <p:sp>
        <p:nvSpPr>
          <p:cNvPr id="182275" name="Rectangle 7"/>
          <p:cNvSpPr>
            <a:spLocks noGrp="1" noChangeArrowheads="1"/>
          </p:cNvSpPr>
          <p:nvPr>
            <p:ph type="sldNum" sz="quarter" idx="5"/>
          </p:nvPr>
        </p:nvSpPr>
        <p:spPr>
          <a:noFill/>
        </p:spPr>
        <p:txBody>
          <a:bodyPr/>
          <a:lstStyle/>
          <a:p>
            <a:fld id="{0A08DC1F-13C0-4291-86A2-8A59677B1A79}" type="slidenum">
              <a:rPr lang="en-US"/>
              <a:pPr/>
              <a:t>87</a:t>
            </a:fld>
            <a:endParaRPr lang="en-US"/>
          </a:p>
        </p:txBody>
      </p:sp>
      <p:sp>
        <p:nvSpPr>
          <p:cNvPr id="182276" name="Rectangle 2"/>
          <p:cNvSpPr>
            <a:spLocks noRo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6"/>
          <p:cNvSpPr>
            <a:spLocks noGrp="1" noChangeArrowheads="1"/>
          </p:cNvSpPr>
          <p:nvPr>
            <p:ph type="ftr" sz="quarter" idx="4"/>
          </p:nvPr>
        </p:nvSpPr>
        <p:spPr>
          <a:noFill/>
        </p:spPr>
        <p:txBody>
          <a:bodyPr/>
          <a:lstStyle/>
          <a:p>
            <a:r>
              <a:rPr lang="en-US"/>
              <a:t>CP8304- Ryerson University</a:t>
            </a:r>
          </a:p>
        </p:txBody>
      </p:sp>
      <p:sp>
        <p:nvSpPr>
          <p:cNvPr id="183299" name="Rectangle 7"/>
          <p:cNvSpPr>
            <a:spLocks noGrp="1" noChangeArrowheads="1"/>
          </p:cNvSpPr>
          <p:nvPr>
            <p:ph type="sldNum" sz="quarter" idx="5"/>
          </p:nvPr>
        </p:nvSpPr>
        <p:spPr>
          <a:noFill/>
        </p:spPr>
        <p:txBody>
          <a:bodyPr/>
          <a:lstStyle/>
          <a:p>
            <a:fld id="{1EEC3E8E-8FD2-4176-9D07-1C68FA0569FA}" type="slidenum">
              <a:rPr lang="en-US"/>
              <a:pPr/>
              <a:t>88</a:t>
            </a:fld>
            <a:endParaRPr lang="en-US"/>
          </a:p>
        </p:txBody>
      </p:sp>
      <p:sp>
        <p:nvSpPr>
          <p:cNvPr id="183300" name="Rectangle 2"/>
          <p:cNvSpPr>
            <a:spLocks noRo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ftr" sz="quarter" idx="4"/>
          </p:nvPr>
        </p:nvSpPr>
        <p:spPr>
          <a:noFill/>
        </p:spPr>
        <p:txBody>
          <a:bodyPr/>
          <a:lstStyle/>
          <a:p>
            <a:r>
              <a:rPr lang="en-US"/>
              <a:t>CP8304- Ryerson University</a:t>
            </a:r>
          </a:p>
        </p:txBody>
      </p:sp>
      <p:sp>
        <p:nvSpPr>
          <p:cNvPr id="184323" name="Rectangle 7"/>
          <p:cNvSpPr>
            <a:spLocks noGrp="1" noChangeArrowheads="1"/>
          </p:cNvSpPr>
          <p:nvPr>
            <p:ph type="sldNum" sz="quarter" idx="5"/>
          </p:nvPr>
        </p:nvSpPr>
        <p:spPr>
          <a:noFill/>
        </p:spPr>
        <p:txBody>
          <a:bodyPr/>
          <a:lstStyle/>
          <a:p>
            <a:fld id="{5CC295E3-AE33-4834-871E-A3090130A32B}" type="slidenum">
              <a:rPr lang="en-US"/>
              <a:pPr/>
              <a:t>89</a:t>
            </a:fld>
            <a:endParaRPr lang="en-US"/>
          </a:p>
        </p:txBody>
      </p:sp>
      <p:sp>
        <p:nvSpPr>
          <p:cNvPr id="184324" name="Rectangle 2"/>
          <p:cNvSpPr>
            <a:spLocks noRo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a:noFill/>
        </p:spPr>
        <p:txBody>
          <a:bodyPr/>
          <a:lstStyle/>
          <a:p>
            <a:r>
              <a:rPr lang="en-US"/>
              <a:t>CP8304- Ryerson University</a:t>
            </a:r>
          </a:p>
        </p:txBody>
      </p:sp>
      <p:sp>
        <p:nvSpPr>
          <p:cNvPr id="102403" name="Rectangle 7"/>
          <p:cNvSpPr>
            <a:spLocks noGrp="1" noChangeArrowheads="1"/>
          </p:cNvSpPr>
          <p:nvPr>
            <p:ph type="sldNum" sz="quarter" idx="5"/>
          </p:nvPr>
        </p:nvSpPr>
        <p:spPr>
          <a:noFill/>
        </p:spPr>
        <p:txBody>
          <a:bodyPr/>
          <a:lstStyle/>
          <a:p>
            <a:fld id="{7EFC8B93-4ACA-496F-82EC-7F24CCC51A31}" type="slidenum">
              <a:rPr lang="en-US"/>
              <a:pPr/>
              <a:t>9</a:t>
            </a:fld>
            <a:endParaRPr lang="en-US"/>
          </a:p>
        </p:txBody>
      </p:sp>
      <p:sp>
        <p:nvSpPr>
          <p:cNvPr id="102404" name="Rectangle 2"/>
          <p:cNvSpPr>
            <a:spLocks noRot="1" noChangeArrowheads="1" noTextEdit="1"/>
          </p:cNvSpPr>
          <p:nvPr>
            <p:ph type="sldImg"/>
          </p:nvPr>
        </p:nvSpPr>
        <p:spPr>
          <a:ln/>
        </p:spPr>
      </p:sp>
      <p:sp>
        <p:nvSpPr>
          <p:cNvPr id="1024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31553CA5-3EF9-4843-9E41-AADF736540E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4A752115-0C38-4BEF-A38E-D132B3F59E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F66D8985-9CCB-457B-B617-97C146D7215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9EBF242F-0807-4D60-A2E2-19DB9EA3BB2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AE490E28-0DC9-4179-AE72-EB00C6F37DC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D52CC7F3-0667-41FC-89EE-C094EEF2FB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6F59F195-B2BA-4A59-A5B3-0196637BDCC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p:cNvSpPr>
            <a:spLocks noGrp="1" noChangeArrowheads="1"/>
          </p:cNvSpPr>
          <p:nvPr>
            <p:ph type="sldNum" sz="quarter" idx="11"/>
          </p:nvPr>
        </p:nvSpPr>
        <p:spPr>
          <a:ln/>
        </p:spPr>
        <p:txBody>
          <a:bodyPr/>
          <a:lstStyle>
            <a:lvl1pPr>
              <a:defRPr/>
            </a:lvl1pPr>
          </a:lstStyle>
          <a:p>
            <a:pPr>
              <a:defRPr/>
            </a:pPr>
            <a:fld id="{359850F1-1218-46FD-BDCB-6459B5FBB84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p:cNvSpPr>
            <a:spLocks noGrp="1" noChangeArrowheads="1"/>
          </p:cNvSpPr>
          <p:nvPr>
            <p:ph type="sldNum" sz="quarter" idx="11"/>
          </p:nvPr>
        </p:nvSpPr>
        <p:spPr>
          <a:ln/>
        </p:spPr>
        <p:txBody>
          <a:bodyPr/>
          <a:lstStyle>
            <a:lvl1pPr>
              <a:defRPr/>
            </a:lvl1pPr>
          </a:lstStyle>
          <a:p>
            <a:pPr>
              <a:defRPr/>
            </a:pPr>
            <a:fld id="{8A00BF0D-278E-420F-971E-5B5895D3D8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p:cNvSpPr>
            <a:spLocks noGrp="1" noChangeArrowheads="1"/>
          </p:cNvSpPr>
          <p:nvPr>
            <p:ph type="sldNum" sz="quarter" idx="11"/>
          </p:nvPr>
        </p:nvSpPr>
        <p:spPr>
          <a:ln/>
        </p:spPr>
        <p:txBody>
          <a:bodyPr/>
          <a:lstStyle>
            <a:lvl1pPr>
              <a:defRPr/>
            </a:lvl1pPr>
          </a:lstStyle>
          <a:p>
            <a:pPr>
              <a:defRPr/>
            </a:pPr>
            <a:fld id="{0EA9B2A5-EA19-4936-8585-8FCA8D11118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4344EF03-B4A3-4975-A8A5-33C8B0E820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79AD8B8A-66E3-44BD-AEF7-8C31B0FB2B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6019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1" smtClean="0">
                <a:solidFill>
                  <a:srgbClr val="0066FF"/>
                </a:solidFill>
              </a:defRPr>
            </a:lvl1pPr>
          </a:lstStyle>
          <a:p>
            <a:pPr>
              <a:defRPr/>
            </a:pPr>
            <a:r>
              <a:rPr lang="en-US"/>
              <a:t>Ryerson University                                            CPS8304</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2D1C6D6-D2AE-44EB-99BA-120C02B2D9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p>
            <a:fld id="{3AAC039E-2D74-4701-99EA-9DA2E81CF02B}" type="slidenum">
              <a:rPr lang="en-US"/>
              <a:pPr/>
              <a:t>1</a:t>
            </a:fld>
            <a:endParaRPr lang="en-US"/>
          </a:p>
        </p:txBody>
      </p:sp>
      <p:sp>
        <p:nvSpPr>
          <p:cNvPr id="2051" name="Text Box 2"/>
          <p:cNvSpPr txBox="1">
            <a:spLocks noChangeArrowheads="1"/>
          </p:cNvSpPr>
          <p:nvPr/>
        </p:nvSpPr>
        <p:spPr bwMode="auto">
          <a:xfrm>
            <a:off x="1600200" y="1600200"/>
            <a:ext cx="6934200" cy="2430463"/>
          </a:xfrm>
          <a:prstGeom prst="rect">
            <a:avLst/>
          </a:prstGeom>
          <a:noFill/>
          <a:ln w="9525">
            <a:noFill/>
            <a:miter lim="800000"/>
            <a:headEnd/>
            <a:tailEnd/>
          </a:ln>
        </p:spPr>
        <p:txBody>
          <a:bodyPr>
            <a:spAutoFit/>
          </a:bodyPr>
          <a:lstStyle/>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p:txBody>
      </p:sp>
      <p:sp>
        <p:nvSpPr>
          <p:cNvPr id="2052" name="Text Box 3"/>
          <p:cNvSpPr txBox="1">
            <a:spLocks noChangeArrowheads="1"/>
          </p:cNvSpPr>
          <p:nvPr/>
        </p:nvSpPr>
        <p:spPr bwMode="auto">
          <a:xfrm>
            <a:off x="457200" y="381000"/>
            <a:ext cx="8305800" cy="823913"/>
          </a:xfrm>
          <a:prstGeom prst="rect">
            <a:avLst/>
          </a:prstGeom>
          <a:noFill/>
          <a:ln w="9525">
            <a:noFill/>
            <a:miter lim="800000"/>
            <a:headEnd/>
            <a:tailEnd/>
          </a:ln>
        </p:spPr>
        <p:txBody>
          <a:bodyPr>
            <a:spAutoFit/>
          </a:bodyPr>
          <a:lstStyle/>
          <a:p>
            <a:pPr algn="ctr">
              <a:spcBef>
                <a:spcPct val="50000"/>
              </a:spcBef>
            </a:pPr>
            <a:r>
              <a:rPr lang="en-US" sz="4800" b="1"/>
              <a:t>SYSTEM MODEL</a:t>
            </a:r>
          </a:p>
        </p:txBody>
      </p:sp>
      <p:sp>
        <p:nvSpPr>
          <p:cNvPr id="2053" name="Rectangle 5"/>
          <p:cNvSpPr>
            <a:spLocks noChangeArrowheads="1"/>
          </p:cNvSpPr>
          <p:nvPr/>
        </p:nvSpPr>
        <p:spPr bwMode="auto">
          <a:xfrm>
            <a:off x="2057400" y="2667000"/>
            <a:ext cx="5410200" cy="2246313"/>
          </a:xfrm>
          <a:prstGeom prst="rect">
            <a:avLst/>
          </a:prstGeom>
          <a:noFill/>
          <a:ln w="9525">
            <a:noFill/>
            <a:miter lim="800000"/>
            <a:headEnd/>
            <a:tailEnd/>
          </a:ln>
        </p:spPr>
        <p:txBody>
          <a:bodyPr>
            <a:spAutoFit/>
          </a:bodyPr>
          <a:lstStyle/>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rPr>
              <a:t>From Chapter 2 of Distributed Systems Concepts and Design,4</a:t>
            </a:r>
            <a:r>
              <a:rPr lang="en-GB" b="1" baseline="30000">
                <a:solidFill>
                  <a:srgbClr val="000000"/>
                </a:solidFill>
              </a:rPr>
              <a:t>th</a:t>
            </a:r>
            <a:r>
              <a:rPr lang="en-GB" b="1">
                <a:solidFill>
                  <a:srgbClr val="000000"/>
                </a:solidFill>
              </a:rPr>
              <a:t> Edition, </a:t>
            </a:r>
          </a:p>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rPr>
              <a:t>By G. Coulouris, J. Dollimore and T. Kindberg</a:t>
            </a:r>
          </a:p>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Published by Addison Wesley/Pearson Education June 2005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p>
            <a:fld id="{CE357A0D-A886-4B10-AF08-D0C71443B10A}" type="slidenum">
              <a:rPr lang="en-US"/>
              <a:pPr/>
              <a:t>10</a:t>
            </a:fld>
            <a:endParaRPr lang="en-US"/>
          </a:p>
        </p:txBody>
      </p:sp>
      <p:sp>
        <p:nvSpPr>
          <p:cNvPr id="112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Architectural Models-Intro</a:t>
            </a:r>
          </a:p>
        </p:txBody>
      </p:sp>
      <p:graphicFrame>
        <p:nvGraphicFramePr>
          <p:cNvPr id="14361" name="Group 25"/>
          <p:cNvGraphicFramePr>
            <a:graphicFrameLocks noGrp="1"/>
          </p:cNvGraphicFramePr>
          <p:nvPr>
            <p:ph type="tbl" idx="1"/>
          </p:nvPr>
        </p:nvGraphicFramePr>
        <p:xfrm>
          <a:off x="533400" y="1219200"/>
          <a:ext cx="8229600" cy="5041392"/>
        </p:xfrm>
        <a:graphic>
          <a:graphicData uri="http://schemas.openxmlformats.org/drawingml/2006/table">
            <a:tbl>
              <a:tblPr rtl="1"/>
              <a:tblGrid>
                <a:gridCol w="8229600"/>
              </a:tblGrid>
              <a:tr h="13462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The architecture of a system is its structure in terms of separately specified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The overall goal is to ensure that the structure will meet present and likely future demands on it.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Major concerns are to make the system</a:t>
                      </a:r>
                      <a:r>
                        <a:rPr kumimoji="0" lang="en-US" sz="3600" b="0" i="0" u="none" strike="noStrike" cap="none" normalizeH="0" baseline="0" smtClean="0">
                          <a:ln>
                            <a:noFill/>
                          </a:ln>
                          <a:solidFill>
                            <a:schemeClr val="tx1"/>
                          </a:solidFill>
                          <a:effectLst/>
                          <a:latin typeface="Arial" charset="0"/>
                          <a:cs typeface="Arial"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CC0099"/>
                          </a:solidFill>
                          <a:effectLst/>
                          <a:latin typeface="Arial" charset="0"/>
                          <a:cs typeface="Arial" charset="0"/>
                        </a:rPr>
                        <a:t>Reliable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CC0099"/>
                          </a:solidFill>
                          <a:effectLst/>
                          <a:latin typeface="Arial" charset="0"/>
                          <a:cs typeface="Arial" charset="0"/>
                        </a:rPr>
                        <a:t>Manageable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CC0099"/>
                          </a:solidFill>
                          <a:effectLst/>
                          <a:latin typeface="Arial" charset="0"/>
                          <a:cs typeface="Arial" charset="0"/>
                        </a:rPr>
                        <a:t>Adaptable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CC0099"/>
                          </a:solidFill>
                          <a:effectLst/>
                          <a:latin typeface="Arial" charset="0"/>
                          <a:cs typeface="Arial" charset="0"/>
                        </a:rPr>
                        <a:t>Cost-effective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271" name="Footer Placeholder 3"/>
          <p:cNvSpPr>
            <a:spLocks noGrp="1"/>
          </p:cNvSpPr>
          <p:nvPr/>
        </p:nvSpPr>
        <p:spPr bwMode="auto">
          <a:xfrm>
            <a:off x="6096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p>
            <a:fld id="{D0D569BD-69D7-4D1F-A930-18E846C3CCC3}" type="slidenum">
              <a:rPr lang="en-US"/>
              <a:pPr/>
              <a:t>11</a:t>
            </a:fld>
            <a:endParaRPr lang="en-US"/>
          </a:p>
        </p:txBody>
      </p:sp>
      <p:sp>
        <p:nvSpPr>
          <p:cNvPr id="122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Architectural Models-Intro</a:t>
            </a:r>
          </a:p>
        </p:txBody>
      </p:sp>
      <p:graphicFrame>
        <p:nvGraphicFramePr>
          <p:cNvPr id="13333" name="Group 21"/>
          <p:cNvGraphicFramePr>
            <a:graphicFrameLocks noGrp="1"/>
          </p:cNvGraphicFramePr>
          <p:nvPr>
            <p:ph type="tbl" idx="1"/>
          </p:nvPr>
        </p:nvGraphicFramePr>
        <p:xfrm>
          <a:off x="533400" y="1219200"/>
          <a:ext cx="8229600" cy="1652016"/>
        </p:xfrm>
        <a:graphic>
          <a:graphicData uri="http://schemas.openxmlformats.org/drawingml/2006/table">
            <a:tbl>
              <a:tblPr rtl="1"/>
              <a:tblGrid>
                <a:gridCol w="8229600"/>
              </a:tblGrid>
              <a:tr h="11430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An architectural Model of a distributed system first s</a:t>
                      </a:r>
                      <a:r>
                        <a:rPr kumimoji="0" lang="en-US" sz="3200" b="0" i="0" u="none" strike="noStrike" cap="none" normalizeH="0" baseline="0" smtClean="0">
                          <a:ln>
                            <a:noFill/>
                          </a:ln>
                          <a:solidFill>
                            <a:srgbClr val="000000"/>
                          </a:solidFill>
                          <a:effectLst/>
                          <a:latin typeface="Arial" charset="0"/>
                          <a:ea typeface="宋体" pitchFamily="2" charset="-122"/>
                          <a:cs typeface="Arial" charset="0"/>
                        </a:rPr>
                        <a:t>implifies and abstracts the functions of the individual components of a distributed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29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229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9ED044A6-3E0F-42B0-AC88-000A8BBD2403}" type="slidenum">
              <a:rPr lang="en-US"/>
              <a:pPr/>
              <a:t>12</a:t>
            </a:fld>
            <a:endParaRPr lang="en-US"/>
          </a:p>
        </p:txBody>
      </p:sp>
      <p:sp>
        <p:nvSpPr>
          <p:cNvPr id="133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Architectural Models-Intro</a:t>
            </a:r>
          </a:p>
        </p:txBody>
      </p:sp>
      <p:graphicFrame>
        <p:nvGraphicFramePr>
          <p:cNvPr id="15376" name="Group 16"/>
          <p:cNvGraphicFramePr>
            <a:graphicFrameLocks noGrp="1"/>
          </p:cNvGraphicFramePr>
          <p:nvPr>
            <p:ph type="tbl" idx="1"/>
          </p:nvPr>
        </p:nvGraphicFramePr>
        <p:xfrm>
          <a:off x="533400" y="1219200"/>
          <a:ext cx="8229600" cy="281025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charset="0"/>
                          <a:ea typeface="宋体" pitchFamily="2" charset="-122"/>
                          <a:cs typeface="Arial" charset="0"/>
                        </a:rPr>
                        <a:t>An initial simplification is achieved by classifying processes as: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Server processes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Client processes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Peer processes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Cooperate and communicate in a symmetric manner to perform a task.</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31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332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A15A74A5-83FC-44C8-9680-B7D2A9DEC149}" type="slidenum">
              <a:rPr lang="en-US"/>
              <a:pPr/>
              <a:t>13</a:t>
            </a:fld>
            <a:endParaRPr lang="en-US"/>
          </a:p>
        </p:txBody>
      </p:sp>
      <p:sp>
        <p:nvSpPr>
          <p:cNvPr id="143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Software Layers</a:t>
            </a:r>
          </a:p>
        </p:txBody>
      </p:sp>
      <p:graphicFrame>
        <p:nvGraphicFramePr>
          <p:cNvPr id="16407" name="Group 23"/>
          <p:cNvGraphicFramePr>
            <a:graphicFrameLocks noGrp="1"/>
          </p:cNvGraphicFramePr>
          <p:nvPr>
            <p:ph type="tbl" idx="1"/>
          </p:nvPr>
        </p:nvGraphicFramePr>
        <p:xfrm>
          <a:off x="533400" y="1219200"/>
          <a:ext cx="8229600" cy="546811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CC0099"/>
                          </a:solidFill>
                          <a:effectLst/>
                          <a:latin typeface="Arial" charset="0"/>
                          <a:ea typeface="宋体" pitchFamily="2" charset="-122"/>
                          <a:cs typeface="Arial" charset="0"/>
                        </a:rPr>
                        <a:t>Software architecture</a:t>
                      </a:r>
                      <a:r>
                        <a:rPr kumimoji="0" lang="en-US" sz="3200" b="0" i="0" u="none" strike="noStrike" cap="none" normalizeH="0" baseline="0" smtClean="0">
                          <a:ln>
                            <a:noFill/>
                          </a:ln>
                          <a:solidFill>
                            <a:srgbClr val="000000"/>
                          </a:solidFill>
                          <a:effectLst/>
                          <a:latin typeface="Arial" charset="0"/>
                          <a:ea typeface="宋体" pitchFamily="2" charset="-122"/>
                          <a:cs typeface="Arial" charset="0"/>
                        </a:rPr>
                        <a:t> referred to:</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The structure of software as layers or modules in a single computer.</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The services offered and requested between processes located in the same or different computers.</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charset="0"/>
                          <a:ea typeface="宋体" pitchFamily="2" charset="-122"/>
                          <a:cs typeface="Arial" charset="0"/>
                        </a:rPr>
                        <a:t>Software architecture is breaking up the complexity of systems by designing them through layers and services.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Layer: a group of related functional components.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Service: functionality provided to the next layer.</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1)</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34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4344" name="Footer Placeholder 3"/>
          <p:cNvSpPr>
            <a:spLocks noGrp="1"/>
          </p:cNvSpPr>
          <p:nvPr/>
        </p:nvSpPr>
        <p:spPr bwMode="auto">
          <a:xfrm>
            <a:off x="838200" y="6621463"/>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2DB66FEE-F8AE-40E6-A4F3-F3FE009AD126}" type="slidenum">
              <a:rPr lang="en-US"/>
              <a:pPr/>
              <a:t>14</a:t>
            </a:fld>
            <a:endParaRPr lang="en-US"/>
          </a:p>
        </p:txBody>
      </p:sp>
      <p:sp>
        <p:nvSpPr>
          <p:cNvPr id="153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Software Layers</a:t>
            </a:r>
          </a:p>
        </p:txBody>
      </p:sp>
      <p:graphicFrame>
        <p:nvGraphicFramePr>
          <p:cNvPr id="17422" name="Group 14"/>
          <p:cNvGraphicFramePr>
            <a:graphicFrameLocks noGrp="1"/>
          </p:cNvGraphicFramePr>
          <p:nvPr>
            <p:ph type="tbl" idx="1"/>
          </p:nvPr>
        </p:nvGraphicFramePr>
        <p:xfrm>
          <a:off x="533400" y="1219200"/>
          <a:ext cx="8229600" cy="5334000"/>
        </p:xfrm>
        <a:graphic>
          <a:graphicData uri="http://schemas.openxmlformats.org/drawingml/2006/table">
            <a:tbl>
              <a:tblPr rtl="1"/>
              <a:tblGrid>
                <a:gridCol w="8229600"/>
              </a:tblGrid>
              <a:tr h="53340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0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36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5368" name="Rectangle 15"/>
          <p:cNvSpPr>
            <a:spLocks noChangeArrowheads="1"/>
          </p:cNvSpPr>
          <p:nvPr/>
        </p:nvSpPr>
        <p:spPr bwMode="auto">
          <a:xfrm>
            <a:off x="2819400" y="3733800"/>
            <a:ext cx="3048000" cy="609600"/>
          </a:xfrm>
          <a:prstGeom prst="rect">
            <a:avLst/>
          </a:prstGeom>
          <a:solidFill>
            <a:srgbClr val="CCFFFF"/>
          </a:solidFill>
          <a:ln w="9525">
            <a:solidFill>
              <a:schemeClr val="tx1"/>
            </a:solidFill>
            <a:miter lim="800000"/>
            <a:headEnd/>
            <a:tailEnd/>
          </a:ln>
        </p:spPr>
        <p:txBody>
          <a:bodyPr wrap="none" anchor="ctr"/>
          <a:lstStyle/>
          <a:p>
            <a:pPr algn="ctr"/>
            <a:r>
              <a:rPr lang="en-US" sz="1400">
                <a:latin typeface="Tahoma" pitchFamily="34" charset="0"/>
                <a:ea typeface="宋体" pitchFamily="2" charset="-122"/>
              </a:rPr>
              <a:t>Layer 1</a:t>
            </a:r>
          </a:p>
        </p:txBody>
      </p:sp>
      <p:sp>
        <p:nvSpPr>
          <p:cNvPr id="15369" name="Rectangle 16"/>
          <p:cNvSpPr>
            <a:spLocks noChangeArrowheads="1"/>
          </p:cNvSpPr>
          <p:nvPr/>
        </p:nvSpPr>
        <p:spPr bwMode="auto">
          <a:xfrm>
            <a:off x="2819400" y="2895600"/>
            <a:ext cx="3048000" cy="533400"/>
          </a:xfrm>
          <a:prstGeom prst="rect">
            <a:avLst/>
          </a:prstGeom>
          <a:solidFill>
            <a:srgbClr val="CCFFCC"/>
          </a:solidFill>
          <a:ln w="9525">
            <a:solidFill>
              <a:schemeClr val="tx1"/>
            </a:solidFill>
            <a:miter lim="800000"/>
            <a:headEnd/>
            <a:tailEnd/>
          </a:ln>
        </p:spPr>
        <p:txBody>
          <a:bodyPr wrap="none" anchor="ctr"/>
          <a:lstStyle/>
          <a:p>
            <a:pPr algn="ctr"/>
            <a:r>
              <a:rPr lang="en-US" sz="1400">
                <a:latin typeface="Tahoma" pitchFamily="34" charset="0"/>
                <a:ea typeface="宋体" pitchFamily="2" charset="-122"/>
              </a:rPr>
              <a:t>Layer 2</a:t>
            </a:r>
          </a:p>
        </p:txBody>
      </p:sp>
      <p:sp>
        <p:nvSpPr>
          <p:cNvPr id="15370" name="Rectangle 17"/>
          <p:cNvSpPr>
            <a:spLocks noChangeArrowheads="1"/>
          </p:cNvSpPr>
          <p:nvPr/>
        </p:nvSpPr>
        <p:spPr bwMode="auto">
          <a:xfrm>
            <a:off x="2819400" y="1676400"/>
            <a:ext cx="3048000" cy="5334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Tahoma" pitchFamily="34" charset="0"/>
                <a:ea typeface="宋体" pitchFamily="2" charset="-122"/>
              </a:rPr>
              <a:t>Layer N</a:t>
            </a:r>
          </a:p>
        </p:txBody>
      </p:sp>
      <p:sp>
        <p:nvSpPr>
          <p:cNvPr id="15371" name="Text Box 18"/>
          <p:cNvSpPr txBox="1">
            <a:spLocks noChangeArrowheads="1"/>
          </p:cNvSpPr>
          <p:nvPr/>
        </p:nvSpPr>
        <p:spPr bwMode="auto">
          <a:xfrm>
            <a:off x="4953000" y="3429000"/>
            <a:ext cx="2733675" cy="304800"/>
          </a:xfrm>
          <a:prstGeom prst="rect">
            <a:avLst/>
          </a:prstGeom>
          <a:noFill/>
          <a:ln w="9525">
            <a:noFill/>
            <a:miter lim="800000"/>
            <a:headEnd/>
            <a:tailEnd/>
          </a:ln>
        </p:spPr>
        <p:txBody>
          <a:bodyPr wrap="none">
            <a:spAutoFit/>
          </a:bodyPr>
          <a:lstStyle/>
          <a:p>
            <a:pPr algn="ctr"/>
            <a:r>
              <a:rPr lang="en-US" sz="1400">
                <a:latin typeface="Tahoma" pitchFamily="34" charset="0"/>
                <a:ea typeface="宋体" pitchFamily="2" charset="-122"/>
              </a:rPr>
              <a:t>(services offered to above layer)</a:t>
            </a:r>
          </a:p>
        </p:txBody>
      </p:sp>
      <p:sp>
        <p:nvSpPr>
          <p:cNvPr id="15372" name="Text Box 23"/>
          <p:cNvSpPr txBox="1">
            <a:spLocks noChangeArrowheads="1"/>
          </p:cNvSpPr>
          <p:nvPr/>
        </p:nvSpPr>
        <p:spPr bwMode="auto">
          <a:xfrm>
            <a:off x="4191000" y="2286000"/>
            <a:ext cx="330200" cy="304800"/>
          </a:xfrm>
          <a:prstGeom prst="rect">
            <a:avLst/>
          </a:prstGeom>
          <a:noFill/>
          <a:ln w="9525">
            <a:noFill/>
            <a:miter lim="800000"/>
            <a:headEnd/>
            <a:tailEnd/>
          </a:ln>
        </p:spPr>
        <p:txBody>
          <a:bodyPr>
            <a:spAutoFit/>
          </a:bodyPr>
          <a:lstStyle/>
          <a:p>
            <a:pPr algn="ctr"/>
            <a:r>
              <a:rPr lang="en-US" sz="1400">
                <a:latin typeface="Tahoma" pitchFamily="34" charset="0"/>
                <a:ea typeface="宋体" pitchFamily="2" charset="-122"/>
              </a:rPr>
              <a:t>…</a:t>
            </a:r>
          </a:p>
        </p:txBody>
      </p:sp>
      <p:sp>
        <p:nvSpPr>
          <p:cNvPr id="15373" name="Line 24"/>
          <p:cNvSpPr>
            <a:spLocks noChangeShapeType="1"/>
          </p:cNvSpPr>
          <p:nvPr/>
        </p:nvSpPr>
        <p:spPr bwMode="auto">
          <a:xfrm flipV="1">
            <a:off x="4419600" y="35052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15374" name="Line 25"/>
          <p:cNvSpPr>
            <a:spLocks noChangeShapeType="1"/>
          </p:cNvSpPr>
          <p:nvPr/>
        </p:nvSpPr>
        <p:spPr bwMode="auto">
          <a:xfrm flipV="1">
            <a:off x="4419600" y="2590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15375" name="Rectangle 26"/>
          <p:cNvSpPr>
            <a:spLocks noChangeArrowheads="1"/>
          </p:cNvSpPr>
          <p:nvPr/>
        </p:nvSpPr>
        <p:spPr bwMode="auto">
          <a:xfrm>
            <a:off x="3048000" y="5638800"/>
            <a:ext cx="2889250" cy="366713"/>
          </a:xfrm>
          <a:prstGeom prst="rect">
            <a:avLst/>
          </a:prstGeom>
          <a:noFill/>
          <a:ln w="9525">
            <a:noFill/>
            <a:miter lim="800000"/>
            <a:headEnd/>
            <a:tailEnd/>
          </a:ln>
        </p:spPr>
        <p:txBody>
          <a:bodyPr wrap="none">
            <a:spAutoFit/>
          </a:bodyPr>
          <a:lstStyle/>
          <a:p>
            <a:r>
              <a:rPr lang="en-US" b="1">
                <a:solidFill>
                  <a:srgbClr val="0066CC"/>
                </a:solidFill>
              </a:rPr>
              <a:t>Figure 1. Software layers</a:t>
            </a:r>
          </a:p>
        </p:txBody>
      </p:sp>
      <p:sp>
        <p:nvSpPr>
          <p:cNvPr id="1537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482436D0-2F6E-4442-BA76-ED277CB4ACED}" type="slidenum">
              <a:rPr lang="en-US"/>
              <a:pPr/>
              <a:t>15</a:t>
            </a:fld>
            <a:endParaRPr lang="en-US"/>
          </a:p>
        </p:txBody>
      </p:sp>
      <p:sp>
        <p:nvSpPr>
          <p:cNvPr id="163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Software Layers</a:t>
            </a:r>
          </a:p>
        </p:txBody>
      </p:sp>
      <p:graphicFrame>
        <p:nvGraphicFramePr>
          <p:cNvPr id="19482" name="Group 26"/>
          <p:cNvGraphicFramePr>
            <a:graphicFrameLocks noGrp="1"/>
          </p:cNvGraphicFramePr>
          <p:nvPr>
            <p:ph type="tbl" idx="1"/>
          </p:nvPr>
        </p:nvGraphicFramePr>
        <p:xfrm>
          <a:off x="533400" y="1219200"/>
          <a:ext cx="8229600" cy="493166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Platform</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The lowest-level hardware and software layers are often referred to as a platform for distributed systems and applications.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These low-level layers provide services to the layers above them, which are implemented independently in each computer.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These low-level layers bring the system’s programming interface up to a level that facilitates communication and coordination between processes.</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2)</a:t>
                      </a:r>
                      <a:r>
                        <a:rPr kumimoji="0" lang="en-US" sz="2800" b="0" i="0" u="none" strike="noStrike" cap="none" normalizeH="0" baseline="0" smtClean="0">
                          <a:ln>
                            <a:noFill/>
                          </a:ln>
                          <a:solidFill>
                            <a:srgbClr val="000000"/>
                          </a:solidFill>
                          <a:effectLst/>
                          <a:latin typeface="Arial" charset="0"/>
                          <a:ea typeface="宋体" pitchFamily="2" charset="-122"/>
                          <a:cs typeface="Arial" charset="0"/>
                        </a:rPr>
                        <a:t> </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39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639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63AAD81F-250F-46E9-863F-0549F0E99F3C}" type="slidenum">
              <a:rPr lang="en-US"/>
              <a:pPr/>
              <a:t>16</a:t>
            </a:fld>
            <a:endParaRPr lang="en-US"/>
          </a:p>
        </p:txBody>
      </p:sp>
      <p:sp>
        <p:nvSpPr>
          <p:cNvPr id="174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Software Layers</a:t>
            </a:r>
          </a:p>
        </p:txBody>
      </p:sp>
      <p:graphicFrame>
        <p:nvGraphicFramePr>
          <p:cNvPr id="18435" name="Group 3"/>
          <p:cNvGraphicFramePr>
            <a:graphicFrameLocks noGrp="1"/>
          </p:cNvGraphicFramePr>
          <p:nvPr>
            <p:ph type="tbl" idx="1"/>
          </p:nvPr>
        </p:nvGraphicFramePr>
        <p:xfrm>
          <a:off x="533400" y="1219200"/>
          <a:ext cx="8229600" cy="5334000"/>
        </p:xfrm>
        <a:graphic>
          <a:graphicData uri="http://schemas.openxmlformats.org/drawingml/2006/table">
            <a:tbl>
              <a:tblPr rtl="1"/>
              <a:tblGrid>
                <a:gridCol w="8229600"/>
              </a:tblGrid>
              <a:tr h="53340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0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741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7416" name="Rectangle 17"/>
          <p:cNvSpPr>
            <a:spLocks noChangeArrowheads="1"/>
          </p:cNvSpPr>
          <p:nvPr/>
        </p:nvSpPr>
        <p:spPr bwMode="auto">
          <a:xfrm>
            <a:off x="609600" y="5791200"/>
            <a:ext cx="7778750" cy="366713"/>
          </a:xfrm>
          <a:prstGeom prst="rect">
            <a:avLst/>
          </a:prstGeom>
          <a:noFill/>
          <a:ln w="9525">
            <a:noFill/>
            <a:miter lim="800000"/>
            <a:headEnd/>
            <a:tailEnd/>
          </a:ln>
        </p:spPr>
        <p:txBody>
          <a:bodyPr wrap="none">
            <a:spAutoFit/>
          </a:bodyPr>
          <a:lstStyle/>
          <a:p>
            <a:r>
              <a:rPr lang="en-US" b="1">
                <a:solidFill>
                  <a:srgbClr val="0066CC"/>
                </a:solidFill>
              </a:rPr>
              <a:t>Figure 2. Software and hardware service layers in distributed systems</a:t>
            </a:r>
          </a:p>
        </p:txBody>
      </p:sp>
      <p:pic>
        <p:nvPicPr>
          <p:cNvPr id="17417" name="Picture 18"/>
          <p:cNvPicPr>
            <a:picLocks noChangeAspect="1" noChangeArrowheads="1"/>
          </p:cNvPicPr>
          <p:nvPr/>
        </p:nvPicPr>
        <p:blipFill>
          <a:blip r:embed="rId3"/>
          <a:srcRect/>
          <a:stretch>
            <a:fillRect/>
          </a:stretch>
        </p:blipFill>
        <p:spPr bwMode="auto">
          <a:xfrm>
            <a:off x="990600" y="1219200"/>
            <a:ext cx="7546975" cy="4668838"/>
          </a:xfrm>
          <a:prstGeom prst="rect">
            <a:avLst/>
          </a:prstGeom>
          <a:noFill/>
          <a:ln w="9525">
            <a:noFill/>
            <a:miter lim="800000"/>
            <a:headEnd/>
            <a:tailEnd/>
          </a:ln>
        </p:spPr>
      </p:pic>
      <p:sp>
        <p:nvSpPr>
          <p:cNvPr id="1741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F4A5072E-CCA5-4B19-8262-FAD95F62198C}" type="slidenum">
              <a:rPr lang="en-US"/>
              <a:pPr/>
              <a:t>17</a:t>
            </a:fld>
            <a:endParaRPr lang="en-US"/>
          </a:p>
        </p:txBody>
      </p:sp>
      <p:sp>
        <p:nvSpPr>
          <p:cNvPr id="184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Software Layers</a:t>
            </a:r>
          </a:p>
        </p:txBody>
      </p:sp>
      <p:graphicFrame>
        <p:nvGraphicFramePr>
          <p:cNvPr id="20495" name="Group 15"/>
          <p:cNvGraphicFramePr>
            <a:graphicFrameLocks noGrp="1"/>
          </p:cNvGraphicFramePr>
          <p:nvPr>
            <p:ph type="tbl" idx="1"/>
          </p:nvPr>
        </p:nvGraphicFramePr>
        <p:xfrm>
          <a:off x="533400" y="1219200"/>
          <a:ext cx="8229600" cy="261518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charset="0"/>
                          <a:ea typeface="宋体" pitchFamily="2" charset="-122"/>
                          <a:cs typeface="Arial" charset="0"/>
                        </a:rPr>
                        <a:t>Common examples of platform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Intel x86/Windows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Intel x86/Linux</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Intel x86/Solaris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SPARC/SunOS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PowePC/MacOS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843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844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BE0A7004-50C8-4BFF-9F74-16587D54B534}" type="slidenum">
              <a:rPr lang="en-US"/>
              <a:pPr/>
              <a:t>18</a:t>
            </a:fld>
            <a:endParaRPr lang="en-US"/>
          </a:p>
        </p:txBody>
      </p:sp>
      <p:sp>
        <p:nvSpPr>
          <p:cNvPr id="194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Software Layers</a:t>
            </a:r>
          </a:p>
        </p:txBody>
      </p:sp>
      <p:graphicFrame>
        <p:nvGraphicFramePr>
          <p:cNvPr id="23612" name="Group 60"/>
          <p:cNvGraphicFramePr>
            <a:graphicFrameLocks noGrp="1"/>
          </p:cNvGraphicFramePr>
          <p:nvPr>
            <p:ph type="tbl" idx="1"/>
          </p:nvPr>
        </p:nvGraphicFramePr>
        <p:xfrm>
          <a:off x="533400" y="1219200"/>
          <a:ext cx="8229600" cy="474878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Middleware</a:t>
                      </a:r>
                      <a:endParaRPr kumimoji="0" lang="en-US" sz="2400" b="0" i="0" u="none" strike="noStrike" cap="none" normalizeH="0" baseline="0" smtClean="0">
                        <a:ln>
                          <a:noFill/>
                        </a:ln>
                        <a:solidFill>
                          <a:srgbClr val="A50021"/>
                        </a:solidFill>
                        <a:effectLst/>
                        <a:latin typeface="Arial" charset="0"/>
                        <a:ea typeface="宋体" pitchFamily="2" charset="-122"/>
                        <a:cs typeface="Arial" charset="0"/>
                      </a:endParaRP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000000"/>
                          </a:solidFill>
                          <a:effectLst/>
                          <a:latin typeface="Arial" charset="0"/>
                          <a:ea typeface="宋体" pitchFamily="2" charset="-122"/>
                          <a:cs typeface="Arial" charset="0"/>
                        </a:rPr>
                        <a:t>A layer of software whose purpose is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to mask heterogeneity presented in distributed systems.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To provide a convenient programming model to application developers.</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Major Examples of middleware are: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Sun RPC (Remote Procedure Calls)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OMG CORBA (Common Request Broker Architecture)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Microsoft D-COM (Distributed Component Object Model)</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000000"/>
                          </a:solidFill>
                          <a:effectLst/>
                          <a:latin typeface="Arial" charset="0"/>
                          <a:ea typeface="宋体" pitchFamily="2" charset="-122"/>
                          <a:cs typeface="Arial" charset="0"/>
                        </a:rPr>
                        <a:t>Sun Java RMI</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46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946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3612828A-EECC-4817-9AA2-6D6C5B3BF871}" type="slidenum">
              <a:rPr lang="en-US"/>
              <a:pPr/>
              <a:t>19</a:t>
            </a:fld>
            <a:endParaRPr lang="en-US"/>
          </a:p>
        </p:txBody>
      </p:sp>
      <p:sp>
        <p:nvSpPr>
          <p:cNvPr id="204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24605" name="Group 29"/>
          <p:cNvGraphicFramePr>
            <a:graphicFrameLocks noGrp="1"/>
          </p:cNvGraphicFramePr>
          <p:nvPr>
            <p:ph type="tbl" idx="1"/>
          </p:nvPr>
        </p:nvGraphicFramePr>
        <p:xfrm>
          <a:off x="533400" y="1219200"/>
          <a:ext cx="8229600" cy="507796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The most evident aspect of distributed system design is the division of responsibilities between system components (applications, servers, and other processes) and the placement of the components on computers in the network.</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It has major implication for:</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Performance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Reliability</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Security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048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0488" name="Footer Placeholder 3"/>
          <p:cNvSpPr>
            <a:spLocks noGrp="1"/>
          </p:cNvSpPr>
          <p:nvPr/>
        </p:nvSpPr>
        <p:spPr bwMode="auto">
          <a:xfrm>
            <a:off x="6096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p>
            <a:fld id="{17674496-2187-4C13-B792-59A358351566}" type="slidenum">
              <a:rPr lang="en-US"/>
              <a:pPr/>
              <a:t>2</a:t>
            </a:fld>
            <a:endParaRPr lang="en-US"/>
          </a:p>
        </p:txBody>
      </p:sp>
      <p:sp>
        <p:nvSpPr>
          <p:cNvPr id="30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Topics</a:t>
            </a:r>
          </a:p>
        </p:txBody>
      </p:sp>
      <p:graphicFrame>
        <p:nvGraphicFramePr>
          <p:cNvPr id="3092" name="Group 20"/>
          <p:cNvGraphicFramePr>
            <a:graphicFrameLocks noGrp="1"/>
          </p:cNvGraphicFramePr>
          <p:nvPr>
            <p:ph type="tbl" idx="1"/>
          </p:nvPr>
        </p:nvGraphicFramePr>
        <p:xfrm>
          <a:off x="533400" y="1219200"/>
          <a:ext cx="8229600" cy="1603248"/>
        </p:xfrm>
        <a:graphic>
          <a:graphicData uri="http://schemas.openxmlformats.org/drawingml/2006/table">
            <a:tbl>
              <a:tblPr rtl="1"/>
              <a:tblGrid>
                <a:gridCol w="8229600"/>
              </a:tblGrid>
              <a:tr h="1524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Introduction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Architectural Models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Fundamental Models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079" name="Text Box 14"/>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08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956FFC71-6A03-4746-A02C-E73380CF7521}" type="slidenum">
              <a:rPr lang="en-US"/>
              <a:pPr/>
              <a:t>20</a:t>
            </a:fld>
            <a:endParaRPr lang="en-US"/>
          </a:p>
        </p:txBody>
      </p:sp>
      <p:sp>
        <p:nvSpPr>
          <p:cNvPr id="215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26683" name="Group 59"/>
          <p:cNvGraphicFramePr>
            <a:graphicFrameLocks noGrp="1"/>
          </p:cNvGraphicFramePr>
          <p:nvPr>
            <p:ph type="tbl" idx="1"/>
          </p:nvPr>
        </p:nvGraphicFramePr>
        <p:xfrm>
          <a:off x="533400" y="1219200"/>
          <a:ext cx="8229600" cy="274929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Client-Server model</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Most often architecture for distributed systems.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Client process interact with individual server processes in a separate host computers in order to access the shared resources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151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151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CDD8CF33-BE03-4485-BAC0-D5CFA8163FAE}" type="slidenum">
              <a:rPr lang="en-US"/>
              <a:pPr/>
              <a:t>21</a:t>
            </a:fld>
            <a:endParaRPr lang="en-US"/>
          </a:p>
        </p:txBody>
      </p:sp>
      <p:sp>
        <p:nvSpPr>
          <p:cNvPr id="225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185358" name="Group 14"/>
          <p:cNvGraphicFramePr>
            <a:graphicFrameLocks noGrp="1"/>
          </p:cNvGraphicFramePr>
          <p:nvPr>
            <p:ph type="tbl" idx="1"/>
          </p:nvPr>
        </p:nvGraphicFramePr>
        <p:xfrm>
          <a:off x="533400" y="1219200"/>
          <a:ext cx="8229600" cy="3419856"/>
        </p:xfrm>
        <a:graphic>
          <a:graphicData uri="http://schemas.openxmlformats.org/drawingml/2006/table">
            <a:tbl>
              <a:tblPr rtl="1"/>
              <a:tblGrid>
                <a:gridCol w="8229600"/>
              </a:tblGrid>
              <a:tr h="17526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Servers may in turn be clients of other servers.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a web server is often a client of a local file server that manages the files in which the web pages are stored.</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a search engine can be both a server and a client: it responds to queries from browser clients and it runs web crawlers that act as clients of other web servers.</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3,4)</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253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253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DE9C9B50-1B6D-4349-92BF-48FF3CBB539D}" type="slidenum">
              <a:rPr lang="en-US"/>
              <a:pPr/>
              <a:t>22</a:t>
            </a:fld>
            <a:endParaRPr lang="en-US"/>
          </a:p>
        </p:txBody>
      </p:sp>
      <p:sp>
        <p:nvSpPr>
          <p:cNvPr id="235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27651"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355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3560" name="Rectangle 11"/>
          <p:cNvSpPr>
            <a:spLocks noChangeArrowheads="1"/>
          </p:cNvSpPr>
          <p:nvPr/>
        </p:nvSpPr>
        <p:spPr bwMode="auto">
          <a:xfrm>
            <a:off x="1600200" y="5791200"/>
            <a:ext cx="6584950" cy="366713"/>
          </a:xfrm>
          <a:prstGeom prst="rect">
            <a:avLst/>
          </a:prstGeom>
          <a:noFill/>
          <a:ln w="9525">
            <a:noFill/>
            <a:miter lim="800000"/>
            <a:headEnd/>
            <a:tailEnd/>
          </a:ln>
        </p:spPr>
        <p:txBody>
          <a:bodyPr wrap="none">
            <a:spAutoFit/>
          </a:bodyPr>
          <a:lstStyle/>
          <a:p>
            <a:r>
              <a:rPr lang="en-US" b="1">
                <a:solidFill>
                  <a:srgbClr val="0066CC"/>
                </a:solidFill>
              </a:rPr>
              <a:t>Figure 3. General interaction between a client and a server.</a:t>
            </a:r>
          </a:p>
        </p:txBody>
      </p:sp>
      <p:pic>
        <p:nvPicPr>
          <p:cNvPr id="23561" name="Picture 12"/>
          <p:cNvPicPr>
            <a:picLocks noChangeAspect="1" noChangeArrowheads="1"/>
          </p:cNvPicPr>
          <p:nvPr/>
        </p:nvPicPr>
        <p:blipFill>
          <a:blip r:embed="rId3"/>
          <a:srcRect l="32924" t="46828" r="30144" b="40483"/>
          <a:stretch>
            <a:fillRect/>
          </a:stretch>
        </p:blipFill>
        <p:spPr bwMode="auto">
          <a:xfrm>
            <a:off x="1219200" y="1524000"/>
            <a:ext cx="6581775" cy="3200400"/>
          </a:xfrm>
          <a:prstGeom prst="rect">
            <a:avLst/>
          </a:prstGeom>
          <a:noFill/>
          <a:ln w="9525">
            <a:noFill/>
            <a:miter lim="800000"/>
            <a:headEnd/>
            <a:tailEnd/>
          </a:ln>
        </p:spPr>
      </p:pic>
      <p:sp>
        <p:nvSpPr>
          <p:cNvPr id="2356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B3D9C767-E3B8-4B86-8ECA-36EF93960B39}" type="slidenum">
              <a:rPr lang="en-US"/>
              <a:pPr/>
              <a:t>23</a:t>
            </a:fld>
            <a:endParaRPr lang="en-US"/>
          </a:p>
        </p:txBody>
      </p:sp>
      <p:sp>
        <p:nvSpPr>
          <p:cNvPr id="245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25610" name="Group 10"/>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458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pic>
        <p:nvPicPr>
          <p:cNvPr id="24584" name="Picture 11"/>
          <p:cNvPicPr>
            <a:picLocks noChangeAspect="1" noChangeArrowheads="1"/>
          </p:cNvPicPr>
          <p:nvPr/>
        </p:nvPicPr>
        <p:blipFill>
          <a:blip r:embed="rId3"/>
          <a:srcRect/>
          <a:stretch>
            <a:fillRect/>
          </a:stretch>
        </p:blipFill>
        <p:spPr bwMode="auto">
          <a:xfrm>
            <a:off x="555625" y="1828800"/>
            <a:ext cx="7975600" cy="3114675"/>
          </a:xfrm>
          <a:prstGeom prst="rect">
            <a:avLst/>
          </a:prstGeom>
          <a:noFill/>
          <a:ln w="9525">
            <a:noFill/>
            <a:miter lim="800000"/>
            <a:headEnd/>
            <a:tailEnd/>
          </a:ln>
        </p:spPr>
      </p:pic>
      <p:sp>
        <p:nvSpPr>
          <p:cNvPr id="24585" name="Rectangle 12"/>
          <p:cNvSpPr>
            <a:spLocks noChangeArrowheads="1"/>
          </p:cNvSpPr>
          <p:nvPr/>
        </p:nvSpPr>
        <p:spPr bwMode="auto">
          <a:xfrm>
            <a:off x="2438400" y="5867400"/>
            <a:ext cx="4756150" cy="366713"/>
          </a:xfrm>
          <a:prstGeom prst="rect">
            <a:avLst/>
          </a:prstGeom>
          <a:noFill/>
          <a:ln w="9525">
            <a:noFill/>
            <a:miter lim="800000"/>
            <a:headEnd/>
            <a:tailEnd/>
          </a:ln>
        </p:spPr>
        <p:txBody>
          <a:bodyPr wrap="none">
            <a:spAutoFit/>
          </a:bodyPr>
          <a:lstStyle/>
          <a:p>
            <a:r>
              <a:rPr lang="en-US" b="1">
                <a:solidFill>
                  <a:srgbClr val="0066CC"/>
                </a:solidFill>
              </a:rPr>
              <a:t>Figure 4. Clients invoke individual servers</a:t>
            </a:r>
          </a:p>
        </p:txBody>
      </p:sp>
      <p:sp>
        <p:nvSpPr>
          <p:cNvPr id="24586" name="Footer Placeholder 3"/>
          <p:cNvSpPr>
            <a:spLocks noGrp="1"/>
          </p:cNvSpPr>
          <p:nvPr/>
        </p:nvSpPr>
        <p:spPr bwMode="auto">
          <a:xfrm>
            <a:off x="6096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1867DE43-E8A4-4CA3-A1C8-48A010002655}" type="slidenum">
              <a:rPr lang="en-US"/>
              <a:pPr/>
              <a:t>24</a:t>
            </a:fld>
            <a:endParaRPr lang="en-US"/>
          </a:p>
        </p:txBody>
      </p:sp>
      <p:sp>
        <p:nvSpPr>
          <p:cNvPr id="256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30737" name="Group 17"/>
          <p:cNvGraphicFramePr>
            <a:graphicFrameLocks noGrp="1"/>
          </p:cNvGraphicFramePr>
          <p:nvPr>
            <p:ph type="tbl" idx="1"/>
          </p:nvPr>
        </p:nvGraphicFramePr>
        <p:xfrm>
          <a:off x="533400" y="1219200"/>
          <a:ext cx="8229600" cy="339547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Peer-to-Peer model</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All of the processes play similar roles, interacting cooperatively as peers to perform a distributed activities or computations without any distinction between clients and servers or the computers that they run on.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E.g., music sharing systems Napster</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5)</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560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560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7503D128-1002-4EE6-BE09-DFCD011584A4}" type="slidenum">
              <a:rPr lang="en-US"/>
              <a:pPr/>
              <a:t>25</a:t>
            </a:fld>
            <a:endParaRPr lang="en-US"/>
          </a:p>
        </p:txBody>
      </p:sp>
      <p:sp>
        <p:nvSpPr>
          <p:cNvPr id="266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System Architectures</a:t>
            </a:r>
          </a:p>
        </p:txBody>
      </p:sp>
      <p:graphicFrame>
        <p:nvGraphicFramePr>
          <p:cNvPr id="28675"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663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6632" name="Rectangle 10"/>
          <p:cNvSpPr>
            <a:spLocks noChangeArrowheads="1"/>
          </p:cNvSpPr>
          <p:nvPr/>
        </p:nvSpPr>
        <p:spPr bwMode="auto">
          <a:xfrm>
            <a:off x="533400" y="5715000"/>
            <a:ext cx="8121650" cy="366713"/>
          </a:xfrm>
          <a:prstGeom prst="rect">
            <a:avLst/>
          </a:prstGeom>
          <a:noFill/>
          <a:ln w="9525">
            <a:noFill/>
            <a:miter lim="800000"/>
            <a:headEnd/>
            <a:tailEnd/>
          </a:ln>
        </p:spPr>
        <p:txBody>
          <a:bodyPr wrap="none">
            <a:spAutoFit/>
          </a:bodyPr>
          <a:lstStyle/>
          <a:p>
            <a:r>
              <a:rPr lang="en-US" b="1">
                <a:solidFill>
                  <a:srgbClr val="0066CC"/>
                </a:solidFill>
              </a:rPr>
              <a:t>Figure 5. A distributed application based on the peer-to-peer architecture</a:t>
            </a:r>
          </a:p>
        </p:txBody>
      </p:sp>
      <p:pic>
        <p:nvPicPr>
          <p:cNvPr id="26633" name="Picture 13"/>
          <p:cNvPicPr>
            <a:picLocks noChangeAspect="1" noChangeArrowheads="1"/>
          </p:cNvPicPr>
          <p:nvPr/>
        </p:nvPicPr>
        <p:blipFill>
          <a:blip r:embed="rId3"/>
          <a:srcRect/>
          <a:stretch>
            <a:fillRect/>
          </a:stretch>
        </p:blipFill>
        <p:spPr bwMode="auto">
          <a:xfrm>
            <a:off x="609600" y="1362075"/>
            <a:ext cx="7848600" cy="4276725"/>
          </a:xfrm>
          <a:prstGeom prst="rect">
            <a:avLst/>
          </a:prstGeom>
          <a:noFill/>
          <a:ln w="9525">
            <a:noFill/>
            <a:miter lim="800000"/>
            <a:headEnd/>
            <a:tailEnd/>
          </a:ln>
        </p:spPr>
      </p:pic>
      <p:sp>
        <p:nvSpPr>
          <p:cNvPr id="26634" name="Footer Placeholder 3"/>
          <p:cNvSpPr>
            <a:spLocks noGrp="1"/>
          </p:cNvSpPr>
          <p:nvPr/>
        </p:nvSpPr>
        <p:spPr bwMode="auto">
          <a:xfrm>
            <a:off x="6096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71E95BA7-F8AC-4493-A337-0E31327B666D}" type="slidenum">
              <a:rPr lang="en-US"/>
              <a:pPr/>
              <a:t>26</a:t>
            </a:fld>
            <a:endParaRPr lang="en-US"/>
          </a:p>
        </p:txBody>
      </p:sp>
      <p:sp>
        <p:nvSpPr>
          <p:cNvPr id="276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1791" name="Group 47"/>
          <p:cNvGraphicFramePr>
            <a:graphicFrameLocks noGrp="1"/>
          </p:cNvGraphicFramePr>
          <p:nvPr>
            <p:ph type="tbl" idx="1"/>
          </p:nvPr>
        </p:nvGraphicFramePr>
        <p:xfrm>
          <a:off x="533400" y="1219200"/>
          <a:ext cx="8229600" cy="4273296"/>
        </p:xfrm>
        <a:graphic>
          <a:graphicData uri="http://schemas.openxmlformats.org/drawingml/2006/table">
            <a:tbl>
              <a:tblPr rtl="1"/>
              <a:tblGrid>
                <a:gridCol w="8229600"/>
              </a:tblGrid>
              <a:tr h="19939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problem of client-server model is placing a service in a server at a single address that does not scale well beyond the capacity of computer host and bandwidth of network connections.</a:t>
                      </a: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To address this problem, several variations of client-server model have been proposed.</a:t>
                      </a: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None/>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Some of these variations are discussed in the next slide.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765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765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C6082D57-0D9C-48FC-8782-741D917A717C}" type="slidenum">
              <a:rPr lang="en-US"/>
              <a:pPr/>
              <a:t>27</a:t>
            </a:fld>
            <a:endParaRPr lang="en-US"/>
          </a:p>
        </p:txBody>
      </p:sp>
      <p:sp>
        <p:nvSpPr>
          <p:cNvPr id="286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75114" name="Group 10"/>
          <p:cNvGraphicFramePr>
            <a:graphicFrameLocks noGrp="1"/>
          </p:cNvGraphicFramePr>
          <p:nvPr>
            <p:ph type="tbl" idx="1"/>
          </p:nvPr>
        </p:nvGraphicFramePr>
        <p:xfrm>
          <a:off x="533400" y="1219200"/>
          <a:ext cx="8229600" cy="3054096"/>
        </p:xfrm>
        <a:graphic>
          <a:graphicData uri="http://schemas.openxmlformats.org/drawingml/2006/table">
            <a:tbl>
              <a:tblPr rtl="1"/>
              <a:tblGrid>
                <a:gridCol w="8229600"/>
              </a:tblGrid>
              <a:tr h="19939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GB" sz="3200" b="0" i="0" u="none" strike="noStrike" cap="none" normalizeH="0" baseline="0" smtClean="0">
                          <a:ln>
                            <a:noFill/>
                          </a:ln>
                          <a:solidFill>
                            <a:srgbClr val="A50021"/>
                          </a:solidFill>
                          <a:effectLst/>
                          <a:latin typeface="Arial" charset="0"/>
                          <a:cs typeface="Arial" charset="0"/>
                        </a:rPr>
                        <a:t>Services provided by multiple servers</a:t>
                      </a:r>
                      <a:endParaRPr kumimoji="0" lang="en-US" sz="3200" b="0" i="0" u="none" strike="noStrike" cap="none" normalizeH="0" baseline="0" smtClean="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Services may be implemented as several server processes in separate host computers interacting as necessary to provide a service to client processes.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E.g. cluster that can be used for search engines.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(Figure 6)</a:t>
                      </a:r>
                      <a:endParaRPr kumimoji="0" lang="en-US" sz="18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867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868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82359F6C-2B66-4DCC-84C6-D32FE258E95E}" type="slidenum">
              <a:rPr lang="en-US"/>
              <a:pPr/>
              <a:t>28</a:t>
            </a:fld>
            <a:endParaRPr lang="en-US"/>
          </a:p>
        </p:txBody>
      </p:sp>
      <p:sp>
        <p:nvSpPr>
          <p:cNvPr id="296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2"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970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29704" name="Rectangle 10"/>
          <p:cNvSpPr>
            <a:spLocks noChangeArrowheads="1"/>
          </p:cNvSpPr>
          <p:nvPr/>
        </p:nvSpPr>
        <p:spPr bwMode="auto">
          <a:xfrm>
            <a:off x="1600200" y="5791200"/>
            <a:ext cx="5454650" cy="366713"/>
          </a:xfrm>
          <a:prstGeom prst="rect">
            <a:avLst/>
          </a:prstGeom>
          <a:noFill/>
          <a:ln w="9525">
            <a:noFill/>
            <a:miter lim="800000"/>
            <a:headEnd/>
            <a:tailEnd/>
          </a:ln>
        </p:spPr>
        <p:txBody>
          <a:bodyPr wrap="none">
            <a:spAutoFit/>
          </a:bodyPr>
          <a:lstStyle/>
          <a:p>
            <a:r>
              <a:rPr lang="en-US" b="1">
                <a:solidFill>
                  <a:srgbClr val="0066CC"/>
                </a:solidFill>
              </a:rPr>
              <a:t>Figure 6. A service provided by multiple servers.</a:t>
            </a:r>
          </a:p>
        </p:txBody>
      </p:sp>
      <p:pic>
        <p:nvPicPr>
          <p:cNvPr id="29705" name="Picture 11"/>
          <p:cNvPicPr>
            <a:picLocks noChangeAspect="1" noChangeArrowheads="1"/>
          </p:cNvPicPr>
          <p:nvPr/>
        </p:nvPicPr>
        <p:blipFill>
          <a:blip r:embed="rId3"/>
          <a:srcRect/>
          <a:stretch>
            <a:fillRect/>
          </a:stretch>
        </p:blipFill>
        <p:spPr bwMode="auto">
          <a:xfrm>
            <a:off x="1462088" y="1350963"/>
            <a:ext cx="5908675" cy="4287837"/>
          </a:xfrm>
          <a:prstGeom prst="rect">
            <a:avLst/>
          </a:prstGeom>
          <a:noFill/>
          <a:ln w="9525">
            <a:noFill/>
            <a:miter lim="800000"/>
            <a:headEnd/>
            <a:tailEnd/>
          </a:ln>
        </p:spPr>
      </p:pic>
      <p:sp>
        <p:nvSpPr>
          <p:cNvPr id="2970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DA279376-4C1B-4028-9A14-16B50EF91465}" type="slidenum">
              <a:rPr lang="en-US"/>
              <a:pPr/>
              <a:t>29</a:t>
            </a:fld>
            <a:endParaRPr lang="en-US"/>
          </a:p>
        </p:txBody>
      </p:sp>
      <p:sp>
        <p:nvSpPr>
          <p:cNvPr id="307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2798" name="Group 30"/>
          <p:cNvGraphicFramePr>
            <a:graphicFrameLocks noGrp="1"/>
          </p:cNvGraphicFramePr>
          <p:nvPr>
            <p:ph type="tbl" idx="1"/>
          </p:nvPr>
        </p:nvGraphicFramePr>
        <p:xfrm>
          <a:off x="533400" y="1219200"/>
          <a:ext cx="8229600" cy="4626864"/>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Proxy servers and caches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 cache is a store of recently used data objects.</a:t>
                      </a:r>
                      <a:r>
                        <a:rPr kumimoji="0" lang="en-US" sz="2000" b="0" i="0" u="none" strike="noStrike" cap="none" normalizeH="0" baseline="0" smtClean="0">
                          <a:ln>
                            <a:noFill/>
                          </a:ln>
                          <a:solidFill>
                            <a:srgbClr val="A50021"/>
                          </a:solidFill>
                          <a:effectLst/>
                          <a:latin typeface="Arial" charset="0"/>
                          <a:ea typeface="宋体" pitchFamily="2" charset="-122"/>
                          <a:cs typeface="Arial" charset="0"/>
                        </a:rPr>
                        <a:t>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When a new object is received at a computer it is added to the cache store, replacing some existing objects if necessary.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When an object is needed by a client process the caching service first checks the cache and supplies the object from there if an up-to-date copy is available.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If not, an up-to-data copy is fetched.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072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072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p>
            <a:fld id="{467E0DCF-887A-4369-9B19-88A7F19DAB72}" type="slidenum">
              <a:rPr lang="en-US"/>
              <a:pPr/>
              <a:t>3</a:t>
            </a:fld>
            <a:endParaRPr lang="en-US"/>
          </a:p>
        </p:txBody>
      </p:sp>
      <p:sp>
        <p:nvSpPr>
          <p:cNvPr id="40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4121" name="Group 25"/>
          <p:cNvGraphicFramePr>
            <a:graphicFrameLocks noGrp="1"/>
          </p:cNvGraphicFramePr>
          <p:nvPr>
            <p:ph type="tbl" idx="1"/>
          </p:nvPr>
        </p:nvGraphicFramePr>
        <p:xfrm>
          <a:off x="533400" y="1219200"/>
          <a:ext cx="8229600" cy="385876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An </a:t>
                      </a:r>
                      <a:r>
                        <a:rPr kumimoji="0" lang="en-US" sz="3200" b="0" i="0" u="none" strike="noStrike" cap="none" normalizeH="0" baseline="0" smtClean="0">
                          <a:ln>
                            <a:noFill/>
                          </a:ln>
                          <a:solidFill>
                            <a:srgbClr val="CC0099"/>
                          </a:solidFill>
                          <a:effectLst/>
                          <a:latin typeface="Arial" charset="0"/>
                          <a:ea typeface="宋体" pitchFamily="2" charset="-122"/>
                          <a:cs typeface="Arial" charset="0"/>
                        </a:rPr>
                        <a:t>architectural model</a:t>
                      </a:r>
                      <a:r>
                        <a:rPr kumimoji="0" lang="en-US" sz="3200" b="0" i="0" u="none" strike="noStrike" cap="none" normalizeH="0" baseline="0" smtClean="0">
                          <a:ln>
                            <a:noFill/>
                          </a:ln>
                          <a:solidFill>
                            <a:schemeClr val="tx1"/>
                          </a:solidFill>
                          <a:effectLst/>
                          <a:latin typeface="Arial" charset="0"/>
                          <a:ea typeface="宋体" pitchFamily="2" charset="-122"/>
                          <a:cs typeface="Arial" charset="0"/>
                        </a:rPr>
                        <a:t> of a distributed system is concerned with the placement of its parts and the relationships between them. </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Examples include: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Client-Server model</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Peer-to-Peer model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0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10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E9C2FD5D-EE37-4CFB-B2F3-59D3D1A3F9A3}" type="slidenum">
              <a:rPr lang="en-US"/>
              <a:pPr/>
              <a:t>30</a:t>
            </a:fld>
            <a:endParaRPr lang="en-US"/>
          </a:p>
        </p:txBody>
      </p:sp>
      <p:sp>
        <p:nvSpPr>
          <p:cNvPr id="317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77163" name="Group 11"/>
          <p:cNvGraphicFramePr>
            <a:graphicFrameLocks noGrp="1"/>
          </p:cNvGraphicFramePr>
          <p:nvPr>
            <p:ph type="tbl" idx="1"/>
          </p:nvPr>
        </p:nvGraphicFramePr>
        <p:xfrm>
          <a:off x="533400" y="1219200"/>
          <a:ext cx="8229600" cy="1420368"/>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Caches may be collected with each client or they may be located in a proxy server that can be shared by several clients.</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7)</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175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175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D9DE8316-C4E1-43FE-A46D-D7366A5FB60D}" type="slidenum">
              <a:rPr lang="en-US"/>
              <a:pPr/>
              <a:t>31</a:t>
            </a:fld>
            <a:endParaRPr lang="en-US"/>
          </a:p>
        </p:txBody>
      </p:sp>
      <p:sp>
        <p:nvSpPr>
          <p:cNvPr id="327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3795"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277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2776" name="Rectangle 10"/>
          <p:cNvSpPr>
            <a:spLocks noChangeArrowheads="1"/>
          </p:cNvSpPr>
          <p:nvPr/>
        </p:nvSpPr>
        <p:spPr bwMode="auto">
          <a:xfrm>
            <a:off x="3200400" y="5867400"/>
            <a:ext cx="3117850" cy="366713"/>
          </a:xfrm>
          <a:prstGeom prst="rect">
            <a:avLst/>
          </a:prstGeom>
          <a:noFill/>
          <a:ln w="9525">
            <a:noFill/>
            <a:miter lim="800000"/>
            <a:headEnd/>
            <a:tailEnd/>
          </a:ln>
        </p:spPr>
        <p:txBody>
          <a:bodyPr wrap="none">
            <a:spAutoFit/>
          </a:bodyPr>
          <a:lstStyle/>
          <a:p>
            <a:r>
              <a:rPr lang="en-US" b="1">
                <a:solidFill>
                  <a:srgbClr val="0066CC"/>
                </a:solidFill>
              </a:rPr>
              <a:t>Figure 7. Web proxy server</a:t>
            </a:r>
          </a:p>
        </p:txBody>
      </p:sp>
      <p:pic>
        <p:nvPicPr>
          <p:cNvPr id="32777" name="Picture 12"/>
          <p:cNvPicPr>
            <a:picLocks noChangeAspect="1" noChangeArrowheads="1"/>
          </p:cNvPicPr>
          <p:nvPr/>
        </p:nvPicPr>
        <p:blipFill>
          <a:blip r:embed="rId3"/>
          <a:srcRect/>
          <a:stretch>
            <a:fillRect/>
          </a:stretch>
        </p:blipFill>
        <p:spPr bwMode="auto">
          <a:xfrm>
            <a:off x="990600" y="1828800"/>
            <a:ext cx="7011988" cy="3581400"/>
          </a:xfrm>
          <a:prstGeom prst="rect">
            <a:avLst/>
          </a:prstGeom>
          <a:noFill/>
          <a:ln w="9525">
            <a:noFill/>
            <a:miter lim="800000"/>
            <a:headEnd/>
            <a:tailEnd/>
          </a:ln>
        </p:spPr>
      </p:pic>
      <p:sp>
        <p:nvSpPr>
          <p:cNvPr id="3277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E820E822-6A32-4972-A6FD-6479C169BA12}" type="slidenum">
              <a:rPr lang="en-US"/>
              <a:pPr/>
              <a:t>32</a:t>
            </a:fld>
            <a:endParaRPr lang="en-US"/>
          </a:p>
        </p:txBody>
      </p:sp>
      <p:sp>
        <p:nvSpPr>
          <p:cNvPr id="337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4854" name="Group 38"/>
          <p:cNvGraphicFramePr>
            <a:graphicFrameLocks noGrp="1"/>
          </p:cNvGraphicFramePr>
          <p:nvPr>
            <p:ph type="tbl" idx="1"/>
          </p:nvPr>
        </p:nvGraphicFramePr>
        <p:xfrm>
          <a:off x="533400" y="1219200"/>
          <a:ext cx="8229600" cy="3176016"/>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Mobile code</a:t>
                      </a: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Applets are a well-known and widely used example of mobile code.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Applets downloaded to clients give good interactive response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codes such as Applets are a potential security threat to the local resources in the destination computer.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379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380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BC47DECA-5BEE-4DFA-B3B2-FE69E205A8E4}" type="slidenum">
              <a:rPr lang="en-US"/>
              <a:pPr/>
              <a:t>33</a:t>
            </a:fld>
            <a:endParaRPr lang="en-US"/>
          </a:p>
        </p:txBody>
      </p:sp>
      <p:sp>
        <p:nvSpPr>
          <p:cNvPr id="348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79216" name="Group 16"/>
          <p:cNvGraphicFramePr>
            <a:graphicFrameLocks noGrp="1"/>
          </p:cNvGraphicFramePr>
          <p:nvPr>
            <p:ph type="tbl" idx="1"/>
          </p:nvPr>
        </p:nvGraphicFramePr>
        <p:xfrm>
          <a:off x="533400" y="1219200"/>
          <a:ext cx="8229600" cy="4712208"/>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Browsers give applets limited access to local resources. For example, by providing no access to local user file system.</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a stockbroker might provide a customized service to notify customers of changes in the prices of shares; to use the service, each customer would have to download a special applet that receives updates from the broker’s server, display them to the user and perhaps performs automatic to buy and sell operations triggered by conditions set up by the customer and stored locally in the customer’s computer.</a:t>
                      </a:r>
                      <a:endParaRPr kumimoji="0" lang="en-US" sz="2400" b="0" i="0" u="none" strike="noStrike" cap="none" normalizeH="0" baseline="0" smtClean="0">
                        <a:ln>
                          <a:noFill/>
                        </a:ln>
                        <a:solidFill>
                          <a:srgbClr val="A50021"/>
                        </a:solidFill>
                        <a:effectLst/>
                        <a:latin typeface="Arial" charset="0"/>
                        <a:ea typeface="宋体" pitchFamily="2" charset="-122"/>
                        <a:cs typeface="Arial" charset="0"/>
                      </a:endParaRP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8)</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482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482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4204C35B-4537-4DAA-BED7-43B2AFD74855}" type="slidenum">
              <a:rPr lang="en-US"/>
              <a:pPr/>
              <a:t>34</a:t>
            </a:fld>
            <a:endParaRPr lang="en-US"/>
          </a:p>
        </p:txBody>
      </p:sp>
      <p:sp>
        <p:nvSpPr>
          <p:cNvPr id="358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2" name="Group 3"/>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584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5848" name="Rectangle 10"/>
          <p:cNvSpPr>
            <a:spLocks noChangeArrowheads="1"/>
          </p:cNvSpPr>
          <p:nvPr/>
        </p:nvSpPr>
        <p:spPr bwMode="auto">
          <a:xfrm>
            <a:off x="3200400" y="5791200"/>
            <a:ext cx="2546350" cy="366713"/>
          </a:xfrm>
          <a:prstGeom prst="rect">
            <a:avLst/>
          </a:prstGeom>
          <a:noFill/>
          <a:ln w="9525">
            <a:noFill/>
            <a:miter lim="800000"/>
            <a:headEnd/>
            <a:tailEnd/>
          </a:ln>
        </p:spPr>
        <p:txBody>
          <a:bodyPr wrap="none">
            <a:spAutoFit/>
          </a:bodyPr>
          <a:lstStyle/>
          <a:p>
            <a:r>
              <a:rPr lang="en-US" b="1">
                <a:solidFill>
                  <a:srgbClr val="0066CC"/>
                </a:solidFill>
              </a:rPr>
              <a:t>Figure 8. Web applets</a:t>
            </a:r>
          </a:p>
        </p:txBody>
      </p:sp>
      <p:pic>
        <p:nvPicPr>
          <p:cNvPr id="35849" name="Picture 12"/>
          <p:cNvPicPr>
            <a:picLocks noChangeAspect="1" noChangeArrowheads="1"/>
          </p:cNvPicPr>
          <p:nvPr/>
        </p:nvPicPr>
        <p:blipFill>
          <a:blip r:embed="rId3"/>
          <a:srcRect/>
          <a:stretch>
            <a:fillRect/>
          </a:stretch>
        </p:blipFill>
        <p:spPr bwMode="auto">
          <a:xfrm>
            <a:off x="609600" y="1447800"/>
            <a:ext cx="8001000" cy="4114800"/>
          </a:xfrm>
          <a:prstGeom prst="rect">
            <a:avLst/>
          </a:prstGeom>
          <a:noFill/>
          <a:ln w="9525">
            <a:noFill/>
            <a:miter lim="800000"/>
            <a:headEnd/>
            <a:tailEnd/>
          </a:ln>
        </p:spPr>
      </p:pic>
      <p:sp>
        <p:nvSpPr>
          <p:cNvPr id="3585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020A9940-AAA8-41CB-80E1-BB74233D070F}" type="slidenum">
              <a:rPr lang="en-US"/>
              <a:pPr/>
              <a:t>35</a:t>
            </a:fld>
            <a:endParaRPr lang="en-US"/>
          </a:p>
        </p:txBody>
      </p:sp>
      <p:sp>
        <p:nvSpPr>
          <p:cNvPr id="368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8926" name="Group 14"/>
          <p:cNvGraphicFramePr>
            <a:graphicFrameLocks noGrp="1"/>
          </p:cNvGraphicFramePr>
          <p:nvPr>
            <p:ph type="tbl" idx="1"/>
          </p:nvPr>
        </p:nvGraphicFramePr>
        <p:xfrm>
          <a:off x="533400" y="1219200"/>
          <a:ext cx="8229600" cy="4797552"/>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Mobile agents</a:t>
                      </a: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 running program (code and data) that travels from one computer to another in a network carrying out of a task, usually on behalf of some other process.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Examples of the tasks that can be done by mobile agents are: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To collecting information.</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To install and maintain software maintain on the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     computers within an organization.</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To compare the prices of products from a number of vendors.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687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687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7FCF1206-B76E-4E79-A9A7-80B85DF0B9E0}" type="slidenum">
              <a:rPr lang="en-US"/>
              <a:pPr/>
              <a:t>36</a:t>
            </a:fld>
            <a:endParaRPr lang="en-US"/>
          </a:p>
        </p:txBody>
      </p:sp>
      <p:sp>
        <p:nvSpPr>
          <p:cNvPr id="378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6916" name="Group 52"/>
          <p:cNvGraphicFramePr>
            <a:graphicFrameLocks noGrp="1"/>
          </p:cNvGraphicFramePr>
          <p:nvPr>
            <p:ph type="tbl" idx="1"/>
          </p:nvPr>
        </p:nvGraphicFramePr>
        <p:xfrm>
          <a:off x="533400" y="1219200"/>
          <a:ext cx="8229600" cy="3944112"/>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agents are a potential security threat to the resources in computers that they visit.</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environment receiving a mobile agent should decide on which of the local resources to be allowed to use.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agents themselves can be vulnerable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They may not be able to complete their task if they are refused access to the information they need.</a:t>
                      </a:r>
                      <a:endParaRPr kumimoji="0" lang="en-US" sz="18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789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789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fld id="{A5EED91C-EF59-4EE2-8C28-F746D665F4FB}" type="slidenum">
              <a:rPr lang="en-US"/>
              <a:pPr/>
              <a:t>37</a:t>
            </a:fld>
            <a:endParaRPr lang="en-US"/>
          </a:p>
        </p:txBody>
      </p:sp>
      <p:sp>
        <p:nvSpPr>
          <p:cNvPr id="389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9955" name="Group 19"/>
          <p:cNvGraphicFramePr>
            <a:graphicFrameLocks noGrp="1"/>
          </p:cNvGraphicFramePr>
          <p:nvPr>
            <p:ph type="tbl" idx="1"/>
          </p:nvPr>
        </p:nvGraphicFramePr>
        <p:xfrm>
          <a:off x="533400" y="1219200"/>
          <a:ext cx="8229600" cy="3176016"/>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Network computers</a:t>
                      </a: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It downloads its operating system and any  application software needed by the user from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Applications are run locally but the file are managed by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Network applications such as a Web browser can also be run.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891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892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p>
            <a:fld id="{E1B29742-24B6-46AF-8DF3-035A0768F08B}" type="slidenum">
              <a:rPr lang="en-US"/>
              <a:pPr/>
              <a:t>38</a:t>
            </a:fld>
            <a:endParaRPr lang="en-US"/>
          </a:p>
        </p:txBody>
      </p:sp>
      <p:sp>
        <p:nvSpPr>
          <p:cNvPr id="399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41002" name="Group 42"/>
          <p:cNvGraphicFramePr>
            <a:graphicFrameLocks noGrp="1"/>
          </p:cNvGraphicFramePr>
          <p:nvPr>
            <p:ph type="tbl" idx="1"/>
          </p:nvPr>
        </p:nvGraphicFramePr>
        <p:xfrm>
          <a:off x="533400" y="1219200"/>
          <a:ext cx="8229600" cy="454152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Thin clients</a:t>
                      </a:r>
                      <a:endParaRPr kumimoji="0" lang="en-US" sz="3200" b="0" i="0" u="none" strike="noStrike" cap="none" normalizeH="0" baseline="0" smtClean="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It is a software layer that supports a window-based user interface on a computer that is local to the user while executing application programs on a remote computer.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This architecture has the same low management and hardware costs as the network computer scheme.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Instead of downloading the code of applications into the user’s computer, it runs them on a compute server.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994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3994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p>
            <a:fld id="{44819686-95DF-4341-A4E3-B9AE8A2B903E}" type="slidenum">
              <a:rPr lang="en-US"/>
              <a:pPr/>
              <a:t>39</a:t>
            </a:fld>
            <a:endParaRPr lang="en-US"/>
          </a:p>
        </p:txBody>
      </p:sp>
      <p:sp>
        <p:nvSpPr>
          <p:cNvPr id="409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42001" name="Group 17"/>
          <p:cNvGraphicFramePr>
            <a:graphicFrameLocks noGrp="1"/>
          </p:cNvGraphicFramePr>
          <p:nvPr>
            <p:ph type="tbl" idx="1"/>
          </p:nvPr>
        </p:nvGraphicFramePr>
        <p:xfrm>
          <a:off x="533400" y="1219200"/>
          <a:ext cx="8229600" cy="3212592"/>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Compute server</a:t>
                      </a:r>
                      <a:r>
                        <a:rPr kumimoji="0" lang="en-US" sz="2800" b="0" i="0" u="none" strike="noStrike" cap="none" normalizeH="0" baseline="0" smtClean="0">
                          <a:ln>
                            <a:noFill/>
                          </a:ln>
                          <a:solidFill>
                            <a:schemeClr val="tx1"/>
                          </a:solidFill>
                          <a:effectLst/>
                          <a:latin typeface="Arial" charset="0"/>
                          <a:ea typeface="宋体" pitchFamily="2" charset="-122"/>
                          <a:cs typeface="Arial" charset="0"/>
                        </a:rPr>
                        <a:t> is a powerful computer that has the capacity to run large numbers of application simultaneously.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compute server will be a multiprocessor or cluster computer running a multiprocessor version of  an operation system such as UNIX or Windows.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9)</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096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096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p>
            <a:fld id="{11043704-D86E-4D08-8D09-1B1667BCE9BE}" type="slidenum">
              <a:rPr lang="en-US"/>
              <a:pPr/>
              <a:t>4</a:t>
            </a:fld>
            <a:endParaRPr lang="en-US"/>
          </a:p>
        </p:txBody>
      </p:sp>
      <p:sp>
        <p:nvSpPr>
          <p:cNvPr id="51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7192" name="Group 24"/>
          <p:cNvGraphicFramePr>
            <a:graphicFrameLocks noGrp="1"/>
          </p:cNvGraphicFramePr>
          <p:nvPr>
            <p:ph type="tbl" idx="1"/>
          </p:nvPr>
        </p:nvGraphicFramePr>
        <p:xfrm>
          <a:off x="533400" y="1219200"/>
          <a:ext cx="8229600" cy="425500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Variations of client-sever model can be formed by: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partition of data or replication at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     cooperative servers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caching of data by proxy servers and</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     clients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use of mobile code and mobile agents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requirement to add or remove mobile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    devices in a convenient manner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2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12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E56A13B2-180B-494C-8F1F-089E726FB6E4}" type="slidenum">
              <a:rPr lang="en-US"/>
              <a:pPr/>
              <a:t>40</a:t>
            </a:fld>
            <a:endParaRPr lang="en-US"/>
          </a:p>
        </p:txBody>
      </p:sp>
      <p:sp>
        <p:nvSpPr>
          <p:cNvPr id="419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37891" name="Group 3"/>
          <p:cNvGraphicFramePr>
            <a:graphicFrameLocks noGrp="1"/>
          </p:cNvGraphicFramePr>
          <p:nvPr>
            <p:ph type="tbl" idx="1"/>
          </p:nvPr>
        </p:nvGraphicFramePr>
        <p:xfrm>
          <a:off x="533400" y="1219200"/>
          <a:ext cx="8229600" cy="2895600"/>
        </p:xfrm>
        <a:graphic>
          <a:graphicData uri="http://schemas.openxmlformats.org/drawingml/2006/table">
            <a:tbl>
              <a:tblPr rtl="1"/>
              <a:tblGrid>
                <a:gridCol w="8229600"/>
              </a:tblGrid>
              <a:tr h="28956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99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1992" name="Rectangle 10"/>
          <p:cNvSpPr>
            <a:spLocks noChangeArrowheads="1"/>
          </p:cNvSpPr>
          <p:nvPr/>
        </p:nvSpPr>
        <p:spPr bwMode="auto">
          <a:xfrm>
            <a:off x="2286000" y="5791200"/>
            <a:ext cx="4832350" cy="366713"/>
          </a:xfrm>
          <a:prstGeom prst="rect">
            <a:avLst/>
          </a:prstGeom>
          <a:noFill/>
          <a:ln w="9525">
            <a:noFill/>
            <a:miter lim="800000"/>
            <a:headEnd/>
            <a:tailEnd/>
          </a:ln>
        </p:spPr>
        <p:txBody>
          <a:bodyPr wrap="none">
            <a:spAutoFit/>
          </a:bodyPr>
          <a:lstStyle/>
          <a:p>
            <a:r>
              <a:rPr lang="en-US" b="1">
                <a:solidFill>
                  <a:srgbClr val="0066CC"/>
                </a:solidFill>
              </a:rPr>
              <a:t>Figure 9. Thin clients and compute servers</a:t>
            </a:r>
          </a:p>
        </p:txBody>
      </p:sp>
      <p:sp>
        <p:nvSpPr>
          <p:cNvPr id="41993" name="Rectangle 12"/>
          <p:cNvSpPr>
            <a:spLocks noChangeArrowheads="1"/>
          </p:cNvSpPr>
          <p:nvPr/>
        </p:nvSpPr>
        <p:spPr bwMode="auto">
          <a:xfrm>
            <a:off x="974725" y="2379663"/>
            <a:ext cx="1835150" cy="1289050"/>
          </a:xfrm>
          <a:prstGeom prst="rect">
            <a:avLst/>
          </a:prstGeom>
          <a:solidFill>
            <a:srgbClr val="FFDC99"/>
          </a:solidFill>
          <a:ln w="9525">
            <a:noFill/>
            <a:miter lim="800000"/>
            <a:headEnd/>
            <a:tailEnd/>
          </a:ln>
        </p:spPr>
        <p:txBody>
          <a:bodyPr/>
          <a:lstStyle/>
          <a:p>
            <a:endParaRPr lang="en-US"/>
          </a:p>
        </p:txBody>
      </p:sp>
      <p:sp>
        <p:nvSpPr>
          <p:cNvPr id="41994" name="Rectangle 13"/>
          <p:cNvSpPr>
            <a:spLocks noChangeArrowheads="1"/>
          </p:cNvSpPr>
          <p:nvPr/>
        </p:nvSpPr>
        <p:spPr bwMode="auto">
          <a:xfrm>
            <a:off x="5930900" y="2003425"/>
            <a:ext cx="2540000" cy="1951038"/>
          </a:xfrm>
          <a:prstGeom prst="rect">
            <a:avLst/>
          </a:prstGeom>
          <a:solidFill>
            <a:srgbClr val="FFDC99"/>
          </a:solidFill>
          <a:ln w="9525">
            <a:noFill/>
            <a:miter lim="800000"/>
            <a:headEnd/>
            <a:tailEnd/>
          </a:ln>
        </p:spPr>
        <p:txBody>
          <a:bodyPr/>
          <a:lstStyle/>
          <a:p>
            <a:endParaRPr lang="en-US"/>
          </a:p>
        </p:txBody>
      </p:sp>
      <p:sp>
        <p:nvSpPr>
          <p:cNvPr id="41995" name="Oval 14"/>
          <p:cNvSpPr>
            <a:spLocks noChangeArrowheads="1"/>
          </p:cNvSpPr>
          <p:nvPr/>
        </p:nvSpPr>
        <p:spPr bwMode="auto">
          <a:xfrm>
            <a:off x="1135063" y="2595563"/>
            <a:ext cx="1512887" cy="871537"/>
          </a:xfrm>
          <a:prstGeom prst="ellipse">
            <a:avLst/>
          </a:prstGeom>
          <a:solidFill>
            <a:srgbClr val="FFFFFF"/>
          </a:solidFill>
          <a:ln w="50800">
            <a:solidFill>
              <a:srgbClr val="000000"/>
            </a:solidFill>
            <a:round/>
            <a:headEnd/>
            <a:tailEnd/>
          </a:ln>
        </p:spPr>
        <p:txBody>
          <a:bodyPr/>
          <a:lstStyle/>
          <a:p>
            <a:endParaRPr lang="en-US"/>
          </a:p>
        </p:txBody>
      </p:sp>
      <p:sp>
        <p:nvSpPr>
          <p:cNvPr id="41996" name="Rectangle 15"/>
          <p:cNvSpPr>
            <a:spLocks noChangeArrowheads="1"/>
          </p:cNvSpPr>
          <p:nvPr/>
        </p:nvSpPr>
        <p:spPr bwMode="auto">
          <a:xfrm>
            <a:off x="1660525" y="2751138"/>
            <a:ext cx="544513"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Thin</a:t>
            </a:r>
            <a:endParaRPr lang="en-GB" sz="2400">
              <a:latin typeface="Times" pitchFamily="18" charset="0"/>
              <a:ea typeface="宋体" pitchFamily="2" charset="-122"/>
            </a:endParaRPr>
          </a:p>
        </p:txBody>
      </p:sp>
      <p:sp>
        <p:nvSpPr>
          <p:cNvPr id="41997" name="Rectangle 16"/>
          <p:cNvSpPr>
            <a:spLocks noChangeArrowheads="1"/>
          </p:cNvSpPr>
          <p:nvPr/>
        </p:nvSpPr>
        <p:spPr bwMode="auto">
          <a:xfrm>
            <a:off x="1589088" y="3063875"/>
            <a:ext cx="714375"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Client</a:t>
            </a:r>
            <a:endParaRPr lang="en-GB" sz="2400">
              <a:latin typeface="Times" pitchFamily="18" charset="0"/>
              <a:ea typeface="宋体" pitchFamily="2" charset="-122"/>
            </a:endParaRPr>
          </a:p>
        </p:txBody>
      </p:sp>
      <p:sp>
        <p:nvSpPr>
          <p:cNvPr id="41998" name="Oval 17"/>
          <p:cNvSpPr>
            <a:spLocks noChangeArrowheads="1"/>
          </p:cNvSpPr>
          <p:nvPr/>
        </p:nvSpPr>
        <p:spPr bwMode="auto">
          <a:xfrm>
            <a:off x="6380163" y="2525713"/>
            <a:ext cx="1641475" cy="906462"/>
          </a:xfrm>
          <a:prstGeom prst="ellipse">
            <a:avLst/>
          </a:prstGeom>
          <a:solidFill>
            <a:srgbClr val="FFFFFF"/>
          </a:solidFill>
          <a:ln w="50800">
            <a:solidFill>
              <a:srgbClr val="000000"/>
            </a:solidFill>
            <a:round/>
            <a:headEnd/>
            <a:tailEnd/>
          </a:ln>
        </p:spPr>
        <p:txBody>
          <a:bodyPr/>
          <a:lstStyle/>
          <a:p>
            <a:endParaRPr lang="en-US"/>
          </a:p>
        </p:txBody>
      </p:sp>
      <p:sp>
        <p:nvSpPr>
          <p:cNvPr id="41999" name="Rectangle 18"/>
          <p:cNvSpPr>
            <a:spLocks noChangeArrowheads="1"/>
          </p:cNvSpPr>
          <p:nvPr/>
        </p:nvSpPr>
        <p:spPr bwMode="auto">
          <a:xfrm>
            <a:off x="6605588" y="2681288"/>
            <a:ext cx="1366837" cy="334962"/>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Application</a:t>
            </a:r>
            <a:endParaRPr lang="en-GB" sz="2400">
              <a:latin typeface="Times" pitchFamily="18" charset="0"/>
              <a:ea typeface="宋体" pitchFamily="2" charset="-122"/>
            </a:endParaRPr>
          </a:p>
        </p:txBody>
      </p:sp>
      <p:sp>
        <p:nvSpPr>
          <p:cNvPr id="42000" name="Rectangle 19"/>
          <p:cNvSpPr>
            <a:spLocks noChangeArrowheads="1"/>
          </p:cNvSpPr>
          <p:nvPr/>
        </p:nvSpPr>
        <p:spPr bwMode="auto">
          <a:xfrm>
            <a:off x="6783388" y="2994025"/>
            <a:ext cx="1009650"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Process</a:t>
            </a:r>
            <a:endParaRPr lang="en-GB" sz="2400">
              <a:latin typeface="Times" pitchFamily="18" charset="0"/>
              <a:ea typeface="宋体" pitchFamily="2" charset="-122"/>
            </a:endParaRPr>
          </a:p>
        </p:txBody>
      </p:sp>
      <p:sp>
        <p:nvSpPr>
          <p:cNvPr id="42001" name="Rectangle 20"/>
          <p:cNvSpPr>
            <a:spLocks noChangeArrowheads="1"/>
          </p:cNvSpPr>
          <p:nvPr/>
        </p:nvSpPr>
        <p:spPr bwMode="auto">
          <a:xfrm>
            <a:off x="469900" y="1844675"/>
            <a:ext cx="3062288"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Network computer or PC</a:t>
            </a:r>
            <a:endParaRPr lang="en-GB" sz="2400">
              <a:latin typeface="Times" pitchFamily="18" charset="0"/>
              <a:ea typeface="宋体" pitchFamily="2" charset="-122"/>
            </a:endParaRPr>
          </a:p>
        </p:txBody>
      </p:sp>
      <p:sp>
        <p:nvSpPr>
          <p:cNvPr id="42002" name="Rectangle 21"/>
          <p:cNvSpPr>
            <a:spLocks noChangeArrowheads="1"/>
          </p:cNvSpPr>
          <p:nvPr/>
        </p:nvSpPr>
        <p:spPr bwMode="auto">
          <a:xfrm>
            <a:off x="6296025" y="1600200"/>
            <a:ext cx="1990725"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Compute server</a:t>
            </a:r>
            <a:endParaRPr lang="en-GB" sz="2400">
              <a:latin typeface="Times" pitchFamily="18" charset="0"/>
              <a:ea typeface="宋体" pitchFamily="2" charset="-122"/>
            </a:endParaRPr>
          </a:p>
        </p:txBody>
      </p:sp>
      <p:sp>
        <p:nvSpPr>
          <p:cNvPr id="42003" name="Freeform 22"/>
          <p:cNvSpPr>
            <a:spLocks/>
          </p:cNvSpPr>
          <p:nvPr/>
        </p:nvSpPr>
        <p:spPr bwMode="auto">
          <a:xfrm>
            <a:off x="2647950" y="2943225"/>
            <a:ext cx="533400" cy="73025"/>
          </a:xfrm>
          <a:custGeom>
            <a:avLst/>
            <a:gdLst>
              <a:gd name="T0" fmla="*/ 0 w 263"/>
              <a:gd name="T1" fmla="*/ 22 h 66"/>
              <a:gd name="T2" fmla="*/ 66 w 263"/>
              <a:gd name="T3" fmla="*/ 0 h 66"/>
              <a:gd name="T4" fmla="*/ 176 w 263"/>
              <a:gd name="T5" fmla="*/ 22 h 66"/>
              <a:gd name="T6" fmla="*/ 220 w 263"/>
              <a:gd name="T7" fmla="*/ 44 h 66"/>
              <a:gd name="T8" fmla="*/ 263 w 263"/>
              <a:gd name="T9" fmla="*/ 66 h 66"/>
              <a:gd name="T10" fmla="*/ 0 60000 65536"/>
              <a:gd name="T11" fmla="*/ 0 60000 65536"/>
              <a:gd name="T12" fmla="*/ 0 60000 65536"/>
              <a:gd name="T13" fmla="*/ 0 60000 65536"/>
              <a:gd name="T14" fmla="*/ 0 60000 65536"/>
              <a:gd name="T15" fmla="*/ 0 w 263"/>
              <a:gd name="T16" fmla="*/ 0 h 66"/>
              <a:gd name="T17" fmla="*/ 263 w 263"/>
              <a:gd name="T18" fmla="*/ 66 h 66"/>
            </a:gdLst>
            <a:ahLst/>
            <a:cxnLst>
              <a:cxn ang="T10">
                <a:pos x="T0" y="T1"/>
              </a:cxn>
              <a:cxn ang="T11">
                <a:pos x="T2" y="T3"/>
              </a:cxn>
              <a:cxn ang="T12">
                <a:pos x="T4" y="T5"/>
              </a:cxn>
              <a:cxn ang="T13">
                <a:pos x="T6" y="T7"/>
              </a:cxn>
              <a:cxn ang="T14">
                <a:pos x="T8" y="T9"/>
              </a:cxn>
            </a:cxnLst>
            <a:rect l="T15" t="T16" r="T17" b="T18"/>
            <a:pathLst>
              <a:path w="263" h="66">
                <a:moveTo>
                  <a:pt x="0" y="22"/>
                </a:moveTo>
                <a:lnTo>
                  <a:pt x="66" y="0"/>
                </a:lnTo>
                <a:lnTo>
                  <a:pt x="176" y="22"/>
                </a:lnTo>
                <a:lnTo>
                  <a:pt x="220" y="44"/>
                </a:lnTo>
                <a:lnTo>
                  <a:pt x="263" y="66"/>
                </a:lnTo>
              </a:path>
            </a:pathLst>
          </a:custGeom>
          <a:noFill/>
          <a:ln w="50800">
            <a:solidFill>
              <a:srgbClr val="000000"/>
            </a:solidFill>
            <a:prstDash val="solid"/>
            <a:round/>
            <a:headEnd/>
            <a:tailEnd/>
          </a:ln>
        </p:spPr>
        <p:txBody>
          <a:bodyPr/>
          <a:lstStyle/>
          <a:p>
            <a:endParaRPr lang="en-US"/>
          </a:p>
        </p:txBody>
      </p:sp>
      <p:sp>
        <p:nvSpPr>
          <p:cNvPr id="42004" name="Freeform 23"/>
          <p:cNvSpPr>
            <a:spLocks/>
          </p:cNvSpPr>
          <p:nvPr/>
        </p:nvSpPr>
        <p:spPr bwMode="auto">
          <a:xfrm>
            <a:off x="5446713" y="2943225"/>
            <a:ext cx="965200" cy="34925"/>
          </a:xfrm>
          <a:custGeom>
            <a:avLst/>
            <a:gdLst>
              <a:gd name="T0" fmla="*/ 659 w 659"/>
              <a:gd name="T1" fmla="*/ 0 h 22"/>
              <a:gd name="T2" fmla="*/ 527 w 659"/>
              <a:gd name="T3" fmla="*/ 22 h 22"/>
              <a:gd name="T4" fmla="*/ 286 w 659"/>
              <a:gd name="T5" fmla="*/ 22 h 22"/>
              <a:gd name="T6" fmla="*/ 110 w 659"/>
              <a:gd name="T7" fmla="*/ 22 h 22"/>
              <a:gd name="T8" fmla="*/ 0 w 659"/>
              <a:gd name="T9" fmla="*/ 22 h 22"/>
              <a:gd name="T10" fmla="*/ 0 60000 65536"/>
              <a:gd name="T11" fmla="*/ 0 60000 65536"/>
              <a:gd name="T12" fmla="*/ 0 60000 65536"/>
              <a:gd name="T13" fmla="*/ 0 60000 65536"/>
              <a:gd name="T14" fmla="*/ 0 60000 65536"/>
              <a:gd name="T15" fmla="*/ 0 w 659"/>
              <a:gd name="T16" fmla="*/ 0 h 22"/>
              <a:gd name="T17" fmla="*/ 659 w 659"/>
              <a:gd name="T18" fmla="*/ 22 h 22"/>
            </a:gdLst>
            <a:ahLst/>
            <a:cxnLst>
              <a:cxn ang="T10">
                <a:pos x="T0" y="T1"/>
              </a:cxn>
              <a:cxn ang="T11">
                <a:pos x="T2" y="T3"/>
              </a:cxn>
              <a:cxn ang="T12">
                <a:pos x="T4" y="T5"/>
              </a:cxn>
              <a:cxn ang="T13">
                <a:pos x="T6" y="T7"/>
              </a:cxn>
              <a:cxn ang="T14">
                <a:pos x="T8" y="T9"/>
              </a:cxn>
            </a:cxnLst>
            <a:rect l="T15" t="T16" r="T17" b="T18"/>
            <a:pathLst>
              <a:path w="659" h="22">
                <a:moveTo>
                  <a:pt x="659" y="0"/>
                </a:moveTo>
                <a:lnTo>
                  <a:pt x="527" y="22"/>
                </a:lnTo>
                <a:lnTo>
                  <a:pt x="286" y="22"/>
                </a:lnTo>
                <a:lnTo>
                  <a:pt x="110" y="22"/>
                </a:lnTo>
                <a:lnTo>
                  <a:pt x="0" y="22"/>
                </a:lnTo>
              </a:path>
            </a:pathLst>
          </a:custGeom>
          <a:noFill/>
          <a:ln w="50800">
            <a:solidFill>
              <a:srgbClr val="000000"/>
            </a:solidFill>
            <a:prstDash val="solid"/>
            <a:round/>
            <a:headEnd/>
            <a:tailEnd/>
          </a:ln>
        </p:spPr>
        <p:txBody>
          <a:bodyPr/>
          <a:lstStyle/>
          <a:p>
            <a:endParaRPr lang="en-US"/>
          </a:p>
        </p:txBody>
      </p:sp>
      <p:sp>
        <p:nvSpPr>
          <p:cNvPr id="42005" name="Freeform 24"/>
          <p:cNvSpPr>
            <a:spLocks/>
          </p:cNvSpPr>
          <p:nvPr/>
        </p:nvSpPr>
        <p:spPr bwMode="auto">
          <a:xfrm>
            <a:off x="3074988" y="2316163"/>
            <a:ext cx="2606675" cy="1150937"/>
          </a:xfrm>
          <a:custGeom>
            <a:avLst/>
            <a:gdLst>
              <a:gd name="T0" fmla="*/ 44 w 1779"/>
              <a:gd name="T1" fmla="*/ 176 h 725"/>
              <a:gd name="T2" fmla="*/ 66 w 1779"/>
              <a:gd name="T3" fmla="*/ 132 h 725"/>
              <a:gd name="T4" fmla="*/ 176 w 1779"/>
              <a:gd name="T5" fmla="*/ 66 h 725"/>
              <a:gd name="T6" fmla="*/ 286 w 1779"/>
              <a:gd name="T7" fmla="*/ 44 h 725"/>
              <a:gd name="T8" fmla="*/ 352 w 1779"/>
              <a:gd name="T9" fmla="*/ 44 h 725"/>
              <a:gd name="T10" fmla="*/ 396 w 1779"/>
              <a:gd name="T11" fmla="*/ 22 h 725"/>
              <a:gd name="T12" fmla="*/ 527 w 1779"/>
              <a:gd name="T13" fmla="*/ 44 h 725"/>
              <a:gd name="T14" fmla="*/ 659 w 1779"/>
              <a:gd name="T15" fmla="*/ 66 h 725"/>
              <a:gd name="T16" fmla="*/ 791 w 1779"/>
              <a:gd name="T17" fmla="*/ 66 h 725"/>
              <a:gd name="T18" fmla="*/ 923 w 1779"/>
              <a:gd name="T19" fmla="*/ 66 h 725"/>
              <a:gd name="T20" fmla="*/ 1010 w 1779"/>
              <a:gd name="T21" fmla="*/ 44 h 725"/>
              <a:gd name="T22" fmla="*/ 1076 w 1779"/>
              <a:gd name="T23" fmla="*/ 22 h 725"/>
              <a:gd name="T24" fmla="*/ 1164 w 1779"/>
              <a:gd name="T25" fmla="*/ 0 h 725"/>
              <a:gd name="T26" fmla="*/ 1274 w 1779"/>
              <a:gd name="T27" fmla="*/ 0 h 725"/>
              <a:gd name="T28" fmla="*/ 1362 w 1779"/>
              <a:gd name="T29" fmla="*/ 0 h 725"/>
              <a:gd name="T30" fmla="*/ 1428 w 1779"/>
              <a:gd name="T31" fmla="*/ 22 h 725"/>
              <a:gd name="T32" fmla="*/ 1472 w 1779"/>
              <a:gd name="T33" fmla="*/ 44 h 725"/>
              <a:gd name="T34" fmla="*/ 1559 w 1779"/>
              <a:gd name="T35" fmla="*/ 66 h 725"/>
              <a:gd name="T36" fmla="*/ 1647 w 1779"/>
              <a:gd name="T37" fmla="*/ 132 h 725"/>
              <a:gd name="T38" fmla="*/ 1757 w 1779"/>
              <a:gd name="T39" fmla="*/ 220 h 725"/>
              <a:gd name="T40" fmla="*/ 1779 w 1779"/>
              <a:gd name="T41" fmla="*/ 351 h 725"/>
              <a:gd name="T42" fmla="*/ 1779 w 1779"/>
              <a:gd name="T43" fmla="*/ 439 h 725"/>
              <a:gd name="T44" fmla="*/ 1757 w 1779"/>
              <a:gd name="T45" fmla="*/ 505 h 725"/>
              <a:gd name="T46" fmla="*/ 1713 w 1779"/>
              <a:gd name="T47" fmla="*/ 637 h 725"/>
              <a:gd name="T48" fmla="*/ 1625 w 1779"/>
              <a:gd name="T49" fmla="*/ 681 h 725"/>
              <a:gd name="T50" fmla="*/ 1494 w 1779"/>
              <a:gd name="T51" fmla="*/ 725 h 725"/>
              <a:gd name="T52" fmla="*/ 1362 w 1779"/>
              <a:gd name="T53" fmla="*/ 703 h 725"/>
              <a:gd name="T54" fmla="*/ 1230 w 1779"/>
              <a:gd name="T55" fmla="*/ 681 h 725"/>
              <a:gd name="T56" fmla="*/ 1120 w 1779"/>
              <a:gd name="T57" fmla="*/ 681 h 725"/>
              <a:gd name="T58" fmla="*/ 1010 w 1779"/>
              <a:gd name="T59" fmla="*/ 659 h 725"/>
              <a:gd name="T60" fmla="*/ 879 w 1779"/>
              <a:gd name="T61" fmla="*/ 659 h 725"/>
              <a:gd name="T62" fmla="*/ 769 w 1779"/>
              <a:gd name="T63" fmla="*/ 659 h 725"/>
              <a:gd name="T64" fmla="*/ 681 w 1779"/>
              <a:gd name="T65" fmla="*/ 681 h 725"/>
              <a:gd name="T66" fmla="*/ 593 w 1779"/>
              <a:gd name="T67" fmla="*/ 681 h 725"/>
              <a:gd name="T68" fmla="*/ 505 w 1779"/>
              <a:gd name="T69" fmla="*/ 681 h 725"/>
              <a:gd name="T70" fmla="*/ 418 w 1779"/>
              <a:gd name="T71" fmla="*/ 703 h 725"/>
              <a:gd name="T72" fmla="*/ 330 w 1779"/>
              <a:gd name="T73" fmla="*/ 703 h 725"/>
              <a:gd name="T74" fmla="*/ 264 w 1779"/>
              <a:gd name="T75" fmla="*/ 703 h 725"/>
              <a:gd name="T76" fmla="*/ 198 w 1779"/>
              <a:gd name="T77" fmla="*/ 681 h 725"/>
              <a:gd name="T78" fmla="*/ 154 w 1779"/>
              <a:gd name="T79" fmla="*/ 659 h 725"/>
              <a:gd name="T80" fmla="*/ 132 w 1779"/>
              <a:gd name="T81" fmla="*/ 637 h 725"/>
              <a:gd name="T82" fmla="*/ 110 w 1779"/>
              <a:gd name="T83" fmla="*/ 615 h 725"/>
              <a:gd name="T84" fmla="*/ 66 w 1779"/>
              <a:gd name="T85" fmla="*/ 571 h 725"/>
              <a:gd name="T86" fmla="*/ 22 w 1779"/>
              <a:gd name="T87" fmla="*/ 483 h 725"/>
              <a:gd name="T88" fmla="*/ 0 w 1779"/>
              <a:gd name="T89" fmla="*/ 417 h 725"/>
              <a:gd name="T90" fmla="*/ 0 w 1779"/>
              <a:gd name="T91" fmla="*/ 351 h 725"/>
              <a:gd name="T92" fmla="*/ 0 w 1779"/>
              <a:gd name="T93" fmla="*/ 286 h 725"/>
              <a:gd name="T94" fmla="*/ 22 w 1779"/>
              <a:gd name="T95" fmla="*/ 220 h 725"/>
              <a:gd name="T96" fmla="*/ 44 w 1779"/>
              <a:gd name="T97" fmla="*/ 176 h 725"/>
              <a:gd name="T98" fmla="*/ 44 w 1779"/>
              <a:gd name="T99" fmla="*/ 176 h 7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79"/>
              <a:gd name="T151" fmla="*/ 0 h 725"/>
              <a:gd name="T152" fmla="*/ 1779 w 1779"/>
              <a:gd name="T153" fmla="*/ 725 h 7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79" h="725">
                <a:moveTo>
                  <a:pt x="44" y="176"/>
                </a:moveTo>
                <a:lnTo>
                  <a:pt x="66" y="132"/>
                </a:lnTo>
                <a:lnTo>
                  <a:pt x="176" y="66"/>
                </a:lnTo>
                <a:lnTo>
                  <a:pt x="286" y="44"/>
                </a:lnTo>
                <a:lnTo>
                  <a:pt x="352" y="44"/>
                </a:lnTo>
                <a:lnTo>
                  <a:pt x="396" y="22"/>
                </a:lnTo>
                <a:lnTo>
                  <a:pt x="527" y="44"/>
                </a:lnTo>
                <a:lnTo>
                  <a:pt x="659" y="66"/>
                </a:lnTo>
                <a:lnTo>
                  <a:pt x="791" y="66"/>
                </a:lnTo>
                <a:lnTo>
                  <a:pt x="923" y="66"/>
                </a:lnTo>
                <a:lnTo>
                  <a:pt x="1010" y="44"/>
                </a:lnTo>
                <a:lnTo>
                  <a:pt x="1076" y="22"/>
                </a:lnTo>
                <a:lnTo>
                  <a:pt x="1164" y="0"/>
                </a:lnTo>
                <a:lnTo>
                  <a:pt x="1274" y="0"/>
                </a:lnTo>
                <a:lnTo>
                  <a:pt x="1362" y="0"/>
                </a:lnTo>
                <a:lnTo>
                  <a:pt x="1428" y="22"/>
                </a:lnTo>
                <a:lnTo>
                  <a:pt x="1472" y="44"/>
                </a:lnTo>
                <a:lnTo>
                  <a:pt x="1559" y="66"/>
                </a:lnTo>
                <a:lnTo>
                  <a:pt x="1647" y="132"/>
                </a:lnTo>
                <a:lnTo>
                  <a:pt x="1757" y="220"/>
                </a:lnTo>
                <a:lnTo>
                  <a:pt x="1779" y="351"/>
                </a:lnTo>
                <a:lnTo>
                  <a:pt x="1779" y="439"/>
                </a:lnTo>
                <a:lnTo>
                  <a:pt x="1757" y="505"/>
                </a:lnTo>
                <a:lnTo>
                  <a:pt x="1713" y="637"/>
                </a:lnTo>
                <a:lnTo>
                  <a:pt x="1625" y="681"/>
                </a:lnTo>
                <a:lnTo>
                  <a:pt x="1494" y="725"/>
                </a:lnTo>
                <a:lnTo>
                  <a:pt x="1362" y="703"/>
                </a:lnTo>
                <a:lnTo>
                  <a:pt x="1230" y="681"/>
                </a:lnTo>
                <a:lnTo>
                  <a:pt x="1120" y="681"/>
                </a:lnTo>
                <a:lnTo>
                  <a:pt x="1010" y="659"/>
                </a:lnTo>
                <a:lnTo>
                  <a:pt x="879" y="659"/>
                </a:lnTo>
                <a:lnTo>
                  <a:pt x="769" y="659"/>
                </a:lnTo>
                <a:lnTo>
                  <a:pt x="681" y="681"/>
                </a:lnTo>
                <a:lnTo>
                  <a:pt x="593" y="681"/>
                </a:lnTo>
                <a:lnTo>
                  <a:pt x="505" y="681"/>
                </a:lnTo>
                <a:lnTo>
                  <a:pt x="418" y="703"/>
                </a:lnTo>
                <a:lnTo>
                  <a:pt x="330" y="703"/>
                </a:lnTo>
                <a:lnTo>
                  <a:pt x="264" y="703"/>
                </a:lnTo>
                <a:lnTo>
                  <a:pt x="198" y="681"/>
                </a:lnTo>
                <a:lnTo>
                  <a:pt x="154" y="659"/>
                </a:lnTo>
                <a:lnTo>
                  <a:pt x="132" y="637"/>
                </a:lnTo>
                <a:lnTo>
                  <a:pt x="110" y="615"/>
                </a:lnTo>
                <a:lnTo>
                  <a:pt x="66" y="571"/>
                </a:lnTo>
                <a:lnTo>
                  <a:pt x="22" y="483"/>
                </a:lnTo>
                <a:lnTo>
                  <a:pt x="0" y="417"/>
                </a:lnTo>
                <a:lnTo>
                  <a:pt x="0" y="351"/>
                </a:lnTo>
                <a:lnTo>
                  <a:pt x="0" y="286"/>
                </a:lnTo>
                <a:lnTo>
                  <a:pt x="22" y="220"/>
                </a:lnTo>
                <a:lnTo>
                  <a:pt x="44" y="176"/>
                </a:lnTo>
                <a:close/>
              </a:path>
            </a:pathLst>
          </a:custGeom>
          <a:solidFill>
            <a:srgbClr val="FFDC99"/>
          </a:solidFill>
          <a:ln w="50800">
            <a:solidFill>
              <a:srgbClr val="FFDC99"/>
            </a:solidFill>
            <a:prstDash val="solid"/>
            <a:round/>
            <a:headEnd/>
            <a:tailEnd/>
          </a:ln>
        </p:spPr>
        <p:txBody>
          <a:bodyPr/>
          <a:lstStyle/>
          <a:p>
            <a:endParaRPr lang="en-US"/>
          </a:p>
        </p:txBody>
      </p:sp>
      <p:sp>
        <p:nvSpPr>
          <p:cNvPr id="42006" name="Rectangle 25"/>
          <p:cNvSpPr>
            <a:spLocks noChangeArrowheads="1"/>
          </p:cNvSpPr>
          <p:nvPr/>
        </p:nvSpPr>
        <p:spPr bwMode="auto">
          <a:xfrm>
            <a:off x="3884613" y="2733675"/>
            <a:ext cx="979487" cy="33496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ea typeface="宋体" pitchFamily="2" charset="-122"/>
              </a:rPr>
              <a:t>network</a:t>
            </a:r>
            <a:endParaRPr lang="en-GB" sz="2400">
              <a:latin typeface="Times" pitchFamily="18" charset="0"/>
              <a:ea typeface="宋体" pitchFamily="2" charset="-122"/>
            </a:endParaRPr>
          </a:p>
        </p:txBody>
      </p:sp>
      <p:sp>
        <p:nvSpPr>
          <p:cNvPr id="42007"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1DD3B7B4-500F-4922-85BB-7CB6EF597483}" type="slidenum">
              <a:rPr lang="en-US"/>
              <a:pPr/>
              <a:t>41</a:t>
            </a:fld>
            <a:endParaRPr lang="en-US"/>
          </a:p>
        </p:txBody>
      </p:sp>
      <p:sp>
        <p:nvSpPr>
          <p:cNvPr id="430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83335" name="Group 39"/>
          <p:cNvGraphicFramePr>
            <a:graphicFrameLocks noGrp="1"/>
          </p:cNvGraphicFramePr>
          <p:nvPr>
            <p:ph type="tbl" idx="1"/>
          </p:nvPr>
        </p:nvGraphicFramePr>
        <p:xfrm>
          <a:off x="533400" y="1219200"/>
          <a:ext cx="8229600" cy="262128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Thin client implementations</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Thin client systems are simple in concept and their implementation is straightforward in some environment.</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For example, most variants of UNIX include the X-11 window system.</a:t>
                      </a: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301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301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p>
            <a:fld id="{F93505D0-DDAC-498C-AA3A-ECA137161212}" type="slidenum">
              <a:rPr lang="en-US"/>
              <a:pPr/>
              <a:t>42</a:t>
            </a:fld>
            <a:endParaRPr lang="en-US"/>
          </a:p>
        </p:txBody>
      </p:sp>
      <p:sp>
        <p:nvSpPr>
          <p:cNvPr id="440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91510" name="Group 22"/>
          <p:cNvGraphicFramePr>
            <a:graphicFrameLocks noGrp="1"/>
          </p:cNvGraphicFramePr>
          <p:nvPr>
            <p:ph type="tbl" idx="1"/>
          </p:nvPr>
        </p:nvGraphicFramePr>
        <p:xfrm>
          <a:off x="533400" y="1219200"/>
          <a:ext cx="8229600" cy="5480304"/>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The X-11 window system</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 X-11 window system is a process that manages the display and interactive input devices (keyboard, mouse) of the computer on which it runs.</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X-11 provides an extensive library of procedures (the X-11 protocol) for displaying and modifying graphical objects in windows as well as the creation and manipulation of the windows themselves.</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 X-11 system is referred to as a </a:t>
                      </a:r>
                      <a:r>
                        <a:rPr kumimoji="0" lang="en-US" sz="2800" b="0" i="0" u="none" strike="noStrike" cap="none" normalizeH="0" baseline="0" smtClean="0">
                          <a:ln>
                            <a:noFill/>
                          </a:ln>
                          <a:solidFill>
                            <a:srgbClr val="CC0099"/>
                          </a:solidFill>
                          <a:effectLst/>
                          <a:latin typeface="Arial" charset="0"/>
                          <a:cs typeface="Arial" charset="0"/>
                        </a:rPr>
                        <a:t>window server process</a:t>
                      </a:r>
                      <a:r>
                        <a:rPr kumimoji="0" lang="en-US" sz="2800" b="0" i="0" u="none" strike="noStrike" cap="none" normalizeH="0" baseline="0" smtClean="0">
                          <a:ln>
                            <a:noFill/>
                          </a:ln>
                          <a:solidFill>
                            <a:schemeClr val="tx1"/>
                          </a:solidFill>
                          <a:effectLst/>
                          <a:latin typeface="Arial" charset="0"/>
                          <a:cs typeface="Arial" charset="0"/>
                        </a:rPr>
                        <a:t>.</a:t>
                      </a:r>
                      <a:endParaRPr kumimoji="0" lang="en-US" sz="2800" b="0" i="0" u="none" strike="noStrike" cap="none" normalizeH="0" baseline="0" smtClean="0">
                        <a:ln>
                          <a:noFill/>
                        </a:ln>
                        <a:solidFill>
                          <a:srgbClr val="A50021"/>
                        </a:solidFill>
                        <a:effectLst/>
                        <a:latin typeface="Arial" charset="0"/>
                        <a:cs typeface="Arial" charset="0"/>
                      </a:endParaRP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403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404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p>
            <a:fld id="{FD38199E-298E-4D7B-A334-9831629B5087}" type="slidenum">
              <a:rPr lang="en-US"/>
              <a:pPr/>
              <a:t>43</a:t>
            </a:fld>
            <a:endParaRPr lang="en-US"/>
          </a:p>
        </p:txBody>
      </p:sp>
      <p:sp>
        <p:nvSpPr>
          <p:cNvPr id="450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93554" name="Group 18"/>
          <p:cNvGraphicFramePr>
            <a:graphicFrameLocks noGrp="1"/>
          </p:cNvGraphicFramePr>
          <p:nvPr>
            <p:ph type="tbl" idx="1"/>
          </p:nvPr>
        </p:nvGraphicFramePr>
        <p:xfrm>
          <a:off x="533400" y="1219200"/>
          <a:ext cx="8229600" cy="3334512"/>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 clients of X-11 server are the application programs that the user is currently interacting with. </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 client programs communicate with the server by invoking operations in the X-11 protocol.</a:t>
                      </a:r>
                    </a:p>
                    <a:p>
                      <a:pPr marL="1316038"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These include operations to draw text and graphical objects in windows.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06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506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6A58394A-72C4-418D-9A45-8FAD8F6ED006}" type="slidenum">
              <a:rPr lang="en-US"/>
              <a:pPr/>
              <a:t>44</a:t>
            </a:fld>
            <a:endParaRPr lang="en-US"/>
          </a:p>
        </p:txBody>
      </p:sp>
      <p:sp>
        <p:nvSpPr>
          <p:cNvPr id="460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89443" name="Group 3"/>
          <p:cNvGraphicFramePr>
            <a:graphicFrameLocks noGrp="1"/>
          </p:cNvGraphicFramePr>
          <p:nvPr>
            <p:ph type="tbl" idx="1"/>
          </p:nvPr>
        </p:nvGraphicFramePr>
        <p:xfrm>
          <a:off x="533400" y="1219200"/>
          <a:ext cx="8229600" cy="387096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Mobile devices and spontaneous interoperation</a:t>
                      </a:r>
                      <a:endParaRPr kumimoji="0" lang="en-US" sz="3200" b="0" i="0" u="none" strike="noStrike" cap="none" normalizeH="0" baseline="0" smtClean="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Mobile devices</a:t>
                      </a:r>
                      <a:r>
                        <a:rPr kumimoji="0" lang="en-US" sz="2800" b="0" i="0" u="none" strike="noStrike" cap="none" normalizeH="0" baseline="0" smtClean="0">
                          <a:ln>
                            <a:noFill/>
                          </a:ln>
                          <a:solidFill>
                            <a:schemeClr val="tx1"/>
                          </a:solidFill>
                          <a:effectLst/>
                          <a:latin typeface="Arial" charset="0"/>
                          <a:ea typeface="宋体" pitchFamily="2" charset="-122"/>
                          <a:cs typeface="Arial" charset="0"/>
                        </a:rPr>
                        <a:t> are hardware computing components that move between physical locations and thus networks, carrying software component with them.</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Many of these devices are capable of wireless networking ranges of hundreds of meters such as WiFi (IEEE 802.11), or about 10 meters such as Bluetooth.</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608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608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88DB2441-EBFC-4868-91AE-16662D844363}" type="slidenum">
              <a:rPr lang="en-US"/>
              <a:pPr/>
              <a:t>45</a:t>
            </a:fld>
            <a:endParaRPr lang="en-US"/>
          </a:p>
        </p:txBody>
      </p:sp>
      <p:sp>
        <p:nvSpPr>
          <p:cNvPr id="471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Variants of Client Sever Model</a:t>
            </a:r>
          </a:p>
        </p:txBody>
      </p:sp>
      <p:graphicFrame>
        <p:nvGraphicFramePr>
          <p:cNvPr id="187402" name="Group 10"/>
          <p:cNvGraphicFramePr>
            <a:graphicFrameLocks noGrp="1"/>
          </p:cNvGraphicFramePr>
          <p:nvPr>
            <p:ph type="tbl" idx="1"/>
          </p:nvPr>
        </p:nvGraphicFramePr>
        <p:xfrm>
          <a:off x="533400" y="1219200"/>
          <a:ext cx="8229600" cy="2554224"/>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Mobile devices include: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Laptops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Personal digital assistants (PDAs)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Mobile phones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Digital cameras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Wearable computers such as smart watches</a:t>
                      </a:r>
                      <a:endParaRPr kumimoji="0" lang="en-US" sz="2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711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711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p>
            <a:fld id="{1338C296-6653-4998-AF39-428325C582E1}" type="slidenum">
              <a:rPr lang="en-US"/>
              <a:pPr/>
              <a:t>46</a:t>
            </a:fld>
            <a:endParaRPr lang="en-US"/>
          </a:p>
        </p:txBody>
      </p:sp>
      <p:sp>
        <p:nvSpPr>
          <p:cNvPr id="48131"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Design Requirements for distributed architectures</a:t>
            </a:r>
          </a:p>
        </p:txBody>
      </p:sp>
      <p:graphicFrame>
        <p:nvGraphicFramePr>
          <p:cNvPr id="60453" name="Group 37"/>
          <p:cNvGraphicFramePr>
            <a:graphicFrameLocks noGrp="1"/>
          </p:cNvGraphicFramePr>
          <p:nvPr>
            <p:ph type="tbl" idx="1"/>
          </p:nvPr>
        </p:nvGraphicFramePr>
        <p:xfrm>
          <a:off x="533400" y="1219200"/>
          <a:ext cx="8229600" cy="4736592"/>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Performance Issues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Performance issues arising from the limited processing and communication capacities of computers and networks are considered under the following subheading:</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ea typeface="宋体" pitchFamily="2" charset="-122"/>
                          <a:cs typeface="Arial" charset="0"/>
                        </a:rPr>
                        <a:t>Responsiveness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ea typeface="宋体" pitchFamily="2" charset="-122"/>
                          <a:cs typeface="Arial" charset="0"/>
                        </a:rPr>
                        <a:t>E.g. a web browser can access the cached pages faster than the non-cached pages.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Throughput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Load balancing</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E.g. using applets on clients, remove the load on the server.</a:t>
                      </a:r>
                      <a:endParaRPr kumimoji="0" lang="en-US" sz="2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813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813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p>
            <a:fld id="{5894C9A8-902B-468A-8281-1D3B58BA6C91}" type="slidenum">
              <a:rPr lang="en-US"/>
              <a:pPr/>
              <a:t>47</a:t>
            </a:fld>
            <a:endParaRPr lang="en-US"/>
          </a:p>
        </p:txBody>
      </p:sp>
      <p:sp>
        <p:nvSpPr>
          <p:cNvPr id="49155"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Design Requirements for distributed architectures</a:t>
            </a:r>
          </a:p>
        </p:txBody>
      </p:sp>
      <p:graphicFrame>
        <p:nvGraphicFramePr>
          <p:cNvPr id="61509" name="Group 69"/>
          <p:cNvGraphicFramePr>
            <a:graphicFrameLocks noGrp="1"/>
          </p:cNvGraphicFramePr>
          <p:nvPr>
            <p:ph type="tbl" idx="1"/>
          </p:nvPr>
        </p:nvGraphicFramePr>
        <p:xfrm>
          <a:off x="533400" y="1219200"/>
          <a:ext cx="8229600" cy="4346448"/>
        </p:xfrm>
        <a:graphic>
          <a:graphicData uri="http://schemas.openxmlformats.org/drawingml/2006/table">
            <a:tbl>
              <a:tblPr rtl="1"/>
              <a:tblGrid>
                <a:gridCol w="8229600"/>
              </a:tblGrid>
              <a:tr h="1143000">
                <a:tc>
                  <a:txBody>
                    <a:bodyPr/>
                    <a:lstStyle/>
                    <a:p>
                      <a:pPr marL="350838" marR="0" lvl="0" indent="-350838" algn="l" defTabSz="914400" rtl="0" eaLnBrk="1" fontAlgn="base" latinLnBrk="0" hangingPunct="1">
                        <a:lnSpc>
                          <a:spcPct val="80000"/>
                        </a:lnSpc>
                        <a:spcBef>
                          <a:spcPct val="20000"/>
                        </a:spcBef>
                        <a:spcAft>
                          <a:spcPct val="0"/>
                        </a:spcAft>
                        <a:buClrTx/>
                        <a:buSzTx/>
                        <a:buFont typeface="Wingdings" pitchFamily="2" charset="2"/>
                        <a:buChar char="§"/>
                        <a:tabLst>
                          <a:tab pos="457200" algn="l"/>
                          <a:tab pos="13716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Quality of service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ability of systems to meet deadlines.</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It depends on availability of the necessary </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   computing and network resources at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   appropriate time.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This implies a requirement for the system to provide guaranteed computing and communication resources that are sufficient to enable applications to complete each task on time.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the task of displaying a frame of video</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915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4916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p>
            <a:fld id="{21003FDD-CAB8-489B-9F70-10F7BAF1689D}" type="slidenum">
              <a:rPr lang="en-US"/>
              <a:pPr/>
              <a:t>48</a:t>
            </a:fld>
            <a:endParaRPr lang="en-US"/>
          </a:p>
        </p:txBody>
      </p:sp>
      <p:sp>
        <p:nvSpPr>
          <p:cNvPr id="50179"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800" b="1" smtClean="0">
                <a:solidFill>
                  <a:srgbClr val="669900"/>
                </a:solidFill>
              </a:rPr>
              <a:t>Design Requirements for distributed architectures</a:t>
            </a:r>
          </a:p>
        </p:txBody>
      </p:sp>
      <p:graphicFrame>
        <p:nvGraphicFramePr>
          <p:cNvPr id="195600" name="Group 16"/>
          <p:cNvGraphicFramePr>
            <a:graphicFrameLocks noGrp="1"/>
          </p:cNvGraphicFramePr>
          <p:nvPr>
            <p:ph type="tbl" idx="1"/>
          </p:nvPr>
        </p:nvGraphicFramePr>
        <p:xfrm>
          <a:off x="533400" y="1219200"/>
          <a:ext cx="8229600" cy="2615184"/>
        </p:xfrm>
        <a:graphic>
          <a:graphicData uri="http://schemas.openxmlformats.org/drawingml/2006/table">
            <a:tbl>
              <a:tblPr rtl="1"/>
              <a:tblGrid>
                <a:gridCol w="8229600"/>
              </a:tblGrid>
              <a:tr h="1143000">
                <a:tc>
                  <a:txBody>
                    <a:bodyPr/>
                    <a:lstStyle/>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main properties of the quality of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   service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Reliability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Performance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Adaptability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018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018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p>
            <a:fld id="{7F9C6EA6-D547-4FDC-97BF-04C90986CE05}" type="slidenum">
              <a:rPr lang="en-US"/>
              <a:pPr/>
              <a:t>49</a:t>
            </a:fld>
            <a:endParaRPr lang="en-US"/>
          </a:p>
        </p:txBody>
      </p:sp>
      <p:sp>
        <p:nvSpPr>
          <p:cNvPr id="51203"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Design Requirements for distributed architectures</a:t>
            </a:r>
          </a:p>
        </p:txBody>
      </p:sp>
      <p:graphicFrame>
        <p:nvGraphicFramePr>
          <p:cNvPr id="62503" name="Group 39"/>
          <p:cNvGraphicFramePr>
            <a:graphicFrameLocks noGrp="1"/>
          </p:cNvGraphicFramePr>
          <p:nvPr>
            <p:ph type="tbl" idx="1"/>
          </p:nvPr>
        </p:nvGraphicFramePr>
        <p:xfrm>
          <a:off x="533400" y="1219200"/>
          <a:ext cx="8229600" cy="481584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800" b="0" i="0" u="none" strike="noStrike" cap="none" normalizeH="0" baseline="0" smtClean="0">
                          <a:ln>
                            <a:noFill/>
                          </a:ln>
                          <a:solidFill>
                            <a:srgbClr val="A50021"/>
                          </a:solidFill>
                          <a:effectLst/>
                          <a:latin typeface="Arial" charset="0"/>
                          <a:cs typeface="Arial" charset="0"/>
                        </a:rPr>
                        <a:t>Use of caching and replication</a:t>
                      </a:r>
                      <a:endParaRPr kumimoji="0" lang="en-US" sz="2800" b="0" i="0" u="none" strike="noStrike" cap="none" normalizeH="0" baseline="0" smtClean="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Distributed systems overcome the performance issues by the use of data replication and caching.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800" b="0" i="0" u="none" strike="noStrike" cap="none" normalizeH="0" baseline="0" smtClean="0">
                          <a:ln>
                            <a:noFill/>
                          </a:ln>
                          <a:solidFill>
                            <a:srgbClr val="A50021"/>
                          </a:solidFill>
                          <a:effectLst/>
                          <a:latin typeface="Arial" charset="0"/>
                          <a:ea typeface="宋体" pitchFamily="2" charset="-122"/>
                          <a:cs typeface="Arial" charset="0"/>
                        </a:rPr>
                        <a:t>Dependability issues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Dependability of computer systems is defined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smtClean="0">
                          <a:ln>
                            <a:noFill/>
                          </a:ln>
                          <a:solidFill>
                            <a:srgbClr val="CC0099"/>
                          </a:solidFill>
                          <a:effectLst/>
                          <a:latin typeface="Arial" charset="0"/>
                          <a:ea typeface="宋体" pitchFamily="2" charset="-122"/>
                          <a:cs typeface="Arial" charset="0"/>
                        </a:rPr>
                        <a:t>Correctness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smtClean="0">
                          <a:ln>
                            <a:noFill/>
                          </a:ln>
                          <a:solidFill>
                            <a:srgbClr val="CC0099"/>
                          </a:solidFill>
                          <a:effectLst/>
                          <a:latin typeface="Arial" charset="0"/>
                          <a:ea typeface="宋体" pitchFamily="2" charset="-122"/>
                          <a:cs typeface="Arial" charset="0"/>
                        </a:rPr>
                        <a:t>Security</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ea typeface="宋体" pitchFamily="2" charset="-122"/>
                          <a:cs typeface="Arial" charset="0"/>
                        </a:rPr>
                        <a:t>Security is locating sensitive data and other resources only in computers that can be secured effectively against attack.</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ea typeface="宋体" pitchFamily="2" charset="-122"/>
                          <a:cs typeface="Arial" charset="0"/>
                        </a:rPr>
                        <a:t>E.g. a hospital database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smtClean="0">
                          <a:ln>
                            <a:noFill/>
                          </a:ln>
                          <a:solidFill>
                            <a:srgbClr val="CC0099"/>
                          </a:solidFill>
                          <a:effectLst/>
                          <a:latin typeface="Arial" charset="0"/>
                          <a:ea typeface="宋体" pitchFamily="2" charset="-122"/>
                          <a:cs typeface="Arial" charset="0"/>
                        </a:rPr>
                        <a:t>Fault tolerance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ea typeface="宋体" pitchFamily="2" charset="-122"/>
                          <a:cs typeface="Arial" charset="0"/>
                        </a:rPr>
                        <a:t>Dependable applications should continue to function in the presence of faults in hardware, software, and networks.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ea typeface="宋体" pitchFamily="2" charset="-122"/>
                          <a:cs typeface="Arial" charset="0"/>
                        </a:rPr>
                        <a:t>Reliability is achieved by redundancy.</a:t>
                      </a:r>
                      <a:endParaRPr kumimoji="0" lang="en-US" sz="18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20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120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p>
            <a:fld id="{61952018-8537-4EFA-9394-B7ED34814859}" type="slidenum">
              <a:rPr lang="en-US"/>
              <a:pPr/>
              <a:t>5</a:t>
            </a:fld>
            <a:endParaRPr lang="en-US"/>
          </a:p>
        </p:txBody>
      </p:sp>
      <p:sp>
        <p:nvSpPr>
          <p:cNvPr id="61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8217" name="Group 25"/>
          <p:cNvGraphicFramePr>
            <a:graphicFrameLocks noGrp="1"/>
          </p:cNvGraphicFramePr>
          <p:nvPr>
            <p:ph type="tbl" idx="1"/>
          </p:nvPr>
        </p:nvGraphicFramePr>
        <p:xfrm>
          <a:off x="533400" y="1219200"/>
          <a:ext cx="8229600" cy="499262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Fundamental Models deal with a more  formal description of the properties that are common in all of the architectural models.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Some of these properties in distributed systems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There is no global time in a distributed system.</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charset="0"/>
                          <a:cs typeface="Arial" charset="0"/>
                        </a:rPr>
                        <a:t>All communication between processes is achieved by means of messages.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15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152" name="Footer Placeholder 3"/>
          <p:cNvSpPr>
            <a:spLocks noGrp="1"/>
          </p:cNvSpPr>
          <p:nvPr/>
        </p:nvSpPr>
        <p:spPr bwMode="auto">
          <a:xfrm>
            <a:off x="5334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p>
            <a:fld id="{A9232FE1-0B70-4161-ABBE-5BC6757DFEBB}" type="slidenum">
              <a:rPr lang="en-US"/>
              <a:pPr/>
              <a:t>50</a:t>
            </a:fld>
            <a:endParaRPr lang="en-US"/>
          </a:p>
        </p:txBody>
      </p:sp>
      <p:sp>
        <p:nvSpPr>
          <p:cNvPr id="522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Fundamental Models</a:t>
            </a:r>
          </a:p>
        </p:txBody>
      </p:sp>
      <p:graphicFrame>
        <p:nvGraphicFramePr>
          <p:cNvPr id="67595" name="Group 11"/>
          <p:cNvGraphicFramePr>
            <a:graphicFrameLocks noGrp="1"/>
          </p:cNvGraphicFramePr>
          <p:nvPr>
            <p:ph type="tbl" idx="1"/>
          </p:nvPr>
        </p:nvGraphicFramePr>
        <p:xfrm>
          <a:off x="533400" y="1219200"/>
          <a:ext cx="8229600" cy="233476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Introduction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Interaction Model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Failure Model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Security Model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223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223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p>
            <a:fld id="{EAB754B5-FEB9-4B6B-8161-8FD123F62D29}" type="slidenum">
              <a:rPr lang="en-US"/>
              <a:pPr/>
              <a:t>51</a:t>
            </a:fld>
            <a:endParaRPr lang="en-US"/>
          </a:p>
        </p:txBody>
      </p:sp>
      <p:sp>
        <p:nvSpPr>
          <p:cNvPr id="532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Fundamental Models-Intro</a:t>
            </a:r>
          </a:p>
        </p:txBody>
      </p:sp>
      <p:graphicFrame>
        <p:nvGraphicFramePr>
          <p:cNvPr id="58388" name="Group 20"/>
          <p:cNvGraphicFramePr>
            <a:graphicFrameLocks noGrp="1"/>
          </p:cNvGraphicFramePr>
          <p:nvPr>
            <p:ph type="tbl" idx="1"/>
          </p:nvPr>
        </p:nvGraphicFramePr>
        <p:xfrm>
          <a:off x="533400" y="1219200"/>
          <a:ext cx="8229600" cy="379730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cs typeface="Arial" charset="0"/>
                        </a:rPr>
                        <a:t>Fundamental Models are concerned with a more  formal description of the properties that are common in all of the architectural models.</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3200" b="0" i="0" u="none" strike="noStrike" cap="none" normalizeH="0" baseline="0" smtClean="0">
                        <a:ln>
                          <a:noFill/>
                        </a:ln>
                        <a:solidFill>
                          <a:schemeClr val="tx1"/>
                        </a:solidFill>
                        <a:effectLst/>
                        <a:latin typeface="Arial" charset="0"/>
                        <a:cs typeface="Arial" charset="0"/>
                      </a:endParaRP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cs typeface="Arial" charset="0"/>
                        </a:rPr>
                        <a:t>All architectural models are composed of processes that communicate with each other by sending messages over a computer networks.</a:t>
                      </a: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325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325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p>
            <a:fld id="{3CE3770F-C0DE-4E50-A518-4D25623D40F7}" type="slidenum">
              <a:rPr lang="en-US"/>
              <a:pPr/>
              <a:t>52</a:t>
            </a:fld>
            <a:endParaRPr lang="en-US"/>
          </a:p>
        </p:txBody>
      </p:sp>
      <p:sp>
        <p:nvSpPr>
          <p:cNvPr id="542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Fundamental Models-Intro</a:t>
            </a:r>
          </a:p>
        </p:txBody>
      </p:sp>
      <p:graphicFrame>
        <p:nvGraphicFramePr>
          <p:cNvPr id="64567" name="Group 55"/>
          <p:cNvGraphicFramePr>
            <a:graphicFrameLocks noGrp="1"/>
          </p:cNvGraphicFramePr>
          <p:nvPr>
            <p:ph type="tbl" idx="1"/>
          </p:nvPr>
        </p:nvGraphicFramePr>
        <p:xfrm>
          <a:off x="533400" y="1219200"/>
          <a:ext cx="8229600" cy="4919663"/>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cs typeface="Arial" charset="0"/>
                        </a:rPr>
                        <a:t>Aspects of distributed systems that are discussed in fundamental models are: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A50021"/>
                          </a:solidFill>
                          <a:effectLst/>
                          <a:latin typeface="Arial" charset="0"/>
                          <a:cs typeface="Arial" charset="0"/>
                        </a:rPr>
                        <a:t>Interaction model</a:t>
                      </a:r>
                      <a:r>
                        <a:rPr kumimoji="0" lang="en-US" sz="2800" b="0" i="0" u="none" strike="noStrike" cap="none" normalizeH="0" baseline="0" smtClean="0">
                          <a:ln>
                            <a:noFill/>
                          </a:ln>
                          <a:solidFill>
                            <a:srgbClr val="CC0099"/>
                          </a:solidFill>
                          <a:effectLst/>
                          <a:latin typeface="Arial" charset="0"/>
                          <a:cs typeface="Arial" charset="0"/>
                        </a:rPr>
                        <a:t>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Computation occurs within processes.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The processes interact by passing messages, resulting in:</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Communication (information flow)</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Coordination (synchronization and ordering of activities) between processes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Interaction model</a:t>
                      </a:r>
                      <a:r>
                        <a:rPr kumimoji="0" lang="en-US" sz="2400" b="0" i="0" u="none" strike="noStrike" cap="none" normalizeH="0" baseline="0" smtClean="0">
                          <a:ln>
                            <a:noFill/>
                          </a:ln>
                          <a:solidFill>
                            <a:srgbClr val="CC0099"/>
                          </a:solidFill>
                          <a:effectLst/>
                          <a:latin typeface="Arial" charset="0"/>
                          <a:cs typeface="Arial" charset="0"/>
                        </a:rPr>
                        <a:t> </a:t>
                      </a:r>
                      <a:r>
                        <a:rPr kumimoji="0" lang="en-US" sz="2400" b="0" i="0" u="none" strike="noStrike" cap="none" normalizeH="0" baseline="0" smtClean="0">
                          <a:ln>
                            <a:noFill/>
                          </a:ln>
                          <a:solidFill>
                            <a:schemeClr val="tx1"/>
                          </a:solidFill>
                          <a:effectLst/>
                          <a:latin typeface="Arial" charset="0"/>
                          <a:cs typeface="Arial" charset="0"/>
                        </a:rPr>
                        <a:t>reflects the facts that communication takes place with delays.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 </a:t>
                      </a:r>
                      <a:r>
                        <a:rPr kumimoji="0" lang="en-US" sz="2800" b="0" i="0" u="none" strike="noStrike" cap="none" normalizeH="0" baseline="0" smtClean="0">
                          <a:ln>
                            <a:noFill/>
                          </a:ln>
                          <a:solidFill>
                            <a:srgbClr val="A50021"/>
                          </a:solidFill>
                          <a:effectLst/>
                          <a:latin typeface="Arial" charset="0"/>
                          <a:cs typeface="Arial" charset="0"/>
                        </a:rPr>
                        <a:t>Failure model</a:t>
                      </a:r>
                      <a:r>
                        <a:rPr kumimoji="0" lang="en-US" sz="2800" b="0" i="0" u="none" strike="noStrike" cap="none" normalizeH="0" baseline="0" smtClean="0">
                          <a:ln>
                            <a:noFill/>
                          </a:ln>
                          <a:solidFill>
                            <a:srgbClr val="CC0099"/>
                          </a:solidFill>
                          <a:effectLst/>
                          <a:latin typeface="Arial" charset="0"/>
                          <a:cs typeface="Arial" charset="0"/>
                        </a:rPr>
                        <a:t> </a:t>
                      </a:r>
                      <a:r>
                        <a:rPr kumimoji="0" lang="en-US" sz="2800" b="0" i="0" u="none" strike="noStrike" cap="none" normalizeH="0" baseline="0" smtClean="0">
                          <a:ln>
                            <a:noFill/>
                          </a:ln>
                          <a:solidFill>
                            <a:schemeClr val="tx1"/>
                          </a:solidFill>
                          <a:effectLst/>
                          <a:latin typeface="Arial" charset="0"/>
                          <a:cs typeface="Arial" charset="0"/>
                        </a:rPr>
                        <a:t>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Failure model defines and classifies the faults.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427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428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p>
            <a:fld id="{C2244C7B-EF5D-42C1-B4C8-788917676546}" type="slidenum">
              <a:rPr lang="en-US"/>
              <a:pPr/>
              <a:t>53</a:t>
            </a:fld>
            <a:endParaRPr lang="en-US"/>
          </a:p>
        </p:txBody>
      </p:sp>
      <p:sp>
        <p:nvSpPr>
          <p:cNvPr id="552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Fundamental Models-Intro</a:t>
            </a:r>
          </a:p>
        </p:txBody>
      </p:sp>
      <p:graphicFrame>
        <p:nvGraphicFramePr>
          <p:cNvPr id="65577" name="Group 41"/>
          <p:cNvGraphicFramePr>
            <a:graphicFrameLocks noGrp="1"/>
          </p:cNvGraphicFramePr>
          <p:nvPr>
            <p:ph type="tbl" idx="1"/>
          </p:nvPr>
        </p:nvGraphicFramePr>
        <p:xfrm>
          <a:off x="533400" y="1219200"/>
          <a:ext cx="8229600" cy="2408238"/>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A50021"/>
                          </a:solidFill>
                          <a:effectLst/>
                          <a:latin typeface="Arial" charset="0"/>
                          <a:cs typeface="Arial" charset="0"/>
                        </a:rPr>
                        <a:t>Security model</a:t>
                      </a:r>
                      <a:r>
                        <a:rPr kumimoji="0" lang="en-US" sz="2800" b="0" i="0" u="none" strike="noStrike" cap="none" normalizeH="0" baseline="0" smtClean="0">
                          <a:ln>
                            <a:noFill/>
                          </a:ln>
                          <a:solidFill>
                            <a:srgbClr val="CC0099"/>
                          </a:solidFill>
                          <a:effectLst/>
                          <a:latin typeface="Arial" charset="0"/>
                          <a:cs typeface="Arial" charset="0"/>
                        </a:rPr>
                        <a:t>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Security model defines and classifies the forms of attacks.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It provides a basis for analysis of threats to a system</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It is used to design of systems that are able to resist threats.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530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530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p>
            <a:fld id="{AE40B9F4-6B81-4C5E-A74E-B159796DB7BE}" type="slidenum">
              <a:rPr lang="en-US"/>
              <a:pPr/>
              <a:t>54</a:t>
            </a:fld>
            <a:endParaRPr lang="en-US"/>
          </a:p>
        </p:txBody>
      </p:sp>
      <p:sp>
        <p:nvSpPr>
          <p:cNvPr id="563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66592" name="Group 32"/>
          <p:cNvGraphicFramePr>
            <a:graphicFrameLocks noGrp="1"/>
          </p:cNvGraphicFramePr>
          <p:nvPr>
            <p:ph type="tbl" idx="1"/>
          </p:nvPr>
        </p:nvGraphicFramePr>
        <p:xfrm>
          <a:off x="533400" y="1219200"/>
          <a:ext cx="8229600" cy="3870325"/>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cs typeface="Arial" charset="0"/>
                        </a:rPr>
                        <a:t>Distributed systems are composed of many processes, interacting in the following ways: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Multiple </a:t>
                      </a:r>
                      <a:r>
                        <a:rPr kumimoji="0" lang="en-US" sz="2800" b="0" i="0" u="none" strike="noStrike" cap="none" normalizeH="0" baseline="0" smtClean="0">
                          <a:ln>
                            <a:noFill/>
                          </a:ln>
                          <a:solidFill>
                            <a:srgbClr val="CC0099"/>
                          </a:solidFill>
                          <a:effectLst/>
                          <a:latin typeface="Arial" charset="0"/>
                          <a:cs typeface="Arial" charset="0"/>
                        </a:rPr>
                        <a:t>server processes</a:t>
                      </a:r>
                      <a:r>
                        <a:rPr kumimoji="0" lang="en-US" sz="2800" b="0" i="0" u="none" strike="noStrike" cap="none" normalizeH="0" baseline="0" smtClean="0">
                          <a:ln>
                            <a:noFill/>
                          </a:ln>
                          <a:solidFill>
                            <a:schemeClr val="tx1"/>
                          </a:solidFill>
                          <a:effectLst/>
                          <a:latin typeface="Arial" charset="0"/>
                          <a:cs typeface="Arial" charset="0"/>
                        </a:rPr>
                        <a:t> may cooperate with one another to provide a service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E.g. Domain Name Service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A set of </a:t>
                      </a:r>
                      <a:r>
                        <a:rPr kumimoji="0" lang="en-US" sz="2800" b="0" i="0" u="none" strike="noStrike" cap="none" normalizeH="0" baseline="0" smtClean="0">
                          <a:ln>
                            <a:noFill/>
                          </a:ln>
                          <a:solidFill>
                            <a:srgbClr val="CC0099"/>
                          </a:solidFill>
                          <a:effectLst/>
                          <a:latin typeface="Arial" charset="0"/>
                          <a:cs typeface="Arial" charset="0"/>
                        </a:rPr>
                        <a:t>peer processes</a:t>
                      </a:r>
                      <a:r>
                        <a:rPr kumimoji="0" lang="en-US" sz="2800" b="0" i="0" u="none" strike="noStrike" cap="none" normalizeH="0" baseline="0" smtClean="0">
                          <a:ln>
                            <a:noFill/>
                          </a:ln>
                          <a:solidFill>
                            <a:schemeClr val="tx1"/>
                          </a:solidFill>
                          <a:effectLst/>
                          <a:latin typeface="Arial" charset="0"/>
                          <a:cs typeface="Arial" charset="0"/>
                        </a:rPr>
                        <a:t> may cooperate with one another to achieve a common goal</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E.g. voice conferencing</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632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632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p>
            <a:fld id="{05C392DE-8A60-499A-AD31-CFF33F7BEA11}" type="slidenum">
              <a:rPr lang="en-US"/>
              <a:pPr/>
              <a:t>55</a:t>
            </a:fld>
            <a:endParaRPr lang="en-US"/>
          </a:p>
        </p:txBody>
      </p:sp>
      <p:sp>
        <p:nvSpPr>
          <p:cNvPr id="573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197642" name="Group 10"/>
          <p:cNvGraphicFramePr>
            <a:graphicFrameLocks noGrp="1"/>
          </p:cNvGraphicFramePr>
          <p:nvPr>
            <p:ph type="tbl" idx="1"/>
          </p:nvPr>
        </p:nvGraphicFramePr>
        <p:xfrm>
          <a:off x="533400" y="1219200"/>
          <a:ext cx="8229600" cy="2090738"/>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Two significant factors affecting interacting processes in a distributed system are: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Communication performance is often a limiting characteristic.</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It is impossible to maintain a single global notion of time.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735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735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p>
            <a:fld id="{1996D3EA-45F7-4297-B2AD-34CA288F0016}" type="slidenum">
              <a:rPr lang="en-US"/>
              <a:pPr/>
              <a:t>56</a:t>
            </a:fld>
            <a:endParaRPr lang="en-US"/>
          </a:p>
        </p:txBody>
      </p:sp>
      <p:sp>
        <p:nvSpPr>
          <p:cNvPr id="583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2800" b="1" smtClean="0">
                <a:solidFill>
                  <a:srgbClr val="669900"/>
                </a:solidFill>
              </a:rPr>
              <a:t>Interaction Model-Communication Channels</a:t>
            </a:r>
            <a:r>
              <a:rPr lang="en-US" sz="3200" b="1" smtClean="0">
                <a:solidFill>
                  <a:srgbClr val="669900"/>
                </a:solidFill>
              </a:rPr>
              <a:t> </a:t>
            </a:r>
          </a:p>
        </p:txBody>
      </p:sp>
      <p:graphicFrame>
        <p:nvGraphicFramePr>
          <p:cNvPr id="68631" name="Group 23"/>
          <p:cNvGraphicFramePr>
            <a:graphicFrameLocks noGrp="1"/>
          </p:cNvGraphicFramePr>
          <p:nvPr>
            <p:ph type="tbl" idx="1"/>
          </p:nvPr>
        </p:nvGraphicFramePr>
        <p:xfrm>
          <a:off x="533400" y="1219200"/>
          <a:ext cx="8229600" cy="488315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Performance of communication channels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 communication channels in our model are realized in a variety of ways in distributed systems, for example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By an implementation of streams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By simple message passing over a computer network</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Communication over a computer network has the performance characteristics such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Latency</a:t>
                      </a:r>
                      <a:r>
                        <a:rPr kumimoji="0" lang="en-US" sz="2400" b="0" i="0" u="none" strike="noStrike" cap="none" normalizeH="0" baseline="0" smtClean="0">
                          <a:ln>
                            <a:noFill/>
                          </a:ln>
                          <a:solidFill>
                            <a:schemeClr val="tx1"/>
                          </a:solidFill>
                          <a:effectLst/>
                          <a:latin typeface="Arial" charset="0"/>
                          <a:cs typeface="Arial" charset="0"/>
                        </a:rPr>
                        <a:t> </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 delay between the start of a message’s transmission from one process to the beginning of its receipt by another.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837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8376" name="Footer Placeholder 3"/>
          <p:cNvSpPr>
            <a:spLocks noGrp="1"/>
          </p:cNvSpPr>
          <p:nvPr/>
        </p:nvSpPr>
        <p:spPr bwMode="auto">
          <a:xfrm>
            <a:off x="6096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p>
            <a:fld id="{77733AFB-FBCD-40CA-848F-EE632A2D28ED}" type="slidenum">
              <a:rPr lang="en-US"/>
              <a:pPr/>
              <a:t>57</a:t>
            </a:fld>
            <a:endParaRPr lang="en-US"/>
          </a:p>
        </p:txBody>
      </p:sp>
      <p:sp>
        <p:nvSpPr>
          <p:cNvPr id="59395"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rPr>
              <a:t>Interaction Model-Communication Channels</a:t>
            </a:r>
          </a:p>
        </p:txBody>
      </p:sp>
      <p:graphicFrame>
        <p:nvGraphicFramePr>
          <p:cNvPr id="69657" name="Group 25"/>
          <p:cNvGraphicFramePr>
            <a:graphicFrameLocks noGrp="1"/>
          </p:cNvGraphicFramePr>
          <p:nvPr>
            <p:ph type="tbl" idx="1"/>
          </p:nvPr>
        </p:nvGraphicFramePr>
        <p:xfrm>
          <a:off x="533400" y="1219200"/>
          <a:ext cx="8229600" cy="3859213"/>
        </p:xfrm>
        <a:graphic>
          <a:graphicData uri="http://schemas.openxmlformats.org/drawingml/2006/table">
            <a:tbl>
              <a:tblPr rtl="1"/>
              <a:tblGrid>
                <a:gridCol w="8229600"/>
              </a:tblGrid>
              <a:tr h="1143000">
                <a:tc>
                  <a:txBody>
                    <a:bodyPr/>
                    <a:lstStyle/>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Bandwidth</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 total amount of information that can be transmitted over a computer network in a given time. </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Communication channels using the same network, have to share the available bandwidth.</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Jitter</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 variation in the time taken to deliver a series of messages. </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It is relevant to multimedia data.</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Char char="q"/>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For example, if consecutive samples of audio </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data are played with differing time intervals</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then the sound will be badly distorted.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939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5940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p>
            <a:fld id="{4D9F922B-2413-4ACB-899C-FBABB37895EA}" type="slidenum">
              <a:rPr lang="en-US"/>
              <a:pPr/>
              <a:t>58</a:t>
            </a:fld>
            <a:endParaRPr lang="en-US"/>
          </a:p>
        </p:txBody>
      </p:sp>
      <p:sp>
        <p:nvSpPr>
          <p:cNvPr id="604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Model-Computer Clock </a:t>
            </a:r>
          </a:p>
        </p:txBody>
      </p:sp>
      <p:graphicFrame>
        <p:nvGraphicFramePr>
          <p:cNvPr id="71695" name="Group 15"/>
          <p:cNvGraphicFramePr>
            <a:graphicFrameLocks noGrp="1"/>
          </p:cNvGraphicFramePr>
          <p:nvPr>
            <p:ph type="tbl" idx="1"/>
          </p:nvPr>
        </p:nvGraphicFramePr>
        <p:xfrm>
          <a:off x="533400" y="1219200"/>
          <a:ext cx="8229600" cy="4151313"/>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Computer clocks and timing events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Each computer in a distributed system has its own internal clock, which can be used by local processes to obtain the value of the current time.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Two processes running on different computers can associate timestamp with their events.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Even if two processes read their clock at the same time, their local clocks may supply different time.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042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042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p>
            <a:fld id="{C5E30D0B-1966-4777-B053-71EA057BD748}" type="slidenum">
              <a:rPr lang="en-US"/>
              <a:pPr/>
              <a:t>59</a:t>
            </a:fld>
            <a:endParaRPr lang="en-US"/>
          </a:p>
        </p:txBody>
      </p:sp>
      <p:sp>
        <p:nvSpPr>
          <p:cNvPr id="614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Model-Computer Clock </a:t>
            </a:r>
          </a:p>
        </p:txBody>
      </p:sp>
      <p:graphicFrame>
        <p:nvGraphicFramePr>
          <p:cNvPr id="205837" name="Group 13"/>
          <p:cNvGraphicFramePr>
            <a:graphicFrameLocks noGrp="1"/>
          </p:cNvGraphicFramePr>
          <p:nvPr>
            <p:ph type="tbl" idx="1"/>
          </p:nvPr>
        </p:nvGraphicFramePr>
        <p:xfrm>
          <a:off x="533400" y="1219200"/>
          <a:ext cx="8229600" cy="4017963"/>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This is because computer clock drift from perfect time and their drift rates differ from one another.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cs typeface="Arial" charset="0"/>
                        </a:rPr>
                        <a:t>Clock drift rate</a:t>
                      </a:r>
                      <a:r>
                        <a:rPr kumimoji="0" lang="en-US" sz="2800" b="0" i="0" u="none" strike="noStrike" cap="none" normalizeH="0" baseline="0" smtClean="0">
                          <a:ln>
                            <a:noFill/>
                          </a:ln>
                          <a:solidFill>
                            <a:schemeClr val="tx1"/>
                          </a:solidFill>
                          <a:effectLst/>
                          <a:latin typeface="Arial" charset="0"/>
                          <a:cs typeface="Arial" charset="0"/>
                        </a:rPr>
                        <a:t> refers to the relative amount that a computer clock differs from a perfect reference clock.</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Even if the clocks on all the computers in a distributed system are set to the same time initially, their clocks would eventually vary quite significantly unless corrections are applied.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144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144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7C193D36-BFF3-493C-8FBC-35F0523719E5}" type="slidenum">
              <a:rPr lang="en-US"/>
              <a:pPr/>
              <a:t>6</a:t>
            </a:fld>
            <a:endParaRPr lang="en-US"/>
          </a:p>
        </p:txBody>
      </p:sp>
      <p:sp>
        <p:nvSpPr>
          <p:cNvPr id="71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9252" name="Group 36"/>
          <p:cNvGraphicFramePr>
            <a:graphicFrameLocks noGrp="1"/>
          </p:cNvGraphicFramePr>
          <p:nvPr>
            <p:ph type="tbl" idx="1"/>
          </p:nvPr>
        </p:nvGraphicFramePr>
        <p:xfrm>
          <a:off x="533400" y="1219200"/>
          <a:ext cx="8229600" cy="260299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Message communication in distributed systems has the following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Delay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Failure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Security attacks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17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17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p>
            <a:fld id="{571C83A6-D837-470B-A78A-137DDD13E4D5}" type="slidenum">
              <a:rPr lang="en-US"/>
              <a:pPr/>
              <a:t>60</a:t>
            </a:fld>
            <a:endParaRPr lang="en-US"/>
          </a:p>
        </p:txBody>
      </p:sp>
      <p:sp>
        <p:nvSpPr>
          <p:cNvPr id="624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Model-Computer Clock</a:t>
            </a:r>
          </a:p>
        </p:txBody>
      </p:sp>
      <p:graphicFrame>
        <p:nvGraphicFramePr>
          <p:cNvPr id="72729" name="Group 25"/>
          <p:cNvGraphicFramePr>
            <a:graphicFrameLocks noGrp="1"/>
          </p:cNvGraphicFramePr>
          <p:nvPr>
            <p:ph type="tbl" idx="1"/>
          </p:nvPr>
        </p:nvGraphicFramePr>
        <p:xfrm>
          <a:off x="533400" y="1219200"/>
          <a:ext cx="8229600" cy="2017713"/>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There are several techniques to correcting time on computer clocks.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 For example, computers may use radio signal receivers to get readings from GPS (Global Positioning System) with an accuracy about 1 microsecond.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247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247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p>
            <a:fld id="{CC8A2F8E-E1E2-4B49-A7D7-0EB1DA9A4D01}" type="slidenum">
              <a:rPr lang="en-US"/>
              <a:pPr/>
              <a:t>61</a:t>
            </a:fld>
            <a:endParaRPr lang="en-US"/>
          </a:p>
        </p:txBody>
      </p:sp>
      <p:sp>
        <p:nvSpPr>
          <p:cNvPr id="634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Model-Variations </a:t>
            </a:r>
          </a:p>
        </p:txBody>
      </p:sp>
      <p:graphicFrame>
        <p:nvGraphicFramePr>
          <p:cNvPr id="74772" name="Group 20"/>
          <p:cNvGraphicFramePr>
            <a:graphicFrameLocks noGrp="1"/>
          </p:cNvGraphicFramePr>
          <p:nvPr>
            <p:ph type="tbl" idx="1"/>
          </p:nvPr>
        </p:nvGraphicFramePr>
        <p:xfrm>
          <a:off x="533400" y="1219200"/>
          <a:ext cx="8229600" cy="4675188"/>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Two variants of the interaction model</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In a distributed system it is hard to set time limits on the time taken for process execution, message delivery or clock drift.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Two models of time assumption in distributed systems are: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Synchronous</a:t>
                      </a:r>
                      <a:r>
                        <a:rPr kumimoji="0" lang="en-US" sz="2400" b="0" i="0" u="none" strike="noStrike" cap="none" normalizeH="0" baseline="0" smtClean="0">
                          <a:ln>
                            <a:noFill/>
                          </a:ln>
                          <a:solidFill>
                            <a:schemeClr val="tx1"/>
                          </a:solidFill>
                          <a:effectLst/>
                          <a:latin typeface="Arial" charset="0"/>
                          <a:cs typeface="Arial" charset="0"/>
                        </a:rPr>
                        <a:t> distributed systems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It has a strong assumption of time </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 time to execute each step of a process has known lower and upper bounds.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Each message transmitted over a channel is received within a known bounded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Each process has a local clock whose drift rate from real time has a known bound.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349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349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p>
            <a:fld id="{C71171C5-B93D-4BF0-B46C-51A83B248137}" type="slidenum">
              <a:rPr lang="en-US"/>
              <a:pPr/>
              <a:t>62</a:t>
            </a:fld>
            <a:endParaRPr lang="en-US"/>
          </a:p>
        </p:txBody>
      </p:sp>
      <p:sp>
        <p:nvSpPr>
          <p:cNvPr id="645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75800" name="Group 24"/>
          <p:cNvGraphicFramePr>
            <a:graphicFrameLocks noGrp="1"/>
          </p:cNvGraphicFramePr>
          <p:nvPr>
            <p:ph type="tbl" idx="1"/>
          </p:nvPr>
        </p:nvGraphicFramePr>
        <p:xfrm>
          <a:off x="533400" y="1219200"/>
          <a:ext cx="8229600" cy="3067050"/>
        </p:xfrm>
        <a:graphic>
          <a:graphicData uri="http://schemas.openxmlformats.org/drawingml/2006/table">
            <a:tbl>
              <a:tblPr rtl="1"/>
              <a:tblGrid>
                <a:gridCol w="8229600"/>
              </a:tblGrid>
              <a:tr h="1143000">
                <a:tc>
                  <a:txBody>
                    <a:bodyPr/>
                    <a:lstStyle/>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cs typeface="Arial" charset="0"/>
                        </a:rPr>
                        <a:t>Asynchronous</a:t>
                      </a:r>
                      <a:r>
                        <a:rPr kumimoji="0" lang="en-US" sz="2400" b="0" i="0" u="none" strike="noStrike" cap="none" normalizeH="0" baseline="0" smtClean="0">
                          <a:ln>
                            <a:noFill/>
                          </a:ln>
                          <a:solidFill>
                            <a:schemeClr val="tx1"/>
                          </a:solidFill>
                          <a:effectLst/>
                          <a:latin typeface="Arial" charset="0"/>
                          <a:cs typeface="Arial" charset="0"/>
                        </a:rPr>
                        <a:t> distributed system</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It has no assumption about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There is no bound on process execution speeds.</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Char char="q"/>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Each step may take an arbitrary long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There is no bound on message transmission delays.</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Char char="q"/>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A message may be received after an arbitrary</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long time.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There is no bound on clock drift rates.</a:t>
                      </a:r>
                    </a:p>
                    <a:p>
                      <a:pPr marL="2684463" marR="0" lvl="4" indent="0" algn="l" defTabSz="914400" rtl="0" eaLnBrk="1" fontAlgn="base" latinLnBrk="0" hangingPunct="1">
                        <a:lnSpc>
                          <a:spcPct val="80000"/>
                        </a:lnSpc>
                        <a:spcBef>
                          <a:spcPct val="20000"/>
                        </a:spcBef>
                        <a:spcAft>
                          <a:spcPct val="0"/>
                        </a:spcAft>
                        <a:buClrTx/>
                        <a:buSzTx/>
                        <a:buFont typeface="Wingdings" pitchFamily="2" charset="2"/>
                        <a:buChar char="q"/>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The drift rate of a clock is arbitrary.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451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452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p>
            <a:fld id="{B792EA33-F70D-4E73-A94C-3A53BADA85E7}" type="slidenum">
              <a:rPr lang="en-US"/>
              <a:pPr/>
              <a:t>63</a:t>
            </a:fld>
            <a:endParaRPr lang="en-US"/>
          </a:p>
        </p:txBody>
      </p:sp>
      <p:sp>
        <p:nvSpPr>
          <p:cNvPr id="655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76815" name="Group 15"/>
          <p:cNvGraphicFramePr>
            <a:graphicFrameLocks noGrp="1"/>
          </p:cNvGraphicFramePr>
          <p:nvPr>
            <p:ph type="tbl" idx="1"/>
          </p:nvPr>
        </p:nvGraphicFramePr>
        <p:xfrm>
          <a:off x="533400" y="1219200"/>
          <a:ext cx="8229600" cy="3724275"/>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cs typeface="Arial" charset="0"/>
                        </a:rPr>
                        <a:t>Event ordering</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In many cases, we are interested in knowing whether an event (sending or receiving a message) at one process occurred before, after, or concurrently with another event at another process.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cs typeface="Arial" charset="0"/>
                        </a:rPr>
                        <a:t>The execution of a system can be described in terms of events and their ordering despite the lack of accurate clocks.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554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554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p>
            <a:fld id="{AE082511-B0E8-4D45-B241-E6652E71F989}" type="slidenum">
              <a:rPr lang="en-US"/>
              <a:pPr/>
              <a:t>64</a:t>
            </a:fld>
            <a:endParaRPr lang="en-US"/>
          </a:p>
        </p:txBody>
      </p:sp>
      <p:sp>
        <p:nvSpPr>
          <p:cNvPr id="665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79913" name="Group 41"/>
          <p:cNvGraphicFramePr>
            <a:graphicFrameLocks noGrp="1"/>
          </p:cNvGraphicFramePr>
          <p:nvPr>
            <p:ph type="tbl" idx="1"/>
          </p:nvPr>
        </p:nvGraphicFramePr>
        <p:xfrm>
          <a:off x="533400" y="1219200"/>
          <a:ext cx="8229600" cy="4638675"/>
        </p:xfrm>
        <a:graphic>
          <a:graphicData uri="http://schemas.openxmlformats.org/drawingml/2006/table">
            <a:tbl>
              <a:tblPr rtl="1"/>
              <a:tblGrid>
                <a:gridCol w="8229600"/>
              </a:tblGrid>
              <a:tr h="1143000">
                <a:tc>
                  <a:txBody>
                    <a:bodyPr/>
                    <a:lstStyle/>
                    <a:p>
                      <a:pPr marL="1430338" marR="0" lvl="1" indent="-4572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For example, consider a mailing list with users X, Y, Z, and A.</a:t>
                      </a:r>
                    </a:p>
                    <a:p>
                      <a:pPr marL="1430338" marR="0" lvl="1" indent="-457200" algn="l" defTabSz="914400" rtl="0" eaLnBrk="1" fontAlgn="base" latinLnBrk="0" hangingPunct="1">
                        <a:lnSpc>
                          <a:spcPct val="80000"/>
                        </a:lnSpc>
                        <a:spcBef>
                          <a:spcPct val="20000"/>
                        </a:spcBef>
                        <a:spcAft>
                          <a:spcPct val="0"/>
                        </a:spcAft>
                        <a:buClrTx/>
                        <a:buSzTx/>
                        <a:buFont typeface="Wingdings" pitchFamily="2" charset="2"/>
                        <a:buAutoNum type="arabicPeriod"/>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chemeClr val="tx1"/>
                          </a:solidFill>
                          <a:effectLst/>
                          <a:latin typeface="Arial" charset="0"/>
                          <a:cs typeface="Arial" charset="0"/>
                        </a:rPr>
                        <a:t>User X sends a message with the </a:t>
                      </a:r>
                    </a:p>
                    <a:p>
                      <a:pPr marL="1430338" marR="0" lvl="1" indent="-45720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subject Meeting.</a:t>
                      </a:r>
                    </a:p>
                    <a:p>
                      <a:pPr marL="1430338" marR="0" lvl="1" indent="-457200" algn="l" defTabSz="914400" rtl="0" eaLnBrk="1" fontAlgn="base" latinLnBrk="0" hangingPunct="1">
                        <a:lnSpc>
                          <a:spcPct val="80000"/>
                        </a:lnSpc>
                        <a:spcBef>
                          <a:spcPct val="20000"/>
                        </a:spcBef>
                        <a:spcAft>
                          <a:spcPct val="0"/>
                        </a:spcAft>
                        <a:buClrTx/>
                        <a:buSzTx/>
                        <a:buFont typeface="Wingdings" pitchFamily="2" charset="2"/>
                        <a:buAutoNum type="arabicPeriod" startAt="2"/>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Users Y and Z reply by sending a</a:t>
                      </a:r>
                    </a:p>
                    <a:p>
                      <a:pPr marL="1430338" marR="0" lvl="1" indent="-457200" algn="l" defTabSz="914400" rtl="0" eaLnBrk="1" fontAlgn="base" latinLnBrk="0" hangingPunct="1">
                        <a:lnSpc>
                          <a:spcPct val="80000"/>
                        </a:lnSpc>
                        <a:spcBef>
                          <a:spcPct val="20000"/>
                        </a:spcBef>
                        <a:spcAft>
                          <a:spcPct val="0"/>
                        </a:spcAft>
                        <a:buClrTx/>
                        <a:buSzTx/>
                        <a:buFontTx/>
                        <a:buNone/>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message with the subject RE: Meeting.</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In real time, X’s message was sent first, Y reads it and replies; Z reads both X’s message and Y’s reply and then sends another reply, which references both X’s and Y’s messages.</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But due to the independent delays in message delivery, the messages may be delivered in the order is shown in figure 10.</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It shows user A might see the two messages in the wrong order.</a:t>
                      </a:r>
                      <a:endParaRPr kumimoji="0" lang="en-US" sz="2000" b="0" i="0" u="none" strike="noStrike" cap="none" normalizeH="0" baseline="0" smtClean="0">
                        <a:ln>
                          <a:noFill/>
                        </a:ln>
                        <a:solidFill>
                          <a:schemeClr val="tx1"/>
                        </a:solidFill>
                        <a:effectLst/>
                        <a:latin typeface="Arial" charset="0"/>
                        <a:ea typeface="宋体" pitchFamily="2" charset="-122"/>
                        <a:cs typeface="Arial" charset="0"/>
                      </a:endParaRPr>
                    </a:p>
                    <a:p>
                      <a:pPr marL="1430338" marR="0" lvl="1" indent="-45720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(Figure 10)</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656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656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p>
            <a:fld id="{506C3162-871D-4F8E-A0E1-8C372BBB0022}" type="slidenum">
              <a:rPr lang="en-US"/>
              <a:pPr/>
              <a:t>65</a:t>
            </a:fld>
            <a:endParaRPr lang="en-US"/>
          </a:p>
        </p:txBody>
      </p:sp>
      <p:sp>
        <p:nvSpPr>
          <p:cNvPr id="675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78851" name="Group 3"/>
          <p:cNvGraphicFramePr>
            <a:graphicFrameLocks noGrp="1"/>
          </p:cNvGraphicFramePr>
          <p:nvPr>
            <p:ph type="tbl" idx="1"/>
          </p:nvPr>
        </p:nvGraphicFramePr>
        <p:xfrm>
          <a:off x="533400" y="1219200"/>
          <a:ext cx="8229600" cy="114300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0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759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pic>
        <p:nvPicPr>
          <p:cNvPr id="67592" name="Picture 10"/>
          <p:cNvPicPr>
            <a:picLocks noChangeAspect="1" noChangeArrowheads="1"/>
          </p:cNvPicPr>
          <p:nvPr/>
        </p:nvPicPr>
        <p:blipFill>
          <a:blip r:embed="rId3"/>
          <a:srcRect/>
          <a:stretch>
            <a:fillRect/>
          </a:stretch>
        </p:blipFill>
        <p:spPr bwMode="auto">
          <a:xfrm>
            <a:off x="482600" y="1654175"/>
            <a:ext cx="8029575" cy="3984625"/>
          </a:xfrm>
          <a:prstGeom prst="rect">
            <a:avLst/>
          </a:prstGeom>
          <a:noFill/>
          <a:ln w="9525">
            <a:noFill/>
            <a:miter lim="800000"/>
            <a:headEnd/>
            <a:tailEnd/>
          </a:ln>
        </p:spPr>
      </p:pic>
      <p:sp>
        <p:nvSpPr>
          <p:cNvPr id="67593" name="Rectangle 11"/>
          <p:cNvSpPr>
            <a:spLocks noChangeArrowheads="1"/>
          </p:cNvSpPr>
          <p:nvPr/>
        </p:nvSpPr>
        <p:spPr bwMode="auto">
          <a:xfrm>
            <a:off x="2286000" y="5715000"/>
            <a:ext cx="4476750" cy="366713"/>
          </a:xfrm>
          <a:prstGeom prst="rect">
            <a:avLst/>
          </a:prstGeom>
          <a:noFill/>
          <a:ln w="9525">
            <a:noFill/>
            <a:miter lim="800000"/>
            <a:headEnd/>
            <a:tailEnd/>
          </a:ln>
        </p:spPr>
        <p:txBody>
          <a:bodyPr wrap="none">
            <a:spAutoFit/>
          </a:bodyPr>
          <a:lstStyle/>
          <a:p>
            <a:r>
              <a:rPr lang="en-US" b="1">
                <a:solidFill>
                  <a:srgbClr val="0066CC"/>
                </a:solidFill>
              </a:rPr>
              <a:t>Figure 10. Real-time ordering of events.</a:t>
            </a:r>
          </a:p>
        </p:txBody>
      </p:sp>
      <p:sp>
        <p:nvSpPr>
          <p:cNvPr id="6759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p>
            <a:fld id="{C4DE6F42-469E-4686-ADB4-D47D74B97EB4}" type="slidenum">
              <a:rPr lang="en-US"/>
              <a:pPr/>
              <a:t>66</a:t>
            </a:fld>
            <a:endParaRPr lang="en-US"/>
          </a:p>
        </p:txBody>
      </p:sp>
      <p:sp>
        <p:nvSpPr>
          <p:cNvPr id="686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Interaction Model </a:t>
            </a:r>
          </a:p>
        </p:txBody>
      </p:sp>
      <p:graphicFrame>
        <p:nvGraphicFramePr>
          <p:cNvPr id="80906" name="Group 10"/>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ea typeface="宋体" pitchFamily="2" charset="-122"/>
                          <a:cs typeface="Arial" charset="0"/>
                        </a:rPr>
                        <a:t>Some users may view two messages in the wrong order, for example, user A might see</a:t>
                      </a:r>
                    </a:p>
                    <a:p>
                      <a:pPr marL="1430338" marR="0" lvl="1" indent="-457200"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1" u="none" strike="noStrike" cap="none" normalizeH="0" baseline="0" smtClean="0">
                          <a:ln>
                            <a:noFill/>
                          </a:ln>
                          <a:solidFill>
                            <a:schemeClr val="tx1"/>
                          </a:solidFill>
                          <a:effectLst/>
                          <a:latin typeface="Arial" charset="0"/>
                          <a:ea typeface="宋体" pitchFamily="2" charset="-122"/>
                          <a:cs typeface="Arial" charset="0"/>
                        </a:rPr>
                        <a:t>Item</a:t>
                      </a:r>
                      <a:r>
                        <a:rPr kumimoji="0" lang="en-US" sz="2000" b="0" i="0" u="none" strike="noStrike" cap="none" normalizeH="0" baseline="0" smtClean="0">
                          <a:ln>
                            <a:noFill/>
                          </a:ln>
                          <a:solidFill>
                            <a:schemeClr val="tx1"/>
                          </a:solidFill>
                          <a:effectLst/>
                          <a:latin typeface="Arial" charset="0"/>
                          <a:ea typeface="宋体" pitchFamily="2" charset="-122"/>
                          <a:cs typeface="Arial" charset="0"/>
                        </a:rPr>
                        <a:t> is a sequence number that shows the order of receiving emails.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861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graphicFrame>
        <p:nvGraphicFramePr>
          <p:cNvPr id="80933" name="Group 37"/>
          <p:cNvGraphicFramePr>
            <a:graphicFrameLocks noGrp="1"/>
          </p:cNvGraphicFramePr>
          <p:nvPr/>
        </p:nvGraphicFramePr>
        <p:xfrm>
          <a:off x="1447800" y="2514600"/>
          <a:ext cx="6324600" cy="2103438"/>
        </p:xfrm>
        <a:graphic>
          <a:graphicData uri="http://schemas.openxmlformats.org/drawingml/2006/table">
            <a:tbl>
              <a:tblPr/>
              <a:tblGrid>
                <a:gridCol w="2108200"/>
                <a:gridCol w="2108200"/>
                <a:gridCol w="2108200"/>
              </a:tblGrid>
              <a:tr h="152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Item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From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Subject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Re: Meeting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Meeting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Re: Meeting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863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p>
            <a:fld id="{44BBABA2-25B1-4B4F-B22E-66065AED5825}" type="slidenum">
              <a:rPr lang="en-US"/>
              <a:pPr/>
              <a:t>67</a:t>
            </a:fld>
            <a:endParaRPr lang="en-US"/>
          </a:p>
        </p:txBody>
      </p:sp>
      <p:sp>
        <p:nvSpPr>
          <p:cNvPr id="696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63507" name="Group 19"/>
          <p:cNvGraphicFramePr>
            <a:graphicFrameLocks noGrp="1"/>
          </p:cNvGraphicFramePr>
          <p:nvPr>
            <p:ph type="tbl" idx="1"/>
          </p:nvPr>
        </p:nvGraphicFramePr>
        <p:xfrm>
          <a:off x="533400" y="1219200"/>
          <a:ext cx="8229600" cy="3419475"/>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In a distributed system both processes and communication channels may fail – That is,  they may depart from what is considered to be correct or desirable behavior.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Types of failures: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Omission Failures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Arbitrary Failures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Timing Failures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963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6964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p>
            <a:fld id="{4539B76D-3A57-40F3-BDA1-3A723CCB10E5}" type="slidenum">
              <a:rPr lang="en-US"/>
              <a:pPr/>
              <a:t>68</a:t>
            </a:fld>
            <a:endParaRPr lang="en-US"/>
          </a:p>
        </p:txBody>
      </p:sp>
      <p:sp>
        <p:nvSpPr>
          <p:cNvPr id="706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85035" name="Group 43"/>
          <p:cNvGraphicFramePr>
            <a:graphicFrameLocks noGrp="1"/>
          </p:cNvGraphicFramePr>
          <p:nvPr>
            <p:ph type="tbl" idx="1"/>
          </p:nvPr>
        </p:nvGraphicFramePr>
        <p:xfrm>
          <a:off x="533400" y="1219200"/>
          <a:ext cx="8229600" cy="4492625"/>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Omission failure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Omission failures refer to cases when a process or communication channel fails to perform actions that it is supposed to do.</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chief omission failure of a process is to crash. In case of the crash, the process has halted and will not execute any further steps of its program.</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Another type of omission failure is related to the communication which is called communication omission failure shown in </a:t>
                      </a:r>
                      <a:r>
                        <a:rPr kumimoji="0" lang="en-US" sz="2800" b="0" i="0" u="none" strike="noStrike" cap="none" normalizeH="0" baseline="0" smtClean="0">
                          <a:ln>
                            <a:noFill/>
                          </a:ln>
                          <a:solidFill>
                            <a:srgbClr val="A50021"/>
                          </a:solidFill>
                          <a:effectLst/>
                          <a:latin typeface="Arial" charset="0"/>
                          <a:ea typeface="宋体" pitchFamily="2" charset="-122"/>
                          <a:cs typeface="Arial" charset="0"/>
                        </a:rPr>
                        <a:t>Figure 11</a:t>
                      </a:r>
                      <a:r>
                        <a:rPr kumimoji="0" lang="en-US" sz="2800" b="0" i="0" u="none" strike="noStrike" cap="none" normalizeH="0" baseline="0" smtClean="0">
                          <a:ln>
                            <a:noFill/>
                          </a:ln>
                          <a:solidFill>
                            <a:schemeClr val="tx1"/>
                          </a:solidFill>
                          <a:effectLst/>
                          <a:latin typeface="Arial" charset="0"/>
                          <a:ea typeface="宋体" pitchFamily="2" charset="-122"/>
                          <a:cs typeface="Arial" charset="0"/>
                        </a:rPr>
                        <a:t>.</a:t>
                      </a:r>
                      <a:endParaRPr kumimoji="0" lang="en-US" sz="20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066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066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p>
            <a:fld id="{5E21C4DB-27E3-47DF-9CE6-AA80D0E42B0F}" type="slidenum">
              <a:rPr lang="en-US"/>
              <a:pPr/>
              <a:t>69</a:t>
            </a:fld>
            <a:endParaRPr lang="en-US"/>
          </a:p>
        </p:txBody>
      </p:sp>
      <p:sp>
        <p:nvSpPr>
          <p:cNvPr id="716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86026" name="Group 10"/>
          <p:cNvGraphicFramePr>
            <a:graphicFrameLocks noGrp="1"/>
          </p:cNvGraphicFramePr>
          <p:nvPr>
            <p:ph type="tbl" idx="1"/>
          </p:nvPr>
        </p:nvGraphicFramePr>
        <p:xfrm>
          <a:off x="533400" y="1219200"/>
          <a:ext cx="8229600" cy="1143000"/>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endParaRPr kumimoji="0" lang="en-US" sz="2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168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pic>
        <p:nvPicPr>
          <p:cNvPr id="71688" name="Picture 11"/>
          <p:cNvPicPr>
            <a:picLocks noChangeAspect="1" noChangeArrowheads="1"/>
          </p:cNvPicPr>
          <p:nvPr/>
        </p:nvPicPr>
        <p:blipFill>
          <a:blip r:embed="rId3"/>
          <a:srcRect/>
          <a:stretch>
            <a:fillRect/>
          </a:stretch>
        </p:blipFill>
        <p:spPr bwMode="auto">
          <a:xfrm>
            <a:off x="593725" y="2457450"/>
            <a:ext cx="7881938" cy="2184400"/>
          </a:xfrm>
          <a:prstGeom prst="rect">
            <a:avLst/>
          </a:prstGeom>
          <a:noFill/>
          <a:ln w="9525">
            <a:noFill/>
            <a:miter lim="800000"/>
            <a:headEnd/>
            <a:tailEnd/>
          </a:ln>
        </p:spPr>
      </p:pic>
      <p:sp>
        <p:nvSpPr>
          <p:cNvPr id="71689" name="Rectangle 12"/>
          <p:cNvSpPr>
            <a:spLocks noChangeArrowheads="1"/>
          </p:cNvSpPr>
          <p:nvPr/>
        </p:nvSpPr>
        <p:spPr bwMode="auto">
          <a:xfrm>
            <a:off x="2895600" y="5867400"/>
            <a:ext cx="4057650" cy="366713"/>
          </a:xfrm>
          <a:prstGeom prst="rect">
            <a:avLst/>
          </a:prstGeom>
          <a:noFill/>
          <a:ln w="9525">
            <a:noFill/>
            <a:miter lim="800000"/>
            <a:headEnd/>
            <a:tailEnd/>
          </a:ln>
        </p:spPr>
        <p:txBody>
          <a:bodyPr wrap="none">
            <a:spAutoFit/>
          </a:bodyPr>
          <a:lstStyle/>
          <a:p>
            <a:r>
              <a:rPr lang="en-US" b="1">
                <a:solidFill>
                  <a:srgbClr val="0066CC"/>
                </a:solidFill>
              </a:rPr>
              <a:t>Figure 11. Processes and channels.</a:t>
            </a:r>
          </a:p>
        </p:txBody>
      </p:sp>
      <p:sp>
        <p:nvSpPr>
          <p:cNvPr id="7169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DDD177B-124D-40D8-8703-827F3663F969}" type="slidenum">
              <a:rPr lang="en-US"/>
              <a:pPr/>
              <a:t>7</a:t>
            </a:fld>
            <a:endParaRPr lang="en-US"/>
          </a:p>
        </p:txBody>
      </p:sp>
      <p:sp>
        <p:nvSpPr>
          <p:cNvPr id="81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82957" name="Group 13"/>
          <p:cNvGraphicFramePr>
            <a:graphicFrameLocks noGrp="1"/>
          </p:cNvGraphicFramePr>
          <p:nvPr>
            <p:ph type="tbl" idx="1"/>
          </p:nvPr>
        </p:nvGraphicFramePr>
        <p:xfrm>
          <a:off x="533400" y="1219200"/>
          <a:ext cx="8229600" cy="443179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Message communication issues are addressed by three models: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Interaction Model</a:t>
                      </a:r>
                      <a:r>
                        <a:rPr kumimoji="0" lang="en-US" sz="2800" b="0" i="0" u="none" strike="noStrike" cap="none" normalizeH="0" baseline="0" smtClean="0">
                          <a:ln>
                            <a:noFill/>
                          </a:ln>
                          <a:solidFill>
                            <a:schemeClr val="tx1"/>
                          </a:solidFill>
                          <a:effectLst/>
                          <a:latin typeface="Arial" charset="0"/>
                          <a:cs typeface="Arial" charset="0"/>
                        </a:rPr>
                        <a: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It deals with performance and with the difficulty of setting of time limits in a distributed system.</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Failure Model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It attempts to give a precise specification of the faults that can be exhibited by processes and communication channels.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19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20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p>
            <a:fld id="{3C1F8D1E-73DC-4500-9E21-7D9CF42CE965}" type="slidenum">
              <a:rPr lang="en-US"/>
              <a:pPr/>
              <a:t>70</a:t>
            </a:fld>
            <a:endParaRPr lang="en-US"/>
          </a:p>
        </p:txBody>
      </p:sp>
      <p:sp>
        <p:nvSpPr>
          <p:cNvPr id="727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88078" name="Group 14"/>
          <p:cNvGraphicFramePr>
            <a:graphicFrameLocks noGrp="1"/>
          </p:cNvGraphicFramePr>
          <p:nvPr>
            <p:ph type="tbl" idx="1"/>
          </p:nvPr>
        </p:nvGraphicFramePr>
        <p:xfrm>
          <a:off x="533400" y="1219200"/>
          <a:ext cx="8229600" cy="3590925"/>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communication channel produces an omission failure if it does not transport a message from “p”s outgoing message buffer to “q”’s incoming message buffer.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This is known as “dropping messages” and is generally caused by lack of buffer space at the receiver or at an gateway or by a network transmission error, detected  by a checksum carried with the message data.</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271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271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p>
            <a:fld id="{782D5079-FF19-4C8F-A4E6-10B6278DEBFD}" type="slidenum">
              <a:rPr lang="en-US"/>
              <a:pPr/>
              <a:t>71</a:t>
            </a:fld>
            <a:endParaRPr lang="en-US"/>
          </a:p>
        </p:txBody>
      </p:sp>
      <p:sp>
        <p:nvSpPr>
          <p:cNvPr id="737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84006" name="Group 38"/>
          <p:cNvGraphicFramePr>
            <a:graphicFrameLocks noGrp="1"/>
          </p:cNvGraphicFramePr>
          <p:nvPr>
            <p:ph type="tbl" idx="1"/>
          </p:nvPr>
        </p:nvGraphicFramePr>
        <p:xfrm>
          <a:off x="533400" y="1219200"/>
          <a:ext cx="8229600" cy="455295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Arbitrary failure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Arbitrary failure is used to describe the worst possible failure semantics, in which any type of error may occur.</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a process may set a wrong values in its data items, or it may return a wrong value in response to an invocation.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Communication channel can suffer from arbitrary failures.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message contents may be corrupted or non-existent messages may be delivered or real messages may be delivered more than once.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373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373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75FE0F10-53C0-4155-8CD3-709759F41DD3}" type="slidenum">
              <a:rPr lang="en-US"/>
              <a:pPr/>
              <a:t>72</a:t>
            </a:fld>
            <a:endParaRPr lang="en-US"/>
          </a:p>
        </p:txBody>
      </p:sp>
      <p:sp>
        <p:nvSpPr>
          <p:cNvPr id="747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89102" name="Group 14"/>
          <p:cNvGraphicFramePr>
            <a:graphicFrameLocks noGrp="1"/>
          </p:cNvGraphicFramePr>
          <p:nvPr>
            <p:ph type="tbl" idx="1"/>
          </p:nvPr>
        </p:nvGraphicFramePr>
        <p:xfrm>
          <a:off x="533400" y="1219200"/>
          <a:ext cx="8229600" cy="1143000"/>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omission failures are classified together with arbitrary failures shown in </a:t>
                      </a:r>
                      <a:r>
                        <a:rPr kumimoji="0" lang="en-US" sz="2000" b="0" i="0" u="none" strike="noStrike" cap="none" normalizeH="0" baseline="0" smtClean="0">
                          <a:ln>
                            <a:noFill/>
                          </a:ln>
                          <a:solidFill>
                            <a:srgbClr val="A50021"/>
                          </a:solidFill>
                          <a:effectLst/>
                          <a:latin typeface="Arial" charset="0"/>
                          <a:ea typeface="宋体" pitchFamily="2" charset="-122"/>
                          <a:cs typeface="Arial" charset="0"/>
                        </a:rPr>
                        <a:t>Figure 12</a:t>
                      </a:r>
                      <a:r>
                        <a:rPr kumimoji="0" lang="en-US" sz="2800" b="0" i="0" u="none" strike="noStrike" cap="none" normalizeH="0" baseline="0" smtClean="0">
                          <a:ln>
                            <a:noFill/>
                          </a:ln>
                          <a:solidFill>
                            <a:schemeClr val="tx1"/>
                          </a:solidFill>
                          <a:effectLst/>
                          <a:latin typeface="Arial" charset="0"/>
                          <a:ea typeface="宋体" pitchFamily="2" charset="-122"/>
                          <a:cs typeface="Arial"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475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476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p>
            <a:fld id="{3B751AFA-33A4-4F4A-9335-93F2B6579970}" type="slidenum">
              <a:rPr lang="en-US"/>
              <a:pPr/>
              <a:t>73</a:t>
            </a:fld>
            <a:endParaRPr lang="en-US"/>
          </a:p>
        </p:txBody>
      </p:sp>
      <p:sp>
        <p:nvSpPr>
          <p:cNvPr id="757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90122" name="Group 10"/>
          <p:cNvGraphicFramePr>
            <a:graphicFrameLocks noGrp="1"/>
          </p:cNvGraphicFramePr>
          <p:nvPr>
            <p:ph type="tbl" idx="1"/>
          </p:nvPr>
        </p:nvGraphicFramePr>
        <p:xfrm>
          <a:off x="533400" y="1219200"/>
          <a:ext cx="8229600" cy="1143000"/>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endParaRPr kumimoji="0" lang="en-US" sz="18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578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grpSp>
        <p:nvGrpSpPr>
          <p:cNvPr id="75784" name="Group 11"/>
          <p:cNvGrpSpPr>
            <a:grpSpLocks/>
          </p:cNvGrpSpPr>
          <p:nvPr/>
        </p:nvGrpSpPr>
        <p:grpSpPr bwMode="auto">
          <a:xfrm>
            <a:off x="304800" y="1631950"/>
            <a:ext cx="8594725" cy="4235450"/>
            <a:chOff x="388" y="1028"/>
            <a:chExt cx="5680" cy="2668"/>
          </a:xfrm>
        </p:grpSpPr>
        <p:sp>
          <p:nvSpPr>
            <p:cNvPr id="75787" name="Rectangle 12"/>
            <p:cNvSpPr>
              <a:spLocks noChangeArrowheads="1"/>
            </p:cNvSpPr>
            <p:nvPr/>
          </p:nvSpPr>
          <p:spPr bwMode="auto">
            <a:xfrm>
              <a:off x="411" y="1051"/>
              <a:ext cx="1032"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Class of failure</a:t>
              </a:r>
              <a:endParaRPr lang="en-GB" sz="2400">
                <a:latin typeface="Times" pitchFamily="18" charset="0"/>
                <a:ea typeface="宋体" pitchFamily="2" charset="-122"/>
              </a:endParaRPr>
            </a:p>
          </p:txBody>
        </p:sp>
        <p:sp>
          <p:nvSpPr>
            <p:cNvPr id="75788" name="Rectangle 13"/>
            <p:cNvSpPr>
              <a:spLocks noChangeArrowheads="1"/>
            </p:cNvSpPr>
            <p:nvPr/>
          </p:nvSpPr>
          <p:spPr bwMode="auto">
            <a:xfrm>
              <a:off x="1638" y="1051"/>
              <a:ext cx="455"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Affects</a:t>
              </a:r>
              <a:endParaRPr lang="en-GB" sz="2400">
                <a:latin typeface="Times" pitchFamily="18" charset="0"/>
                <a:ea typeface="宋体" pitchFamily="2" charset="-122"/>
              </a:endParaRPr>
            </a:p>
          </p:txBody>
        </p:sp>
        <p:sp>
          <p:nvSpPr>
            <p:cNvPr id="75789" name="Rectangle 14"/>
            <p:cNvSpPr>
              <a:spLocks noChangeArrowheads="1"/>
            </p:cNvSpPr>
            <p:nvPr/>
          </p:nvSpPr>
          <p:spPr bwMode="auto">
            <a:xfrm>
              <a:off x="2282" y="1051"/>
              <a:ext cx="791"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Description</a:t>
              </a:r>
              <a:endParaRPr lang="en-GB" sz="2400">
                <a:latin typeface="Times" pitchFamily="18" charset="0"/>
                <a:ea typeface="宋体" pitchFamily="2" charset="-122"/>
              </a:endParaRPr>
            </a:p>
          </p:txBody>
        </p:sp>
        <p:sp>
          <p:nvSpPr>
            <p:cNvPr id="75790" name="Line 15"/>
            <p:cNvSpPr>
              <a:spLocks noChangeShapeType="1"/>
            </p:cNvSpPr>
            <p:nvPr/>
          </p:nvSpPr>
          <p:spPr bwMode="auto">
            <a:xfrm>
              <a:off x="388" y="1028"/>
              <a:ext cx="1227" cy="1"/>
            </a:xfrm>
            <a:prstGeom prst="line">
              <a:avLst/>
            </a:prstGeom>
            <a:noFill/>
            <a:ln w="36513">
              <a:solidFill>
                <a:srgbClr val="000000"/>
              </a:solidFill>
              <a:round/>
              <a:headEnd/>
              <a:tailEnd/>
            </a:ln>
          </p:spPr>
          <p:txBody>
            <a:bodyPr/>
            <a:lstStyle/>
            <a:p>
              <a:endParaRPr lang="en-US"/>
            </a:p>
          </p:txBody>
        </p:sp>
        <p:sp>
          <p:nvSpPr>
            <p:cNvPr id="75791" name="Line 16"/>
            <p:cNvSpPr>
              <a:spLocks noChangeShapeType="1"/>
            </p:cNvSpPr>
            <p:nvPr/>
          </p:nvSpPr>
          <p:spPr bwMode="auto">
            <a:xfrm>
              <a:off x="1630" y="1028"/>
              <a:ext cx="629" cy="1"/>
            </a:xfrm>
            <a:prstGeom prst="line">
              <a:avLst/>
            </a:prstGeom>
            <a:noFill/>
            <a:ln w="36513">
              <a:solidFill>
                <a:srgbClr val="000000"/>
              </a:solidFill>
              <a:round/>
              <a:headEnd/>
              <a:tailEnd/>
            </a:ln>
          </p:spPr>
          <p:txBody>
            <a:bodyPr/>
            <a:lstStyle/>
            <a:p>
              <a:endParaRPr lang="en-US"/>
            </a:p>
          </p:txBody>
        </p:sp>
        <p:sp>
          <p:nvSpPr>
            <p:cNvPr id="75792" name="Line 17"/>
            <p:cNvSpPr>
              <a:spLocks noChangeShapeType="1"/>
            </p:cNvSpPr>
            <p:nvPr/>
          </p:nvSpPr>
          <p:spPr bwMode="auto">
            <a:xfrm>
              <a:off x="2275" y="1028"/>
              <a:ext cx="3555" cy="1"/>
            </a:xfrm>
            <a:prstGeom prst="line">
              <a:avLst/>
            </a:prstGeom>
            <a:noFill/>
            <a:ln w="36513">
              <a:solidFill>
                <a:srgbClr val="000000"/>
              </a:solidFill>
              <a:round/>
              <a:headEnd/>
              <a:tailEnd/>
            </a:ln>
          </p:spPr>
          <p:txBody>
            <a:bodyPr/>
            <a:lstStyle/>
            <a:p>
              <a:endParaRPr lang="en-US"/>
            </a:p>
          </p:txBody>
        </p:sp>
        <p:sp>
          <p:nvSpPr>
            <p:cNvPr id="75793" name="Rectangle 18"/>
            <p:cNvSpPr>
              <a:spLocks noChangeArrowheads="1"/>
            </p:cNvSpPr>
            <p:nvPr/>
          </p:nvSpPr>
          <p:spPr bwMode="auto">
            <a:xfrm>
              <a:off x="395" y="1255"/>
              <a:ext cx="595"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Fail-stop</a:t>
              </a:r>
              <a:endParaRPr lang="en-GB" sz="2400">
                <a:latin typeface="Times" pitchFamily="18" charset="0"/>
                <a:ea typeface="宋体" pitchFamily="2" charset="-122"/>
              </a:endParaRPr>
            </a:p>
          </p:txBody>
        </p:sp>
        <p:sp>
          <p:nvSpPr>
            <p:cNvPr id="75794" name="Rectangle 19"/>
            <p:cNvSpPr>
              <a:spLocks noChangeArrowheads="1"/>
            </p:cNvSpPr>
            <p:nvPr/>
          </p:nvSpPr>
          <p:spPr bwMode="auto">
            <a:xfrm>
              <a:off x="1565" y="1255"/>
              <a:ext cx="51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a:t>
              </a:r>
              <a:endParaRPr lang="en-GB" sz="2400">
                <a:latin typeface="Times" pitchFamily="18" charset="0"/>
                <a:ea typeface="宋体" pitchFamily="2" charset="-122"/>
              </a:endParaRPr>
            </a:p>
          </p:txBody>
        </p:sp>
        <p:sp>
          <p:nvSpPr>
            <p:cNvPr id="75795" name="Rectangle 20"/>
            <p:cNvSpPr>
              <a:spLocks noChangeArrowheads="1"/>
            </p:cNvSpPr>
            <p:nvPr/>
          </p:nvSpPr>
          <p:spPr bwMode="auto">
            <a:xfrm>
              <a:off x="2282" y="1255"/>
              <a:ext cx="3657"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 halts and remains halted. Other processes may</a:t>
              </a:r>
              <a:endParaRPr lang="en-GB" sz="2400">
                <a:latin typeface="Times" pitchFamily="18" charset="0"/>
                <a:ea typeface="宋体" pitchFamily="2" charset="-122"/>
              </a:endParaRPr>
            </a:p>
          </p:txBody>
        </p:sp>
        <p:sp>
          <p:nvSpPr>
            <p:cNvPr id="75796" name="Rectangle 21"/>
            <p:cNvSpPr>
              <a:spLocks noChangeArrowheads="1"/>
            </p:cNvSpPr>
            <p:nvPr/>
          </p:nvSpPr>
          <p:spPr bwMode="auto">
            <a:xfrm>
              <a:off x="2282" y="1428"/>
              <a:ext cx="107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detect this state.</a:t>
              </a:r>
              <a:endParaRPr lang="en-GB" sz="2400">
                <a:latin typeface="Times" pitchFamily="18" charset="0"/>
                <a:ea typeface="宋体" pitchFamily="2" charset="-122"/>
              </a:endParaRPr>
            </a:p>
          </p:txBody>
        </p:sp>
        <p:grpSp>
          <p:nvGrpSpPr>
            <p:cNvPr id="75797" name="Group 22"/>
            <p:cNvGrpSpPr>
              <a:grpSpLocks/>
            </p:cNvGrpSpPr>
            <p:nvPr/>
          </p:nvGrpSpPr>
          <p:grpSpPr bwMode="auto">
            <a:xfrm>
              <a:off x="388" y="1249"/>
              <a:ext cx="5442" cy="1"/>
              <a:chOff x="388" y="1249"/>
              <a:chExt cx="5442" cy="1"/>
            </a:xfrm>
          </p:grpSpPr>
          <p:sp>
            <p:nvSpPr>
              <p:cNvPr id="75827" name="Line 23"/>
              <p:cNvSpPr>
                <a:spLocks noChangeShapeType="1"/>
              </p:cNvSpPr>
              <p:nvPr/>
            </p:nvSpPr>
            <p:spPr bwMode="auto">
              <a:xfrm>
                <a:off x="388" y="1249"/>
                <a:ext cx="1227" cy="1"/>
              </a:xfrm>
              <a:prstGeom prst="line">
                <a:avLst/>
              </a:prstGeom>
              <a:noFill/>
              <a:ln w="36513">
                <a:solidFill>
                  <a:srgbClr val="000000"/>
                </a:solidFill>
                <a:round/>
                <a:headEnd/>
                <a:tailEnd/>
              </a:ln>
            </p:spPr>
            <p:txBody>
              <a:bodyPr/>
              <a:lstStyle/>
              <a:p>
                <a:endParaRPr lang="en-US"/>
              </a:p>
            </p:txBody>
          </p:sp>
          <p:sp>
            <p:nvSpPr>
              <p:cNvPr id="75828" name="Line 24"/>
              <p:cNvSpPr>
                <a:spLocks noChangeShapeType="1"/>
              </p:cNvSpPr>
              <p:nvPr/>
            </p:nvSpPr>
            <p:spPr bwMode="auto">
              <a:xfrm>
                <a:off x="1630" y="1249"/>
                <a:ext cx="629" cy="1"/>
              </a:xfrm>
              <a:prstGeom prst="line">
                <a:avLst/>
              </a:prstGeom>
              <a:noFill/>
              <a:ln w="36513">
                <a:solidFill>
                  <a:srgbClr val="000000"/>
                </a:solidFill>
                <a:round/>
                <a:headEnd/>
                <a:tailEnd/>
              </a:ln>
            </p:spPr>
            <p:txBody>
              <a:bodyPr/>
              <a:lstStyle/>
              <a:p>
                <a:endParaRPr lang="en-US"/>
              </a:p>
            </p:txBody>
          </p:sp>
          <p:sp>
            <p:nvSpPr>
              <p:cNvPr id="75829" name="Line 25"/>
              <p:cNvSpPr>
                <a:spLocks noChangeShapeType="1"/>
              </p:cNvSpPr>
              <p:nvPr/>
            </p:nvSpPr>
            <p:spPr bwMode="auto">
              <a:xfrm>
                <a:off x="2275" y="1249"/>
                <a:ext cx="3555" cy="1"/>
              </a:xfrm>
              <a:prstGeom prst="line">
                <a:avLst/>
              </a:prstGeom>
              <a:noFill/>
              <a:ln w="36513">
                <a:solidFill>
                  <a:srgbClr val="000000"/>
                </a:solidFill>
                <a:round/>
                <a:headEnd/>
                <a:tailEnd/>
              </a:ln>
            </p:spPr>
            <p:txBody>
              <a:bodyPr/>
              <a:lstStyle/>
              <a:p>
                <a:endParaRPr lang="en-US"/>
              </a:p>
            </p:txBody>
          </p:sp>
        </p:grpSp>
        <p:sp>
          <p:nvSpPr>
            <p:cNvPr id="75798" name="Rectangle 26"/>
            <p:cNvSpPr>
              <a:spLocks noChangeArrowheads="1"/>
            </p:cNvSpPr>
            <p:nvPr/>
          </p:nvSpPr>
          <p:spPr bwMode="auto">
            <a:xfrm>
              <a:off x="395" y="1601"/>
              <a:ext cx="39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Crash</a:t>
              </a:r>
              <a:endParaRPr lang="en-GB" sz="2400">
                <a:latin typeface="Times" pitchFamily="18" charset="0"/>
                <a:ea typeface="宋体" pitchFamily="2" charset="-122"/>
              </a:endParaRPr>
            </a:p>
          </p:txBody>
        </p:sp>
        <p:sp>
          <p:nvSpPr>
            <p:cNvPr id="75799" name="Rectangle 27"/>
            <p:cNvSpPr>
              <a:spLocks noChangeArrowheads="1"/>
            </p:cNvSpPr>
            <p:nvPr/>
          </p:nvSpPr>
          <p:spPr bwMode="auto">
            <a:xfrm>
              <a:off x="1565" y="1601"/>
              <a:ext cx="51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a:t>
              </a:r>
              <a:endParaRPr lang="en-GB" sz="2400">
                <a:latin typeface="Times" pitchFamily="18" charset="0"/>
                <a:ea typeface="宋体" pitchFamily="2" charset="-122"/>
              </a:endParaRPr>
            </a:p>
          </p:txBody>
        </p:sp>
        <p:sp>
          <p:nvSpPr>
            <p:cNvPr id="75800" name="Rectangle 28"/>
            <p:cNvSpPr>
              <a:spLocks noChangeArrowheads="1"/>
            </p:cNvSpPr>
            <p:nvPr/>
          </p:nvSpPr>
          <p:spPr bwMode="auto">
            <a:xfrm>
              <a:off x="2282" y="1601"/>
              <a:ext cx="3657"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 halts and remains halted. Other processes may</a:t>
              </a:r>
              <a:endParaRPr lang="en-GB" sz="2400">
                <a:latin typeface="Times" pitchFamily="18" charset="0"/>
                <a:ea typeface="宋体" pitchFamily="2" charset="-122"/>
              </a:endParaRPr>
            </a:p>
          </p:txBody>
        </p:sp>
        <p:sp>
          <p:nvSpPr>
            <p:cNvPr id="75801" name="Rectangle 29"/>
            <p:cNvSpPr>
              <a:spLocks noChangeArrowheads="1"/>
            </p:cNvSpPr>
            <p:nvPr/>
          </p:nvSpPr>
          <p:spPr bwMode="auto">
            <a:xfrm>
              <a:off x="2282" y="1774"/>
              <a:ext cx="202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not be able to detect this state.</a:t>
              </a:r>
              <a:endParaRPr lang="en-GB" sz="2400">
                <a:latin typeface="Times" pitchFamily="18" charset="0"/>
                <a:ea typeface="宋体" pitchFamily="2" charset="-122"/>
              </a:endParaRPr>
            </a:p>
          </p:txBody>
        </p:sp>
        <p:sp>
          <p:nvSpPr>
            <p:cNvPr id="75802" name="Rectangle 30"/>
            <p:cNvSpPr>
              <a:spLocks noChangeArrowheads="1"/>
            </p:cNvSpPr>
            <p:nvPr/>
          </p:nvSpPr>
          <p:spPr bwMode="auto">
            <a:xfrm>
              <a:off x="395" y="1947"/>
              <a:ext cx="641"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Omission</a:t>
              </a:r>
              <a:endParaRPr lang="en-GB" sz="2400">
                <a:latin typeface="Times" pitchFamily="18" charset="0"/>
                <a:ea typeface="宋体" pitchFamily="2" charset="-122"/>
              </a:endParaRPr>
            </a:p>
          </p:txBody>
        </p:sp>
        <p:sp>
          <p:nvSpPr>
            <p:cNvPr id="75803" name="Rectangle 31"/>
            <p:cNvSpPr>
              <a:spLocks noChangeArrowheads="1"/>
            </p:cNvSpPr>
            <p:nvPr/>
          </p:nvSpPr>
          <p:spPr bwMode="auto">
            <a:xfrm>
              <a:off x="1565" y="1947"/>
              <a:ext cx="559"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Channel</a:t>
              </a:r>
              <a:endParaRPr lang="en-GB" sz="2400">
                <a:latin typeface="Times" pitchFamily="18" charset="0"/>
                <a:ea typeface="宋体" pitchFamily="2" charset="-122"/>
              </a:endParaRPr>
            </a:p>
          </p:txBody>
        </p:sp>
        <p:sp>
          <p:nvSpPr>
            <p:cNvPr id="75804" name="Rectangle 32"/>
            <p:cNvSpPr>
              <a:spLocks noChangeArrowheads="1"/>
            </p:cNvSpPr>
            <p:nvPr/>
          </p:nvSpPr>
          <p:spPr bwMode="auto">
            <a:xfrm>
              <a:off x="2282" y="1947"/>
              <a:ext cx="3786"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A message inserted in an outgoing message buffer never</a:t>
              </a:r>
              <a:endParaRPr lang="en-GB" sz="2400">
                <a:latin typeface="Times" pitchFamily="18" charset="0"/>
                <a:ea typeface="宋体" pitchFamily="2" charset="-122"/>
              </a:endParaRPr>
            </a:p>
          </p:txBody>
        </p:sp>
        <p:sp>
          <p:nvSpPr>
            <p:cNvPr id="75805" name="Rectangle 33"/>
            <p:cNvSpPr>
              <a:spLocks noChangeArrowheads="1"/>
            </p:cNvSpPr>
            <p:nvPr/>
          </p:nvSpPr>
          <p:spPr bwMode="auto">
            <a:xfrm>
              <a:off x="2282" y="2120"/>
              <a:ext cx="3430"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arrives at the other end’s incoming message buffer.</a:t>
              </a:r>
              <a:endParaRPr lang="en-GB" sz="2400">
                <a:latin typeface="Times" pitchFamily="18" charset="0"/>
                <a:ea typeface="宋体" pitchFamily="2" charset="-122"/>
              </a:endParaRPr>
            </a:p>
          </p:txBody>
        </p:sp>
        <p:sp>
          <p:nvSpPr>
            <p:cNvPr id="75806" name="Rectangle 34"/>
            <p:cNvSpPr>
              <a:spLocks noChangeArrowheads="1"/>
            </p:cNvSpPr>
            <p:nvPr/>
          </p:nvSpPr>
          <p:spPr bwMode="auto">
            <a:xfrm>
              <a:off x="395" y="2293"/>
              <a:ext cx="995"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Send-omission</a:t>
              </a:r>
              <a:endParaRPr lang="en-GB" sz="2400">
                <a:latin typeface="Times" pitchFamily="18" charset="0"/>
                <a:ea typeface="宋体" pitchFamily="2" charset="-122"/>
              </a:endParaRPr>
            </a:p>
          </p:txBody>
        </p:sp>
        <p:sp>
          <p:nvSpPr>
            <p:cNvPr id="75807" name="Rectangle 35"/>
            <p:cNvSpPr>
              <a:spLocks noChangeArrowheads="1"/>
            </p:cNvSpPr>
            <p:nvPr/>
          </p:nvSpPr>
          <p:spPr bwMode="auto">
            <a:xfrm>
              <a:off x="1565" y="2293"/>
              <a:ext cx="51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a:t>
              </a:r>
              <a:endParaRPr lang="en-GB" sz="2400">
                <a:latin typeface="Times" pitchFamily="18" charset="0"/>
                <a:ea typeface="宋体" pitchFamily="2" charset="-122"/>
              </a:endParaRPr>
            </a:p>
          </p:txBody>
        </p:sp>
        <p:sp>
          <p:nvSpPr>
            <p:cNvPr id="75808" name="Rectangle 36"/>
            <p:cNvSpPr>
              <a:spLocks noChangeArrowheads="1"/>
            </p:cNvSpPr>
            <p:nvPr/>
          </p:nvSpPr>
          <p:spPr bwMode="auto">
            <a:xfrm>
              <a:off x="2282" y="2293"/>
              <a:ext cx="1544"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A process completes a </a:t>
              </a:r>
              <a:endParaRPr lang="en-GB" sz="2400">
                <a:latin typeface="Times" pitchFamily="18" charset="0"/>
                <a:ea typeface="宋体" pitchFamily="2" charset="-122"/>
              </a:endParaRPr>
            </a:p>
          </p:txBody>
        </p:sp>
        <p:sp>
          <p:nvSpPr>
            <p:cNvPr id="75809" name="Rectangle 37"/>
            <p:cNvSpPr>
              <a:spLocks noChangeArrowheads="1"/>
            </p:cNvSpPr>
            <p:nvPr/>
          </p:nvSpPr>
          <p:spPr bwMode="auto">
            <a:xfrm>
              <a:off x="3729" y="2293"/>
              <a:ext cx="35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send,</a:t>
              </a:r>
              <a:endParaRPr lang="en-GB" sz="2400">
                <a:latin typeface="Times" pitchFamily="18" charset="0"/>
                <a:ea typeface="宋体" pitchFamily="2" charset="-122"/>
              </a:endParaRPr>
            </a:p>
          </p:txBody>
        </p:sp>
        <p:sp>
          <p:nvSpPr>
            <p:cNvPr id="75810" name="Rectangle 38"/>
            <p:cNvSpPr>
              <a:spLocks noChangeArrowheads="1"/>
            </p:cNvSpPr>
            <p:nvPr/>
          </p:nvSpPr>
          <p:spPr bwMode="auto">
            <a:xfrm>
              <a:off x="4044" y="2293"/>
              <a:ext cx="1776"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 but the message is not put</a:t>
              </a:r>
              <a:endParaRPr lang="en-GB" sz="2400">
                <a:latin typeface="Times" pitchFamily="18" charset="0"/>
                <a:ea typeface="宋体" pitchFamily="2" charset="-122"/>
              </a:endParaRPr>
            </a:p>
          </p:txBody>
        </p:sp>
        <p:sp>
          <p:nvSpPr>
            <p:cNvPr id="75811" name="Rectangle 39"/>
            <p:cNvSpPr>
              <a:spLocks noChangeArrowheads="1"/>
            </p:cNvSpPr>
            <p:nvPr/>
          </p:nvSpPr>
          <p:spPr bwMode="auto">
            <a:xfrm>
              <a:off x="2282" y="2466"/>
              <a:ext cx="2069"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in its outgoing message buffer.</a:t>
              </a:r>
              <a:endParaRPr lang="en-GB" sz="2400">
                <a:latin typeface="Times" pitchFamily="18" charset="0"/>
                <a:ea typeface="宋体" pitchFamily="2" charset="-122"/>
              </a:endParaRPr>
            </a:p>
          </p:txBody>
        </p:sp>
        <p:sp>
          <p:nvSpPr>
            <p:cNvPr id="75812" name="Rectangle 40"/>
            <p:cNvSpPr>
              <a:spLocks noChangeArrowheads="1"/>
            </p:cNvSpPr>
            <p:nvPr/>
          </p:nvSpPr>
          <p:spPr bwMode="auto">
            <a:xfrm>
              <a:off x="395" y="2639"/>
              <a:ext cx="1199"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Receive-omission</a:t>
              </a:r>
              <a:endParaRPr lang="en-GB" sz="2400">
                <a:latin typeface="Times" pitchFamily="18" charset="0"/>
                <a:ea typeface="宋体" pitchFamily="2" charset="-122"/>
              </a:endParaRPr>
            </a:p>
          </p:txBody>
        </p:sp>
        <p:sp>
          <p:nvSpPr>
            <p:cNvPr id="75813" name="Rectangle 41"/>
            <p:cNvSpPr>
              <a:spLocks noChangeArrowheads="1"/>
            </p:cNvSpPr>
            <p:nvPr/>
          </p:nvSpPr>
          <p:spPr bwMode="auto">
            <a:xfrm>
              <a:off x="1565" y="2639"/>
              <a:ext cx="51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a:t>
              </a:r>
              <a:endParaRPr lang="en-GB" sz="2400">
                <a:latin typeface="Times" pitchFamily="18" charset="0"/>
                <a:ea typeface="宋体" pitchFamily="2" charset="-122"/>
              </a:endParaRPr>
            </a:p>
          </p:txBody>
        </p:sp>
        <p:sp>
          <p:nvSpPr>
            <p:cNvPr id="75814" name="Rectangle 42"/>
            <p:cNvSpPr>
              <a:spLocks noChangeArrowheads="1"/>
            </p:cNvSpPr>
            <p:nvPr/>
          </p:nvSpPr>
          <p:spPr bwMode="auto">
            <a:xfrm>
              <a:off x="2282" y="2639"/>
              <a:ext cx="3375"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A message is put in a process’s incoming message</a:t>
              </a:r>
              <a:endParaRPr lang="en-GB" sz="2400">
                <a:latin typeface="Times" pitchFamily="18" charset="0"/>
                <a:ea typeface="宋体" pitchFamily="2" charset="-122"/>
              </a:endParaRPr>
            </a:p>
          </p:txBody>
        </p:sp>
        <p:sp>
          <p:nvSpPr>
            <p:cNvPr id="75815" name="Rectangle 43"/>
            <p:cNvSpPr>
              <a:spLocks noChangeArrowheads="1"/>
            </p:cNvSpPr>
            <p:nvPr/>
          </p:nvSpPr>
          <p:spPr bwMode="auto">
            <a:xfrm>
              <a:off x="2282" y="2812"/>
              <a:ext cx="2851"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buffer, but that process does not receive it.</a:t>
              </a:r>
              <a:endParaRPr lang="en-GB" sz="2400">
                <a:latin typeface="Times" pitchFamily="18" charset="0"/>
                <a:ea typeface="宋体" pitchFamily="2" charset="-122"/>
              </a:endParaRPr>
            </a:p>
          </p:txBody>
        </p:sp>
        <p:sp>
          <p:nvSpPr>
            <p:cNvPr id="75816" name="Rectangle 44"/>
            <p:cNvSpPr>
              <a:spLocks noChangeArrowheads="1"/>
            </p:cNvSpPr>
            <p:nvPr/>
          </p:nvSpPr>
          <p:spPr bwMode="auto">
            <a:xfrm>
              <a:off x="395" y="2985"/>
              <a:ext cx="626"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Arbitrary</a:t>
              </a:r>
              <a:endParaRPr lang="en-GB" sz="2400">
                <a:latin typeface="Times" pitchFamily="18" charset="0"/>
                <a:ea typeface="宋体" pitchFamily="2" charset="-122"/>
              </a:endParaRPr>
            </a:p>
          </p:txBody>
        </p:sp>
        <p:sp>
          <p:nvSpPr>
            <p:cNvPr id="75817" name="Rectangle 45"/>
            <p:cNvSpPr>
              <a:spLocks noChangeArrowheads="1"/>
            </p:cNvSpPr>
            <p:nvPr/>
          </p:nvSpPr>
          <p:spPr bwMode="auto">
            <a:xfrm>
              <a:off x="395" y="3158"/>
              <a:ext cx="79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(Byzantine)</a:t>
              </a:r>
              <a:endParaRPr lang="en-GB" sz="2400">
                <a:latin typeface="Times" pitchFamily="18" charset="0"/>
                <a:ea typeface="宋体" pitchFamily="2" charset="-122"/>
              </a:endParaRPr>
            </a:p>
          </p:txBody>
        </p:sp>
        <p:sp>
          <p:nvSpPr>
            <p:cNvPr id="75818" name="Rectangle 46"/>
            <p:cNvSpPr>
              <a:spLocks noChangeArrowheads="1"/>
            </p:cNvSpPr>
            <p:nvPr/>
          </p:nvSpPr>
          <p:spPr bwMode="auto">
            <a:xfrm>
              <a:off x="1565" y="2985"/>
              <a:ext cx="694"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 or</a:t>
              </a:r>
              <a:endParaRPr lang="en-GB" sz="2400">
                <a:latin typeface="Times" pitchFamily="18" charset="0"/>
                <a:ea typeface="宋体" pitchFamily="2" charset="-122"/>
              </a:endParaRPr>
            </a:p>
          </p:txBody>
        </p:sp>
        <p:sp>
          <p:nvSpPr>
            <p:cNvPr id="75819" name="Rectangle 47"/>
            <p:cNvSpPr>
              <a:spLocks noChangeArrowheads="1"/>
            </p:cNvSpPr>
            <p:nvPr/>
          </p:nvSpPr>
          <p:spPr bwMode="auto">
            <a:xfrm>
              <a:off x="1565" y="3158"/>
              <a:ext cx="522"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channel</a:t>
              </a:r>
              <a:endParaRPr lang="en-GB" sz="2400">
                <a:latin typeface="Times" pitchFamily="18" charset="0"/>
                <a:ea typeface="宋体" pitchFamily="2" charset="-122"/>
              </a:endParaRPr>
            </a:p>
          </p:txBody>
        </p:sp>
        <p:sp>
          <p:nvSpPr>
            <p:cNvPr id="75820" name="Rectangle 48"/>
            <p:cNvSpPr>
              <a:spLocks noChangeArrowheads="1"/>
            </p:cNvSpPr>
            <p:nvPr/>
          </p:nvSpPr>
          <p:spPr bwMode="auto">
            <a:xfrm>
              <a:off x="2282" y="2985"/>
              <a:ext cx="3495"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Process/channel exhibits arbitrary behaviour: it may</a:t>
              </a:r>
              <a:endParaRPr lang="en-GB" sz="2400">
                <a:latin typeface="Times" pitchFamily="18" charset="0"/>
                <a:ea typeface="宋体" pitchFamily="2" charset="-122"/>
              </a:endParaRPr>
            </a:p>
          </p:txBody>
        </p:sp>
        <p:sp>
          <p:nvSpPr>
            <p:cNvPr id="75821" name="Rectangle 49"/>
            <p:cNvSpPr>
              <a:spLocks noChangeArrowheads="1"/>
            </p:cNvSpPr>
            <p:nvPr/>
          </p:nvSpPr>
          <p:spPr bwMode="auto">
            <a:xfrm>
              <a:off x="2282" y="3158"/>
              <a:ext cx="3421"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send/transmit arbitrary messages at arbitrary times,</a:t>
              </a:r>
              <a:endParaRPr lang="en-GB" sz="2400">
                <a:latin typeface="Times" pitchFamily="18" charset="0"/>
                <a:ea typeface="宋体" pitchFamily="2" charset="-122"/>
              </a:endParaRPr>
            </a:p>
          </p:txBody>
        </p:sp>
        <p:sp>
          <p:nvSpPr>
            <p:cNvPr id="75822" name="Rectangle 50"/>
            <p:cNvSpPr>
              <a:spLocks noChangeArrowheads="1"/>
            </p:cNvSpPr>
            <p:nvPr/>
          </p:nvSpPr>
          <p:spPr bwMode="auto">
            <a:xfrm>
              <a:off x="2282" y="3331"/>
              <a:ext cx="3281"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commit omissions; a process may stop or take an</a:t>
              </a:r>
              <a:endParaRPr lang="en-GB" sz="2400">
                <a:latin typeface="Times" pitchFamily="18" charset="0"/>
                <a:ea typeface="宋体" pitchFamily="2" charset="-122"/>
              </a:endParaRPr>
            </a:p>
          </p:txBody>
        </p:sp>
        <p:sp>
          <p:nvSpPr>
            <p:cNvPr id="75823" name="Rectangle 51"/>
            <p:cNvSpPr>
              <a:spLocks noChangeArrowheads="1"/>
            </p:cNvSpPr>
            <p:nvPr/>
          </p:nvSpPr>
          <p:spPr bwMode="auto">
            <a:xfrm>
              <a:off x="2282" y="3504"/>
              <a:ext cx="948"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incorrect step.</a:t>
              </a:r>
              <a:endParaRPr lang="en-GB" sz="2400">
                <a:latin typeface="Times" pitchFamily="18" charset="0"/>
                <a:ea typeface="宋体" pitchFamily="2" charset="-122"/>
              </a:endParaRPr>
            </a:p>
          </p:txBody>
        </p:sp>
        <p:sp>
          <p:nvSpPr>
            <p:cNvPr id="75824" name="Line 52"/>
            <p:cNvSpPr>
              <a:spLocks noChangeShapeType="1"/>
            </p:cNvSpPr>
            <p:nvPr/>
          </p:nvSpPr>
          <p:spPr bwMode="auto">
            <a:xfrm>
              <a:off x="388" y="3694"/>
              <a:ext cx="1227" cy="1"/>
            </a:xfrm>
            <a:prstGeom prst="line">
              <a:avLst/>
            </a:prstGeom>
            <a:noFill/>
            <a:ln w="36513">
              <a:solidFill>
                <a:srgbClr val="000000"/>
              </a:solidFill>
              <a:round/>
              <a:headEnd/>
              <a:tailEnd/>
            </a:ln>
          </p:spPr>
          <p:txBody>
            <a:bodyPr/>
            <a:lstStyle/>
            <a:p>
              <a:endParaRPr lang="en-US"/>
            </a:p>
          </p:txBody>
        </p:sp>
        <p:sp>
          <p:nvSpPr>
            <p:cNvPr id="75825" name="Line 53"/>
            <p:cNvSpPr>
              <a:spLocks noChangeShapeType="1"/>
            </p:cNvSpPr>
            <p:nvPr/>
          </p:nvSpPr>
          <p:spPr bwMode="auto">
            <a:xfrm>
              <a:off x="1630" y="3694"/>
              <a:ext cx="629" cy="1"/>
            </a:xfrm>
            <a:prstGeom prst="line">
              <a:avLst/>
            </a:prstGeom>
            <a:noFill/>
            <a:ln w="36513">
              <a:solidFill>
                <a:srgbClr val="000000"/>
              </a:solidFill>
              <a:round/>
              <a:headEnd/>
              <a:tailEnd/>
            </a:ln>
          </p:spPr>
          <p:txBody>
            <a:bodyPr/>
            <a:lstStyle/>
            <a:p>
              <a:endParaRPr lang="en-US"/>
            </a:p>
          </p:txBody>
        </p:sp>
        <p:sp>
          <p:nvSpPr>
            <p:cNvPr id="75826" name="Line 54"/>
            <p:cNvSpPr>
              <a:spLocks noChangeShapeType="1"/>
            </p:cNvSpPr>
            <p:nvPr/>
          </p:nvSpPr>
          <p:spPr bwMode="auto">
            <a:xfrm>
              <a:off x="2275" y="3694"/>
              <a:ext cx="3555" cy="1"/>
            </a:xfrm>
            <a:prstGeom prst="line">
              <a:avLst/>
            </a:prstGeom>
            <a:noFill/>
            <a:ln w="36513">
              <a:solidFill>
                <a:srgbClr val="000000"/>
              </a:solidFill>
              <a:round/>
              <a:headEnd/>
              <a:tailEnd/>
            </a:ln>
          </p:spPr>
          <p:txBody>
            <a:bodyPr/>
            <a:lstStyle/>
            <a:p>
              <a:endParaRPr lang="en-US"/>
            </a:p>
          </p:txBody>
        </p:sp>
      </p:grpSp>
      <p:sp>
        <p:nvSpPr>
          <p:cNvPr id="75785" name="Rectangle 56"/>
          <p:cNvSpPr>
            <a:spLocks noChangeArrowheads="1"/>
          </p:cNvSpPr>
          <p:nvPr/>
        </p:nvSpPr>
        <p:spPr bwMode="auto">
          <a:xfrm>
            <a:off x="2438400" y="5867400"/>
            <a:ext cx="4768850" cy="366713"/>
          </a:xfrm>
          <a:prstGeom prst="rect">
            <a:avLst/>
          </a:prstGeom>
          <a:noFill/>
          <a:ln w="9525">
            <a:noFill/>
            <a:miter lim="800000"/>
            <a:headEnd/>
            <a:tailEnd/>
          </a:ln>
        </p:spPr>
        <p:txBody>
          <a:bodyPr wrap="none">
            <a:spAutoFit/>
          </a:bodyPr>
          <a:lstStyle/>
          <a:p>
            <a:r>
              <a:rPr lang="en-US" b="1">
                <a:solidFill>
                  <a:srgbClr val="0066CC"/>
                </a:solidFill>
              </a:rPr>
              <a:t>Figure 12. Omission and arbitrary failures.</a:t>
            </a:r>
          </a:p>
        </p:txBody>
      </p:sp>
      <p:sp>
        <p:nvSpPr>
          <p:cNvPr id="7578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p>
            <a:fld id="{F56EE7CB-8DF7-41BD-8553-66A311451746}" type="slidenum">
              <a:rPr lang="en-US"/>
              <a:pPr/>
              <a:t>74</a:t>
            </a:fld>
            <a:endParaRPr lang="en-US"/>
          </a:p>
        </p:txBody>
      </p:sp>
      <p:sp>
        <p:nvSpPr>
          <p:cNvPr id="768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94225" name="Group 17"/>
          <p:cNvGraphicFramePr>
            <a:graphicFrameLocks noGrp="1"/>
          </p:cNvGraphicFramePr>
          <p:nvPr>
            <p:ph type="tbl" idx="1"/>
          </p:nvPr>
        </p:nvGraphicFramePr>
        <p:xfrm>
          <a:off x="533400" y="1219200"/>
          <a:ext cx="8229600" cy="257810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Timing failure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Timing failures are applicable in synchronized distributed systems where time limits are set on process execution time, message delivery time and clock drift rate.</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 (Figure 13)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680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680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p>
            <a:fld id="{87A19EAD-037A-45E8-9E6A-8E2D5C1D64A1}" type="slidenum">
              <a:rPr lang="en-US"/>
              <a:pPr/>
              <a:t>75</a:t>
            </a:fld>
            <a:endParaRPr lang="en-US"/>
          </a:p>
        </p:txBody>
      </p:sp>
      <p:sp>
        <p:nvSpPr>
          <p:cNvPr id="778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95268" name="Group 36"/>
          <p:cNvGraphicFramePr>
            <a:graphicFrameLocks noGrp="1"/>
          </p:cNvGraphicFramePr>
          <p:nvPr>
            <p:ph type="tbl" idx="1"/>
          </p:nvPr>
        </p:nvGraphicFramePr>
        <p:xfrm>
          <a:off x="304800" y="1219200"/>
          <a:ext cx="8610600" cy="3733800"/>
        </p:xfrm>
        <a:graphic>
          <a:graphicData uri="http://schemas.openxmlformats.org/drawingml/2006/table">
            <a:tbl>
              <a:tblPr rtl="1"/>
              <a:tblGrid>
                <a:gridCol w="8610600"/>
              </a:tblGrid>
              <a:tr h="37338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endParaRPr kumimoji="0" lang="en-US" sz="2000" b="0" i="0" u="none" strike="noStrike" cap="none" normalizeH="0" baseline="0" smtClean="0">
                        <a:ln>
                          <a:noFill/>
                        </a:ln>
                        <a:solidFill>
                          <a:srgbClr val="A5002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783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grpSp>
        <p:nvGrpSpPr>
          <p:cNvPr id="77832" name="Group 10"/>
          <p:cNvGrpSpPr>
            <a:grpSpLocks/>
          </p:cNvGrpSpPr>
          <p:nvPr/>
        </p:nvGrpSpPr>
        <p:grpSpPr bwMode="auto">
          <a:xfrm>
            <a:off x="533400" y="2133600"/>
            <a:ext cx="8397875" cy="2049463"/>
            <a:chOff x="386" y="1355"/>
            <a:chExt cx="5731" cy="1291"/>
          </a:xfrm>
        </p:grpSpPr>
        <p:sp>
          <p:nvSpPr>
            <p:cNvPr id="77835" name="Rectangle 11"/>
            <p:cNvSpPr>
              <a:spLocks noChangeArrowheads="1"/>
            </p:cNvSpPr>
            <p:nvPr/>
          </p:nvSpPr>
          <p:spPr bwMode="auto">
            <a:xfrm>
              <a:off x="409" y="1378"/>
              <a:ext cx="1124"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Class of Failure</a:t>
              </a:r>
              <a:endParaRPr lang="en-GB" sz="2400">
                <a:latin typeface="Times" pitchFamily="18" charset="0"/>
                <a:ea typeface="宋体" pitchFamily="2" charset="-122"/>
              </a:endParaRPr>
            </a:p>
          </p:txBody>
        </p:sp>
        <p:sp>
          <p:nvSpPr>
            <p:cNvPr id="77836" name="Rectangle 12"/>
            <p:cNvSpPr>
              <a:spLocks noChangeArrowheads="1"/>
            </p:cNvSpPr>
            <p:nvPr/>
          </p:nvSpPr>
          <p:spPr bwMode="auto">
            <a:xfrm>
              <a:off x="1634" y="1378"/>
              <a:ext cx="470"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Affects</a:t>
              </a:r>
              <a:endParaRPr lang="en-GB" sz="2400">
                <a:latin typeface="Times" pitchFamily="18" charset="0"/>
                <a:ea typeface="宋体" pitchFamily="2" charset="-122"/>
              </a:endParaRPr>
            </a:p>
          </p:txBody>
        </p:sp>
        <p:sp>
          <p:nvSpPr>
            <p:cNvPr id="77837" name="Rectangle 13"/>
            <p:cNvSpPr>
              <a:spLocks noChangeArrowheads="1"/>
            </p:cNvSpPr>
            <p:nvPr/>
          </p:nvSpPr>
          <p:spPr bwMode="auto">
            <a:xfrm>
              <a:off x="2843" y="1378"/>
              <a:ext cx="817" cy="192"/>
            </a:xfrm>
            <a:prstGeom prst="rect">
              <a:avLst/>
            </a:prstGeom>
            <a:noFill/>
            <a:ln w="9525">
              <a:noFill/>
              <a:miter lim="800000"/>
              <a:headEnd/>
              <a:tailEnd/>
            </a:ln>
          </p:spPr>
          <p:txBody>
            <a:bodyPr wrap="none" lIns="0" tIns="0" rIns="0" bIns="0">
              <a:spAutoFit/>
            </a:bodyPr>
            <a:lstStyle/>
            <a:p>
              <a:pPr eaLnBrk="0" hangingPunct="0"/>
              <a:r>
                <a:rPr lang="en-GB" sz="2000" i="1">
                  <a:solidFill>
                    <a:srgbClr val="000000"/>
                  </a:solidFill>
                  <a:latin typeface="Times" pitchFamily="18" charset="0"/>
                  <a:ea typeface="宋体" pitchFamily="2" charset="-122"/>
                </a:rPr>
                <a:t>Description</a:t>
              </a:r>
              <a:endParaRPr lang="en-GB" sz="2400">
                <a:latin typeface="Times" pitchFamily="18" charset="0"/>
                <a:ea typeface="宋体" pitchFamily="2" charset="-122"/>
              </a:endParaRPr>
            </a:p>
          </p:txBody>
        </p:sp>
        <p:sp>
          <p:nvSpPr>
            <p:cNvPr id="77838" name="Line 14"/>
            <p:cNvSpPr>
              <a:spLocks noChangeShapeType="1"/>
            </p:cNvSpPr>
            <p:nvPr/>
          </p:nvSpPr>
          <p:spPr bwMode="auto">
            <a:xfrm>
              <a:off x="386" y="1355"/>
              <a:ext cx="1225" cy="1"/>
            </a:xfrm>
            <a:prstGeom prst="line">
              <a:avLst/>
            </a:prstGeom>
            <a:noFill/>
            <a:ln w="36513">
              <a:solidFill>
                <a:srgbClr val="000000"/>
              </a:solidFill>
              <a:round/>
              <a:headEnd/>
              <a:tailEnd/>
            </a:ln>
          </p:spPr>
          <p:txBody>
            <a:bodyPr/>
            <a:lstStyle/>
            <a:p>
              <a:endParaRPr lang="en-US"/>
            </a:p>
          </p:txBody>
        </p:sp>
        <p:sp>
          <p:nvSpPr>
            <p:cNvPr id="77839" name="Line 15"/>
            <p:cNvSpPr>
              <a:spLocks noChangeShapeType="1"/>
            </p:cNvSpPr>
            <p:nvPr/>
          </p:nvSpPr>
          <p:spPr bwMode="auto">
            <a:xfrm>
              <a:off x="1627" y="1355"/>
              <a:ext cx="1194" cy="1"/>
            </a:xfrm>
            <a:prstGeom prst="line">
              <a:avLst/>
            </a:prstGeom>
            <a:noFill/>
            <a:ln w="36513">
              <a:solidFill>
                <a:srgbClr val="000000"/>
              </a:solidFill>
              <a:round/>
              <a:headEnd/>
              <a:tailEnd/>
            </a:ln>
          </p:spPr>
          <p:txBody>
            <a:bodyPr/>
            <a:lstStyle/>
            <a:p>
              <a:endParaRPr lang="en-US"/>
            </a:p>
          </p:txBody>
        </p:sp>
        <p:sp>
          <p:nvSpPr>
            <p:cNvPr id="77840" name="Line 16"/>
            <p:cNvSpPr>
              <a:spLocks noChangeShapeType="1"/>
            </p:cNvSpPr>
            <p:nvPr/>
          </p:nvSpPr>
          <p:spPr bwMode="auto">
            <a:xfrm>
              <a:off x="2836" y="1355"/>
              <a:ext cx="2985" cy="1"/>
            </a:xfrm>
            <a:prstGeom prst="line">
              <a:avLst/>
            </a:prstGeom>
            <a:noFill/>
            <a:ln w="36513">
              <a:solidFill>
                <a:srgbClr val="000000"/>
              </a:solidFill>
              <a:round/>
              <a:headEnd/>
              <a:tailEnd/>
            </a:ln>
          </p:spPr>
          <p:txBody>
            <a:bodyPr/>
            <a:lstStyle/>
            <a:p>
              <a:endParaRPr lang="en-US"/>
            </a:p>
          </p:txBody>
        </p:sp>
        <p:sp>
          <p:nvSpPr>
            <p:cNvPr id="77841" name="Rectangle 17"/>
            <p:cNvSpPr>
              <a:spLocks noChangeArrowheads="1"/>
            </p:cNvSpPr>
            <p:nvPr/>
          </p:nvSpPr>
          <p:spPr bwMode="auto">
            <a:xfrm>
              <a:off x="409" y="1591"/>
              <a:ext cx="414"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Clock</a:t>
              </a:r>
              <a:endParaRPr lang="en-GB" sz="2400">
                <a:latin typeface="Times" pitchFamily="18" charset="0"/>
                <a:ea typeface="宋体" pitchFamily="2" charset="-122"/>
              </a:endParaRPr>
            </a:p>
          </p:txBody>
        </p:sp>
        <p:sp>
          <p:nvSpPr>
            <p:cNvPr id="77842" name="Rectangle 18"/>
            <p:cNvSpPr>
              <a:spLocks noChangeArrowheads="1"/>
            </p:cNvSpPr>
            <p:nvPr/>
          </p:nvSpPr>
          <p:spPr bwMode="auto">
            <a:xfrm>
              <a:off x="1634" y="1591"/>
              <a:ext cx="529"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a:t>
              </a:r>
              <a:endParaRPr lang="en-GB" sz="2400">
                <a:latin typeface="Times" pitchFamily="18" charset="0"/>
                <a:ea typeface="宋体" pitchFamily="2" charset="-122"/>
              </a:endParaRPr>
            </a:p>
          </p:txBody>
        </p:sp>
        <p:sp>
          <p:nvSpPr>
            <p:cNvPr id="77843" name="Rectangle 19"/>
            <p:cNvSpPr>
              <a:spLocks noChangeArrowheads="1"/>
            </p:cNvSpPr>
            <p:nvPr/>
          </p:nvSpPr>
          <p:spPr bwMode="auto">
            <a:xfrm>
              <a:off x="2843" y="1591"/>
              <a:ext cx="326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Process’s local clock exceeds the bounds on its</a:t>
              </a:r>
              <a:endParaRPr lang="en-GB" sz="2400">
                <a:latin typeface="Times" pitchFamily="18" charset="0"/>
                <a:ea typeface="宋体" pitchFamily="2" charset="-122"/>
              </a:endParaRPr>
            </a:p>
          </p:txBody>
        </p:sp>
        <p:sp>
          <p:nvSpPr>
            <p:cNvPr id="77844" name="Rectangle 20"/>
            <p:cNvSpPr>
              <a:spLocks noChangeArrowheads="1"/>
            </p:cNvSpPr>
            <p:nvPr/>
          </p:nvSpPr>
          <p:spPr bwMode="auto">
            <a:xfrm>
              <a:off x="2843" y="1763"/>
              <a:ext cx="1859"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rate of drift from real time.</a:t>
              </a:r>
              <a:endParaRPr lang="en-GB" sz="2400">
                <a:latin typeface="Times" pitchFamily="18" charset="0"/>
                <a:ea typeface="宋体" pitchFamily="2" charset="-122"/>
              </a:endParaRPr>
            </a:p>
          </p:txBody>
        </p:sp>
        <p:grpSp>
          <p:nvGrpSpPr>
            <p:cNvPr id="77845" name="Group 21"/>
            <p:cNvGrpSpPr>
              <a:grpSpLocks/>
            </p:cNvGrpSpPr>
            <p:nvPr/>
          </p:nvGrpSpPr>
          <p:grpSpPr bwMode="auto">
            <a:xfrm>
              <a:off x="386" y="1567"/>
              <a:ext cx="5435" cy="1"/>
              <a:chOff x="386" y="1567"/>
              <a:chExt cx="5435" cy="1"/>
            </a:xfrm>
          </p:grpSpPr>
          <p:sp>
            <p:nvSpPr>
              <p:cNvPr id="77857" name="Line 22"/>
              <p:cNvSpPr>
                <a:spLocks noChangeShapeType="1"/>
              </p:cNvSpPr>
              <p:nvPr/>
            </p:nvSpPr>
            <p:spPr bwMode="auto">
              <a:xfrm>
                <a:off x="386" y="1567"/>
                <a:ext cx="1225" cy="1"/>
              </a:xfrm>
              <a:prstGeom prst="line">
                <a:avLst/>
              </a:prstGeom>
              <a:noFill/>
              <a:ln w="36513">
                <a:solidFill>
                  <a:srgbClr val="000000"/>
                </a:solidFill>
                <a:round/>
                <a:headEnd/>
                <a:tailEnd/>
              </a:ln>
            </p:spPr>
            <p:txBody>
              <a:bodyPr/>
              <a:lstStyle/>
              <a:p>
                <a:endParaRPr lang="en-US"/>
              </a:p>
            </p:txBody>
          </p:sp>
          <p:sp>
            <p:nvSpPr>
              <p:cNvPr id="77858" name="Line 23"/>
              <p:cNvSpPr>
                <a:spLocks noChangeShapeType="1"/>
              </p:cNvSpPr>
              <p:nvPr/>
            </p:nvSpPr>
            <p:spPr bwMode="auto">
              <a:xfrm>
                <a:off x="1627" y="1567"/>
                <a:ext cx="1194" cy="1"/>
              </a:xfrm>
              <a:prstGeom prst="line">
                <a:avLst/>
              </a:prstGeom>
              <a:noFill/>
              <a:ln w="36513">
                <a:solidFill>
                  <a:srgbClr val="000000"/>
                </a:solidFill>
                <a:round/>
                <a:headEnd/>
                <a:tailEnd/>
              </a:ln>
            </p:spPr>
            <p:txBody>
              <a:bodyPr/>
              <a:lstStyle/>
              <a:p>
                <a:endParaRPr lang="en-US"/>
              </a:p>
            </p:txBody>
          </p:sp>
          <p:sp>
            <p:nvSpPr>
              <p:cNvPr id="77859" name="Line 24"/>
              <p:cNvSpPr>
                <a:spLocks noChangeShapeType="1"/>
              </p:cNvSpPr>
              <p:nvPr/>
            </p:nvSpPr>
            <p:spPr bwMode="auto">
              <a:xfrm>
                <a:off x="2836" y="1567"/>
                <a:ext cx="2985" cy="1"/>
              </a:xfrm>
              <a:prstGeom prst="line">
                <a:avLst/>
              </a:prstGeom>
              <a:noFill/>
              <a:ln w="36513">
                <a:solidFill>
                  <a:srgbClr val="000000"/>
                </a:solidFill>
                <a:round/>
                <a:headEnd/>
                <a:tailEnd/>
              </a:ln>
            </p:spPr>
            <p:txBody>
              <a:bodyPr/>
              <a:lstStyle/>
              <a:p>
                <a:endParaRPr lang="en-US"/>
              </a:p>
            </p:txBody>
          </p:sp>
        </p:grpSp>
        <p:sp>
          <p:nvSpPr>
            <p:cNvPr id="77846" name="Rectangle 25"/>
            <p:cNvSpPr>
              <a:spLocks noChangeArrowheads="1"/>
            </p:cNvSpPr>
            <p:nvPr/>
          </p:nvSpPr>
          <p:spPr bwMode="auto">
            <a:xfrm>
              <a:off x="409" y="1936"/>
              <a:ext cx="88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Performance</a:t>
              </a:r>
              <a:endParaRPr lang="en-GB" sz="2400">
                <a:latin typeface="Times" pitchFamily="18" charset="0"/>
                <a:ea typeface="宋体" pitchFamily="2" charset="-122"/>
              </a:endParaRPr>
            </a:p>
          </p:txBody>
        </p:sp>
        <p:sp>
          <p:nvSpPr>
            <p:cNvPr id="77847" name="Rectangle 26"/>
            <p:cNvSpPr>
              <a:spLocks noChangeArrowheads="1"/>
            </p:cNvSpPr>
            <p:nvPr/>
          </p:nvSpPr>
          <p:spPr bwMode="auto">
            <a:xfrm>
              <a:off x="1634" y="1936"/>
              <a:ext cx="529"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a:t>
              </a:r>
              <a:endParaRPr lang="en-GB" sz="2400">
                <a:latin typeface="Times" pitchFamily="18" charset="0"/>
                <a:ea typeface="宋体" pitchFamily="2" charset="-122"/>
              </a:endParaRPr>
            </a:p>
          </p:txBody>
        </p:sp>
        <p:sp>
          <p:nvSpPr>
            <p:cNvPr id="77848" name="Rectangle 27"/>
            <p:cNvSpPr>
              <a:spLocks noChangeArrowheads="1"/>
            </p:cNvSpPr>
            <p:nvPr/>
          </p:nvSpPr>
          <p:spPr bwMode="auto">
            <a:xfrm>
              <a:off x="2843" y="1936"/>
              <a:ext cx="2961"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Process exceeds the bounds on the interval</a:t>
              </a:r>
              <a:endParaRPr lang="en-GB" sz="2400">
                <a:latin typeface="Times" pitchFamily="18" charset="0"/>
                <a:ea typeface="宋体" pitchFamily="2" charset="-122"/>
              </a:endParaRPr>
            </a:p>
          </p:txBody>
        </p:sp>
        <p:sp>
          <p:nvSpPr>
            <p:cNvPr id="77849" name="Rectangle 28"/>
            <p:cNvSpPr>
              <a:spLocks noChangeArrowheads="1"/>
            </p:cNvSpPr>
            <p:nvPr/>
          </p:nvSpPr>
          <p:spPr bwMode="auto">
            <a:xfrm>
              <a:off x="2843" y="2109"/>
              <a:ext cx="131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between two steps.</a:t>
              </a:r>
              <a:endParaRPr lang="en-GB" sz="2400">
                <a:latin typeface="Times" pitchFamily="18" charset="0"/>
                <a:ea typeface="宋体" pitchFamily="2" charset="-122"/>
              </a:endParaRPr>
            </a:p>
          </p:txBody>
        </p:sp>
        <p:sp>
          <p:nvSpPr>
            <p:cNvPr id="77850" name="Rectangle 29"/>
            <p:cNvSpPr>
              <a:spLocks noChangeArrowheads="1"/>
            </p:cNvSpPr>
            <p:nvPr/>
          </p:nvSpPr>
          <p:spPr bwMode="auto">
            <a:xfrm>
              <a:off x="409" y="2282"/>
              <a:ext cx="88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Performance</a:t>
              </a:r>
              <a:endParaRPr lang="en-GB" sz="2400">
                <a:latin typeface="Times" pitchFamily="18" charset="0"/>
                <a:ea typeface="宋体" pitchFamily="2" charset="-122"/>
              </a:endParaRPr>
            </a:p>
          </p:txBody>
        </p:sp>
        <p:sp>
          <p:nvSpPr>
            <p:cNvPr id="77851" name="Rectangle 30"/>
            <p:cNvSpPr>
              <a:spLocks noChangeArrowheads="1"/>
            </p:cNvSpPr>
            <p:nvPr/>
          </p:nvSpPr>
          <p:spPr bwMode="auto">
            <a:xfrm>
              <a:off x="1634" y="2282"/>
              <a:ext cx="577"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Channel</a:t>
              </a:r>
              <a:endParaRPr lang="en-GB" sz="2400">
                <a:latin typeface="Times" pitchFamily="18" charset="0"/>
                <a:ea typeface="宋体" pitchFamily="2" charset="-122"/>
              </a:endParaRPr>
            </a:p>
          </p:txBody>
        </p:sp>
        <p:sp>
          <p:nvSpPr>
            <p:cNvPr id="77852" name="Rectangle 31"/>
            <p:cNvSpPr>
              <a:spLocks noChangeArrowheads="1"/>
            </p:cNvSpPr>
            <p:nvPr/>
          </p:nvSpPr>
          <p:spPr bwMode="auto">
            <a:xfrm>
              <a:off x="2843" y="2282"/>
              <a:ext cx="3274"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A message’s transmission takes longer than the</a:t>
              </a:r>
              <a:endParaRPr lang="en-GB" sz="2400">
                <a:latin typeface="Times" pitchFamily="18" charset="0"/>
                <a:ea typeface="宋体" pitchFamily="2" charset="-122"/>
              </a:endParaRPr>
            </a:p>
          </p:txBody>
        </p:sp>
        <p:sp>
          <p:nvSpPr>
            <p:cNvPr id="77853" name="Rectangle 32"/>
            <p:cNvSpPr>
              <a:spLocks noChangeArrowheads="1"/>
            </p:cNvSpPr>
            <p:nvPr/>
          </p:nvSpPr>
          <p:spPr bwMode="auto">
            <a:xfrm>
              <a:off x="2843" y="2454"/>
              <a:ext cx="923" cy="192"/>
            </a:xfrm>
            <a:prstGeom prst="rect">
              <a:avLst/>
            </a:prstGeom>
            <a:noFill/>
            <a:ln w="9525">
              <a:noFill/>
              <a:miter lim="800000"/>
              <a:headEnd/>
              <a:tailEnd/>
            </a:ln>
          </p:spPr>
          <p:txBody>
            <a:bodyPr wrap="none" lIns="0" tIns="0" rIns="0" bIns="0">
              <a:spAutoFit/>
            </a:bodyPr>
            <a:lstStyle/>
            <a:p>
              <a:pPr eaLnBrk="0" hangingPunct="0"/>
              <a:r>
                <a:rPr lang="en-GB" sz="2000">
                  <a:solidFill>
                    <a:srgbClr val="000000"/>
                  </a:solidFill>
                  <a:latin typeface="Times" pitchFamily="18" charset="0"/>
                  <a:ea typeface="宋体" pitchFamily="2" charset="-122"/>
                </a:rPr>
                <a:t>stated bound.</a:t>
              </a:r>
              <a:endParaRPr lang="en-GB" sz="2400">
                <a:latin typeface="Times" pitchFamily="18" charset="0"/>
                <a:ea typeface="宋体" pitchFamily="2" charset="-122"/>
              </a:endParaRPr>
            </a:p>
          </p:txBody>
        </p:sp>
        <p:sp>
          <p:nvSpPr>
            <p:cNvPr id="77854" name="Line 33"/>
            <p:cNvSpPr>
              <a:spLocks noChangeShapeType="1"/>
            </p:cNvSpPr>
            <p:nvPr/>
          </p:nvSpPr>
          <p:spPr bwMode="auto">
            <a:xfrm>
              <a:off x="386" y="2643"/>
              <a:ext cx="1225" cy="1"/>
            </a:xfrm>
            <a:prstGeom prst="line">
              <a:avLst/>
            </a:prstGeom>
            <a:noFill/>
            <a:ln w="36513">
              <a:solidFill>
                <a:srgbClr val="000000"/>
              </a:solidFill>
              <a:round/>
              <a:headEnd/>
              <a:tailEnd/>
            </a:ln>
          </p:spPr>
          <p:txBody>
            <a:bodyPr/>
            <a:lstStyle/>
            <a:p>
              <a:endParaRPr lang="en-US"/>
            </a:p>
          </p:txBody>
        </p:sp>
        <p:sp>
          <p:nvSpPr>
            <p:cNvPr id="77855" name="Line 34"/>
            <p:cNvSpPr>
              <a:spLocks noChangeShapeType="1"/>
            </p:cNvSpPr>
            <p:nvPr/>
          </p:nvSpPr>
          <p:spPr bwMode="auto">
            <a:xfrm>
              <a:off x="1627" y="2643"/>
              <a:ext cx="1194" cy="1"/>
            </a:xfrm>
            <a:prstGeom prst="line">
              <a:avLst/>
            </a:prstGeom>
            <a:noFill/>
            <a:ln w="36513">
              <a:solidFill>
                <a:srgbClr val="000000"/>
              </a:solidFill>
              <a:round/>
              <a:headEnd/>
              <a:tailEnd/>
            </a:ln>
          </p:spPr>
          <p:txBody>
            <a:bodyPr/>
            <a:lstStyle/>
            <a:p>
              <a:endParaRPr lang="en-US"/>
            </a:p>
          </p:txBody>
        </p:sp>
        <p:sp>
          <p:nvSpPr>
            <p:cNvPr id="77856" name="Line 35"/>
            <p:cNvSpPr>
              <a:spLocks noChangeShapeType="1"/>
            </p:cNvSpPr>
            <p:nvPr/>
          </p:nvSpPr>
          <p:spPr bwMode="auto">
            <a:xfrm>
              <a:off x="2836" y="2643"/>
              <a:ext cx="2985" cy="1"/>
            </a:xfrm>
            <a:prstGeom prst="line">
              <a:avLst/>
            </a:prstGeom>
            <a:noFill/>
            <a:ln w="36513">
              <a:solidFill>
                <a:srgbClr val="000000"/>
              </a:solidFill>
              <a:round/>
              <a:headEnd/>
              <a:tailEnd/>
            </a:ln>
          </p:spPr>
          <p:txBody>
            <a:bodyPr/>
            <a:lstStyle/>
            <a:p>
              <a:endParaRPr lang="en-US"/>
            </a:p>
          </p:txBody>
        </p:sp>
      </p:grpSp>
      <p:sp>
        <p:nvSpPr>
          <p:cNvPr id="77833" name="Rectangle 37"/>
          <p:cNvSpPr>
            <a:spLocks noChangeArrowheads="1"/>
          </p:cNvSpPr>
          <p:nvPr/>
        </p:nvSpPr>
        <p:spPr bwMode="auto">
          <a:xfrm>
            <a:off x="2743200" y="5867400"/>
            <a:ext cx="3016250" cy="366713"/>
          </a:xfrm>
          <a:prstGeom prst="rect">
            <a:avLst/>
          </a:prstGeom>
          <a:noFill/>
          <a:ln w="9525">
            <a:noFill/>
            <a:miter lim="800000"/>
            <a:headEnd/>
            <a:tailEnd/>
          </a:ln>
        </p:spPr>
        <p:txBody>
          <a:bodyPr wrap="none">
            <a:spAutoFit/>
          </a:bodyPr>
          <a:lstStyle/>
          <a:p>
            <a:r>
              <a:rPr lang="en-US" b="1">
                <a:solidFill>
                  <a:srgbClr val="0066CC"/>
                </a:solidFill>
              </a:rPr>
              <a:t>Figure 13. Timing failures.</a:t>
            </a:r>
          </a:p>
        </p:txBody>
      </p:sp>
      <p:sp>
        <p:nvSpPr>
          <p:cNvPr id="7783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p>
            <a:fld id="{EA41F17D-035D-4E29-80C7-5BB569DB643E}" type="slidenum">
              <a:rPr lang="en-US"/>
              <a:pPr/>
              <a:t>76</a:t>
            </a:fld>
            <a:endParaRPr lang="en-US"/>
          </a:p>
        </p:txBody>
      </p:sp>
      <p:sp>
        <p:nvSpPr>
          <p:cNvPr id="788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Failure Model</a:t>
            </a:r>
          </a:p>
        </p:txBody>
      </p:sp>
      <p:graphicFrame>
        <p:nvGraphicFramePr>
          <p:cNvPr id="92185" name="Group 25"/>
          <p:cNvGraphicFramePr>
            <a:graphicFrameLocks noGrp="1"/>
          </p:cNvGraphicFramePr>
          <p:nvPr>
            <p:ph type="tbl" idx="1"/>
          </p:nvPr>
        </p:nvGraphicFramePr>
        <p:xfrm>
          <a:off x="533400" y="1219200"/>
          <a:ext cx="8229600" cy="426085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Masking failure</a:t>
                      </a:r>
                      <a:r>
                        <a:rPr kumimoji="0" lang="en-US" sz="3200" b="0" i="0" u="none" strike="noStrike" cap="none" normalizeH="0" baseline="0" smtClean="0">
                          <a:ln>
                            <a:noFill/>
                          </a:ln>
                          <a:solidFill>
                            <a:schemeClr val="tx1"/>
                          </a:solidFill>
                          <a:effectLst/>
                          <a:latin typeface="Arial" charset="0"/>
                          <a:ea typeface="宋体" pitchFamily="2" charset="-122"/>
                          <a:cs typeface="Arial" charset="0"/>
                        </a:rPr>
                        <a:t>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It is possible to construct reliable services from components that exhibit failure.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multiple servers that hold replicas of data can continue to provide a service when one of them crashes.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A service masks a failure, either by hiding it altogether or by converting it into a more acceptable type of failure.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E.g. checksums are used to mask corrupted messages- effectively converting an arbitrary failure into an omission failure.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885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885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p>
            <a:fld id="{88D53FA1-C01C-48B6-A1A5-ABF3E4C368E7}" type="slidenum">
              <a:rPr lang="en-US"/>
              <a:pPr/>
              <a:t>77</a:t>
            </a:fld>
            <a:endParaRPr lang="en-US"/>
          </a:p>
        </p:txBody>
      </p:sp>
      <p:sp>
        <p:nvSpPr>
          <p:cNvPr id="798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199683" name="Group 3"/>
          <p:cNvGraphicFramePr>
            <a:graphicFrameLocks noGrp="1"/>
          </p:cNvGraphicFramePr>
          <p:nvPr>
            <p:ph type="tbl" idx="1"/>
          </p:nvPr>
        </p:nvGraphicFramePr>
        <p:xfrm>
          <a:off x="533400" y="1219200"/>
          <a:ext cx="8229600" cy="2627313"/>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The security of a distributed system can be achieved by securing the processes and the channels used in their interactions.</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chemeClr val="tx1"/>
                          </a:solidFill>
                          <a:effectLst/>
                          <a:latin typeface="Arial" charset="0"/>
                          <a:ea typeface="宋体" pitchFamily="2" charset="-122"/>
                          <a:cs typeface="Arial" charset="0"/>
                        </a:rPr>
                        <a:t>Also, by protecting the objects that they encapsulate against unauthorized access.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987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7988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p>
            <a:fld id="{21D98C2F-A329-4D9A-86A7-DB4591E7E0A0}" type="slidenum">
              <a:rPr lang="en-US"/>
              <a:pPr/>
              <a:t>78</a:t>
            </a:fld>
            <a:endParaRPr lang="en-US"/>
          </a:p>
        </p:txBody>
      </p:sp>
      <p:sp>
        <p:nvSpPr>
          <p:cNvPr id="808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46111" name="Group 31"/>
          <p:cNvGraphicFramePr>
            <a:graphicFrameLocks noGrp="1"/>
          </p:cNvGraphicFramePr>
          <p:nvPr>
            <p:ph type="tbl" idx="1"/>
          </p:nvPr>
        </p:nvGraphicFramePr>
        <p:xfrm>
          <a:off x="533400" y="1219200"/>
          <a:ext cx="8229600" cy="398145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Protecting Objects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Access rights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Access rights specify who is allowed to perform the operations on a object.</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ea typeface="宋体" pitchFamily="2" charset="-122"/>
                          <a:cs typeface="Arial" charset="0"/>
                        </a:rPr>
                        <a:t>Who is allowed to read or write its state.</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0099"/>
                          </a:solidFill>
                          <a:effectLst/>
                          <a:latin typeface="Arial" charset="0"/>
                          <a:ea typeface="宋体" pitchFamily="2" charset="-122"/>
                          <a:cs typeface="Arial" charset="0"/>
                        </a:rPr>
                        <a:t>Principal</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Principal is the authority associated with each invocation and each result.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A principal may be a user or a process.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The invocation comes from a user and the result from a server.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090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090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p>
            <a:fld id="{873339D2-BCE8-4833-85AC-2F3BE8B780AD}" type="slidenum">
              <a:rPr lang="en-US"/>
              <a:pPr/>
              <a:t>79</a:t>
            </a:fld>
            <a:endParaRPr lang="en-US"/>
          </a:p>
        </p:txBody>
      </p:sp>
      <p:sp>
        <p:nvSpPr>
          <p:cNvPr id="819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47127" name="Group 23"/>
          <p:cNvGraphicFramePr>
            <a:graphicFrameLocks noGrp="1"/>
          </p:cNvGraphicFramePr>
          <p:nvPr>
            <p:ph type="tbl" idx="1"/>
          </p:nvPr>
        </p:nvGraphicFramePr>
        <p:xfrm>
          <a:off x="533400" y="1219200"/>
          <a:ext cx="8229600" cy="3140075"/>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The sever is responsible for</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Verifying the identity of the principal (user) behind each invocation.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Checking that they have sufficient access rights to perform the requested operation on the particular object invoked.</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 Rejecting those that do not.</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(Figure 14)</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endParaRPr kumimoji="0" lang="en-US" sz="2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192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192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7C69EAC4-7634-4EB2-9E8C-8F733332ECD8}" type="slidenum">
              <a:rPr lang="en-US"/>
              <a:pPr/>
              <a:t>8</a:t>
            </a:fld>
            <a:endParaRPr lang="en-US"/>
          </a:p>
        </p:txBody>
      </p:sp>
      <p:sp>
        <p:nvSpPr>
          <p:cNvPr id="92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10257" name="Group 17"/>
          <p:cNvGraphicFramePr>
            <a:graphicFrameLocks noGrp="1"/>
          </p:cNvGraphicFramePr>
          <p:nvPr>
            <p:ph type="tbl" idx="1"/>
          </p:nvPr>
        </p:nvGraphicFramePr>
        <p:xfrm>
          <a:off x="533400" y="1219200"/>
          <a:ext cx="8229600" cy="1322832"/>
        </p:xfrm>
        <a:graphic>
          <a:graphicData uri="http://schemas.openxmlformats.org/drawingml/2006/table">
            <a:tbl>
              <a:tblPr rtl="1"/>
              <a:tblGrid>
                <a:gridCol w="8229600"/>
              </a:tblGrid>
              <a:tr h="12954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CC0099"/>
                          </a:solidFill>
                          <a:effectLst/>
                          <a:latin typeface="Arial" charset="0"/>
                          <a:cs typeface="Arial" charset="0"/>
                        </a:rPr>
                        <a:t>Security Model</a:t>
                      </a:r>
                      <a:r>
                        <a:rPr kumimoji="0" lang="en-US" sz="2800" b="0" i="0" u="none" strike="noStrike" cap="none" normalizeH="0" baseline="0" smtClean="0">
                          <a:ln>
                            <a:noFill/>
                          </a:ln>
                          <a:solidFill>
                            <a:schemeClr val="tx1"/>
                          </a:solidFill>
                          <a:effectLst/>
                          <a:latin typeface="Arial" charset="0"/>
                          <a:cs typeface="Arial" charset="0"/>
                        </a:rPr>
                        <a: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charset="0"/>
                          <a:cs typeface="Arial" charset="0"/>
                        </a:rPr>
                        <a:t>It discusses possible threats to processes and communication channels.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22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922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p>
            <a:fld id="{5A9CF380-C0A1-4FF7-AD15-4557ABB01391}" type="slidenum">
              <a:rPr lang="en-US"/>
              <a:pPr/>
              <a:t>80</a:t>
            </a:fld>
            <a:endParaRPr lang="en-US"/>
          </a:p>
        </p:txBody>
      </p:sp>
      <p:sp>
        <p:nvSpPr>
          <p:cNvPr id="829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45067" name="Group 11"/>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tblGrid>
              <a:tr h="3810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295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pic>
        <p:nvPicPr>
          <p:cNvPr id="82952" name="Picture 10"/>
          <p:cNvPicPr>
            <a:picLocks noChangeAspect="1" noChangeArrowheads="1"/>
          </p:cNvPicPr>
          <p:nvPr/>
        </p:nvPicPr>
        <p:blipFill>
          <a:blip r:embed="rId3"/>
          <a:srcRect/>
          <a:stretch>
            <a:fillRect/>
          </a:stretch>
        </p:blipFill>
        <p:spPr bwMode="auto">
          <a:xfrm>
            <a:off x="498475" y="1957388"/>
            <a:ext cx="8093075" cy="2806700"/>
          </a:xfrm>
          <a:prstGeom prst="rect">
            <a:avLst/>
          </a:prstGeom>
          <a:noFill/>
          <a:ln w="9525">
            <a:noFill/>
            <a:miter lim="800000"/>
            <a:headEnd/>
            <a:tailEnd/>
          </a:ln>
        </p:spPr>
      </p:pic>
      <p:sp>
        <p:nvSpPr>
          <p:cNvPr id="82953" name="Rectangle 12"/>
          <p:cNvSpPr>
            <a:spLocks noChangeArrowheads="1"/>
          </p:cNvSpPr>
          <p:nvPr/>
        </p:nvSpPr>
        <p:spPr bwMode="auto">
          <a:xfrm>
            <a:off x="2286000" y="5791200"/>
            <a:ext cx="3841750" cy="366713"/>
          </a:xfrm>
          <a:prstGeom prst="rect">
            <a:avLst/>
          </a:prstGeom>
          <a:noFill/>
          <a:ln w="9525">
            <a:noFill/>
            <a:miter lim="800000"/>
            <a:headEnd/>
            <a:tailEnd/>
          </a:ln>
        </p:spPr>
        <p:txBody>
          <a:bodyPr wrap="none">
            <a:spAutoFit/>
          </a:bodyPr>
          <a:lstStyle/>
          <a:p>
            <a:r>
              <a:rPr lang="en-US" b="1">
                <a:solidFill>
                  <a:srgbClr val="0066CC"/>
                </a:solidFill>
              </a:rPr>
              <a:t>Figure 14. Objects and principals.</a:t>
            </a:r>
          </a:p>
        </p:txBody>
      </p:sp>
      <p:sp>
        <p:nvSpPr>
          <p:cNvPr id="8295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p>
            <a:fld id="{3D756296-5678-4C45-A7A7-764710101E0A}" type="slidenum">
              <a:rPr lang="en-US"/>
              <a:pPr/>
              <a:t>81</a:t>
            </a:fld>
            <a:endParaRPr lang="en-US"/>
          </a:p>
        </p:txBody>
      </p:sp>
      <p:sp>
        <p:nvSpPr>
          <p:cNvPr id="839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49173" name="Group 21"/>
          <p:cNvGraphicFramePr>
            <a:graphicFrameLocks noGrp="1"/>
          </p:cNvGraphicFramePr>
          <p:nvPr>
            <p:ph type="tbl" idx="1"/>
          </p:nvPr>
        </p:nvGraphicFramePr>
        <p:xfrm>
          <a:off x="533400" y="1219200"/>
          <a:ext cx="8229600" cy="257810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The enemy</a:t>
                      </a:r>
                      <a:r>
                        <a:rPr kumimoji="0" lang="en-US" sz="3200" b="0" i="0" u="none" strike="noStrike" cap="none" normalizeH="0" baseline="0" smtClean="0">
                          <a:ln>
                            <a:noFill/>
                          </a:ln>
                          <a:solidFill>
                            <a:schemeClr val="tx1"/>
                          </a:solidFill>
                          <a:effectLst/>
                          <a:latin typeface="Arial" charset="0"/>
                          <a:ea typeface="宋体" pitchFamily="2" charset="-122"/>
                          <a:cs typeface="Arial" charset="0"/>
                        </a:rPr>
                        <a:t> </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To model security threats, we assume an enemy that is capable of sending any message to any process and reading or copying any message between a pair of processes.</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(Figure 15)</a:t>
                      </a:r>
                      <a:fld id="{DC18F51B-7EC9-4A32-97B3-6E8D14BD4D95}" type="slidenum">
                        <a:rPr kumimoji="0" lang="en-US" sz="2000" b="0" i="0" u="none" strike="noStrike" cap="none" normalizeH="0" baseline="0" smtClean="0">
                          <a:ln>
                            <a:noFill/>
                          </a:ln>
                          <a:solidFill>
                            <a:srgbClr val="A50021"/>
                          </a:solidFill>
                          <a:effectLst/>
                          <a:latin typeface="Arial" charset="0"/>
                          <a:ea typeface="宋体" pitchFamily="2" charset="-122"/>
                          <a:cs typeface="Arial" charset="0"/>
                        </a:rPr>
                        <a:pPr marL="225425" marR="0" lvl="0" indent="-225425"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t>81</a:t>
                      </a:fld>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397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3976"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p>
            <a:fld id="{27C4F0D6-D32F-4731-853C-7EDF1F46C479}" type="slidenum">
              <a:rPr lang="en-US"/>
              <a:pPr/>
              <a:t>82</a:t>
            </a:fld>
            <a:endParaRPr lang="en-US"/>
          </a:p>
        </p:txBody>
      </p:sp>
      <p:sp>
        <p:nvSpPr>
          <p:cNvPr id="849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48131" name="Group 3"/>
          <p:cNvGraphicFramePr>
            <a:graphicFrameLocks noGrp="1"/>
          </p:cNvGraphicFramePr>
          <p:nvPr>
            <p:ph type="tbl" idx="1"/>
          </p:nvPr>
        </p:nvGraphicFramePr>
        <p:xfrm>
          <a:off x="533400" y="1219200"/>
          <a:ext cx="8229600" cy="4114800"/>
        </p:xfrm>
        <a:graphic>
          <a:graphicData uri="http://schemas.openxmlformats.org/drawingml/2006/table">
            <a:tbl>
              <a:tblPr rtl="1"/>
              <a:tblGrid>
                <a:gridCol w="8229600"/>
              </a:tblGrid>
              <a:tr h="41148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499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5000" name="Rectangle 11"/>
          <p:cNvSpPr>
            <a:spLocks noChangeArrowheads="1"/>
          </p:cNvSpPr>
          <p:nvPr/>
        </p:nvSpPr>
        <p:spPr bwMode="auto">
          <a:xfrm>
            <a:off x="3352800" y="5791200"/>
            <a:ext cx="2520950" cy="366713"/>
          </a:xfrm>
          <a:prstGeom prst="rect">
            <a:avLst/>
          </a:prstGeom>
          <a:noFill/>
          <a:ln w="9525">
            <a:noFill/>
            <a:miter lim="800000"/>
            <a:headEnd/>
            <a:tailEnd/>
          </a:ln>
        </p:spPr>
        <p:txBody>
          <a:bodyPr wrap="none">
            <a:spAutoFit/>
          </a:bodyPr>
          <a:lstStyle/>
          <a:p>
            <a:r>
              <a:rPr lang="en-US" b="1">
                <a:solidFill>
                  <a:srgbClr val="0066CC"/>
                </a:solidFill>
              </a:rPr>
              <a:t>Figure 15. The enemy</a:t>
            </a:r>
          </a:p>
        </p:txBody>
      </p:sp>
      <p:grpSp>
        <p:nvGrpSpPr>
          <p:cNvPr id="85001" name="Group 12"/>
          <p:cNvGrpSpPr>
            <a:grpSpLocks/>
          </p:cNvGrpSpPr>
          <p:nvPr/>
        </p:nvGrpSpPr>
        <p:grpSpPr bwMode="auto">
          <a:xfrm>
            <a:off x="866775" y="2159000"/>
            <a:ext cx="7270750" cy="2519363"/>
            <a:chOff x="591" y="1360"/>
            <a:chExt cx="4962" cy="1587"/>
          </a:xfrm>
        </p:grpSpPr>
        <p:sp>
          <p:nvSpPr>
            <p:cNvPr id="85003" name="Freeform 13"/>
            <p:cNvSpPr>
              <a:spLocks/>
            </p:cNvSpPr>
            <p:nvPr/>
          </p:nvSpPr>
          <p:spPr bwMode="auto">
            <a:xfrm>
              <a:off x="1642" y="1692"/>
              <a:ext cx="2841" cy="1255"/>
            </a:xfrm>
            <a:custGeom>
              <a:avLst/>
              <a:gdLst>
                <a:gd name="T0" fmla="*/ 2472 w 2841"/>
                <a:gd name="T1" fmla="*/ 111 h 1255"/>
                <a:gd name="T2" fmla="*/ 2011 w 2841"/>
                <a:gd name="T3" fmla="*/ 74 h 1255"/>
                <a:gd name="T4" fmla="*/ 1568 w 2841"/>
                <a:gd name="T5" fmla="*/ 0 h 1255"/>
                <a:gd name="T6" fmla="*/ 1236 w 2841"/>
                <a:gd name="T7" fmla="*/ 0 h 1255"/>
                <a:gd name="T8" fmla="*/ 904 w 2841"/>
                <a:gd name="T9" fmla="*/ 37 h 1255"/>
                <a:gd name="T10" fmla="*/ 259 w 2841"/>
                <a:gd name="T11" fmla="*/ 129 h 1255"/>
                <a:gd name="T12" fmla="*/ 111 w 2841"/>
                <a:gd name="T13" fmla="*/ 185 h 1255"/>
                <a:gd name="T14" fmla="*/ 56 w 2841"/>
                <a:gd name="T15" fmla="*/ 314 h 1255"/>
                <a:gd name="T16" fmla="*/ 19 w 2841"/>
                <a:gd name="T17" fmla="*/ 609 h 1255"/>
                <a:gd name="T18" fmla="*/ 0 w 2841"/>
                <a:gd name="T19" fmla="*/ 775 h 1255"/>
                <a:gd name="T20" fmla="*/ 93 w 2841"/>
                <a:gd name="T21" fmla="*/ 923 h 1255"/>
                <a:gd name="T22" fmla="*/ 406 w 2841"/>
                <a:gd name="T23" fmla="*/ 1125 h 1255"/>
                <a:gd name="T24" fmla="*/ 591 w 2841"/>
                <a:gd name="T25" fmla="*/ 1199 h 1255"/>
                <a:gd name="T26" fmla="*/ 775 w 2841"/>
                <a:gd name="T27" fmla="*/ 1236 h 1255"/>
                <a:gd name="T28" fmla="*/ 1181 w 2841"/>
                <a:gd name="T29" fmla="*/ 1255 h 1255"/>
                <a:gd name="T30" fmla="*/ 1993 w 2841"/>
                <a:gd name="T31" fmla="*/ 1181 h 1255"/>
                <a:gd name="T32" fmla="*/ 2306 w 2841"/>
                <a:gd name="T33" fmla="*/ 1144 h 1255"/>
                <a:gd name="T34" fmla="*/ 2601 w 2841"/>
                <a:gd name="T35" fmla="*/ 1033 h 1255"/>
                <a:gd name="T36" fmla="*/ 2712 w 2841"/>
                <a:gd name="T37" fmla="*/ 941 h 1255"/>
                <a:gd name="T38" fmla="*/ 2804 w 2841"/>
                <a:gd name="T39" fmla="*/ 812 h 1255"/>
                <a:gd name="T40" fmla="*/ 2841 w 2841"/>
                <a:gd name="T41" fmla="*/ 683 h 1255"/>
                <a:gd name="T42" fmla="*/ 2823 w 2841"/>
                <a:gd name="T43" fmla="*/ 535 h 1255"/>
                <a:gd name="T44" fmla="*/ 2730 w 2841"/>
                <a:gd name="T45" fmla="*/ 259 h 1255"/>
                <a:gd name="T46" fmla="*/ 2638 w 2841"/>
                <a:gd name="T47" fmla="*/ 166 h 1255"/>
                <a:gd name="T48" fmla="*/ 2491 w 2841"/>
                <a:gd name="T49" fmla="*/ 129 h 1255"/>
                <a:gd name="T50" fmla="*/ 2472 w 2841"/>
                <a:gd name="T51" fmla="*/ 111 h 12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41"/>
                <a:gd name="T79" fmla="*/ 0 h 1255"/>
                <a:gd name="T80" fmla="*/ 2841 w 2841"/>
                <a:gd name="T81" fmla="*/ 1255 h 12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41" h="1255">
                  <a:moveTo>
                    <a:pt x="2472" y="111"/>
                  </a:moveTo>
                  <a:lnTo>
                    <a:pt x="2011" y="74"/>
                  </a:lnTo>
                  <a:lnTo>
                    <a:pt x="1568" y="0"/>
                  </a:lnTo>
                  <a:lnTo>
                    <a:pt x="1236" y="0"/>
                  </a:lnTo>
                  <a:lnTo>
                    <a:pt x="904" y="37"/>
                  </a:lnTo>
                  <a:lnTo>
                    <a:pt x="259" y="129"/>
                  </a:lnTo>
                  <a:lnTo>
                    <a:pt x="111" y="185"/>
                  </a:lnTo>
                  <a:lnTo>
                    <a:pt x="56" y="314"/>
                  </a:lnTo>
                  <a:lnTo>
                    <a:pt x="19" y="609"/>
                  </a:lnTo>
                  <a:lnTo>
                    <a:pt x="0" y="775"/>
                  </a:lnTo>
                  <a:lnTo>
                    <a:pt x="93" y="923"/>
                  </a:lnTo>
                  <a:lnTo>
                    <a:pt x="406" y="1125"/>
                  </a:lnTo>
                  <a:lnTo>
                    <a:pt x="591" y="1199"/>
                  </a:lnTo>
                  <a:lnTo>
                    <a:pt x="775" y="1236"/>
                  </a:lnTo>
                  <a:lnTo>
                    <a:pt x="1181" y="1255"/>
                  </a:lnTo>
                  <a:lnTo>
                    <a:pt x="1993" y="1181"/>
                  </a:lnTo>
                  <a:lnTo>
                    <a:pt x="2306" y="1144"/>
                  </a:lnTo>
                  <a:lnTo>
                    <a:pt x="2601" y="1033"/>
                  </a:lnTo>
                  <a:lnTo>
                    <a:pt x="2712" y="941"/>
                  </a:lnTo>
                  <a:lnTo>
                    <a:pt x="2804" y="812"/>
                  </a:lnTo>
                  <a:lnTo>
                    <a:pt x="2841" y="683"/>
                  </a:lnTo>
                  <a:lnTo>
                    <a:pt x="2823" y="535"/>
                  </a:lnTo>
                  <a:lnTo>
                    <a:pt x="2730" y="259"/>
                  </a:lnTo>
                  <a:lnTo>
                    <a:pt x="2638" y="166"/>
                  </a:lnTo>
                  <a:lnTo>
                    <a:pt x="2491" y="129"/>
                  </a:lnTo>
                  <a:lnTo>
                    <a:pt x="2472" y="111"/>
                  </a:lnTo>
                  <a:close/>
                </a:path>
              </a:pathLst>
            </a:custGeom>
            <a:solidFill>
              <a:srgbClr val="FFDC99"/>
            </a:solidFill>
            <a:ln w="42863">
              <a:solidFill>
                <a:srgbClr val="FFDC99"/>
              </a:solidFill>
              <a:prstDash val="solid"/>
              <a:round/>
              <a:headEnd/>
              <a:tailEnd/>
            </a:ln>
          </p:spPr>
          <p:txBody>
            <a:bodyPr/>
            <a:lstStyle/>
            <a:p>
              <a:endParaRPr lang="en-US"/>
            </a:p>
          </p:txBody>
        </p:sp>
        <p:sp>
          <p:nvSpPr>
            <p:cNvPr id="85004" name="Oval 14"/>
            <p:cNvSpPr>
              <a:spLocks noChangeArrowheads="1"/>
            </p:cNvSpPr>
            <p:nvPr/>
          </p:nvSpPr>
          <p:spPr bwMode="auto">
            <a:xfrm>
              <a:off x="2491" y="1715"/>
              <a:ext cx="1310" cy="443"/>
            </a:xfrm>
            <a:prstGeom prst="ellipse">
              <a:avLst/>
            </a:prstGeom>
            <a:solidFill>
              <a:schemeClr val="bg1"/>
            </a:solidFill>
            <a:ln w="101600">
              <a:solidFill>
                <a:schemeClr val="tx1"/>
              </a:solidFill>
              <a:prstDash val="sysDot"/>
              <a:round/>
              <a:headEnd/>
              <a:tailEnd/>
            </a:ln>
          </p:spPr>
          <p:txBody>
            <a:bodyPr/>
            <a:lstStyle/>
            <a:p>
              <a:endParaRPr lang="en-US"/>
            </a:p>
          </p:txBody>
        </p:sp>
        <p:sp>
          <p:nvSpPr>
            <p:cNvPr id="85005" name="Rectangle 15"/>
            <p:cNvSpPr>
              <a:spLocks noChangeArrowheads="1"/>
            </p:cNvSpPr>
            <p:nvPr/>
          </p:nvSpPr>
          <p:spPr bwMode="auto">
            <a:xfrm>
              <a:off x="2418" y="2457"/>
              <a:ext cx="1773" cy="182"/>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Communication channel</a:t>
              </a:r>
              <a:endParaRPr lang="en-GB" sz="2400">
                <a:latin typeface="Times" pitchFamily="18" charset="0"/>
                <a:ea typeface="宋体" pitchFamily="2" charset="-122"/>
              </a:endParaRPr>
            </a:p>
          </p:txBody>
        </p:sp>
        <p:sp>
          <p:nvSpPr>
            <p:cNvPr id="85006" name="Rectangle 16"/>
            <p:cNvSpPr>
              <a:spLocks noChangeArrowheads="1"/>
            </p:cNvSpPr>
            <p:nvPr/>
          </p:nvSpPr>
          <p:spPr bwMode="auto">
            <a:xfrm>
              <a:off x="1917" y="1384"/>
              <a:ext cx="614" cy="182"/>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Copy of </a:t>
              </a:r>
              <a:endParaRPr lang="en-GB" sz="2400">
                <a:latin typeface="Times" pitchFamily="18" charset="0"/>
                <a:ea typeface="宋体" pitchFamily="2" charset="-122"/>
              </a:endParaRPr>
            </a:p>
          </p:txBody>
        </p:sp>
        <p:sp>
          <p:nvSpPr>
            <p:cNvPr id="85007" name="Rectangle 17"/>
            <p:cNvSpPr>
              <a:spLocks noChangeArrowheads="1"/>
            </p:cNvSpPr>
            <p:nvPr/>
          </p:nvSpPr>
          <p:spPr bwMode="auto">
            <a:xfrm>
              <a:off x="2467" y="1369"/>
              <a:ext cx="152" cy="202"/>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m</a:t>
              </a:r>
              <a:endParaRPr lang="en-GB" sz="2400">
                <a:latin typeface="Times" pitchFamily="18" charset="0"/>
                <a:ea typeface="宋体" pitchFamily="2" charset="-122"/>
              </a:endParaRPr>
            </a:p>
          </p:txBody>
        </p:sp>
        <p:sp>
          <p:nvSpPr>
            <p:cNvPr id="85008" name="Oval 18"/>
            <p:cNvSpPr>
              <a:spLocks noChangeArrowheads="1"/>
            </p:cNvSpPr>
            <p:nvPr/>
          </p:nvSpPr>
          <p:spPr bwMode="auto">
            <a:xfrm>
              <a:off x="4575" y="2006"/>
              <a:ext cx="978" cy="609"/>
            </a:xfrm>
            <a:prstGeom prst="ellipse">
              <a:avLst/>
            </a:prstGeom>
            <a:solidFill>
              <a:srgbClr val="FFFFFF"/>
            </a:solidFill>
            <a:ln w="42863">
              <a:solidFill>
                <a:srgbClr val="000000"/>
              </a:solidFill>
              <a:round/>
              <a:headEnd/>
              <a:tailEnd/>
            </a:ln>
          </p:spPr>
          <p:txBody>
            <a:bodyPr/>
            <a:lstStyle/>
            <a:p>
              <a:endParaRPr lang="en-US"/>
            </a:p>
          </p:txBody>
        </p:sp>
        <p:sp>
          <p:nvSpPr>
            <p:cNvPr id="85009" name="Oval 19"/>
            <p:cNvSpPr>
              <a:spLocks noChangeArrowheads="1"/>
            </p:cNvSpPr>
            <p:nvPr/>
          </p:nvSpPr>
          <p:spPr bwMode="auto">
            <a:xfrm>
              <a:off x="591" y="2061"/>
              <a:ext cx="941" cy="517"/>
            </a:xfrm>
            <a:prstGeom prst="ellipse">
              <a:avLst/>
            </a:prstGeom>
            <a:solidFill>
              <a:srgbClr val="FFFFFF"/>
            </a:solidFill>
            <a:ln w="42863">
              <a:solidFill>
                <a:srgbClr val="000000"/>
              </a:solidFill>
              <a:round/>
              <a:headEnd/>
              <a:tailEnd/>
            </a:ln>
          </p:spPr>
          <p:txBody>
            <a:bodyPr/>
            <a:lstStyle/>
            <a:p>
              <a:endParaRPr lang="en-US"/>
            </a:p>
          </p:txBody>
        </p:sp>
        <p:sp>
          <p:nvSpPr>
            <p:cNvPr id="85010" name="Line 20"/>
            <p:cNvSpPr>
              <a:spLocks noChangeShapeType="1"/>
            </p:cNvSpPr>
            <p:nvPr/>
          </p:nvSpPr>
          <p:spPr bwMode="auto">
            <a:xfrm>
              <a:off x="1495" y="2227"/>
              <a:ext cx="3117" cy="1"/>
            </a:xfrm>
            <a:prstGeom prst="line">
              <a:avLst/>
            </a:prstGeom>
            <a:noFill/>
            <a:ln w="42863">
              <a:solidFill>
                <a:srgbClr val="000000"/>
              </a:solidFill>
              <a:round/>
              <a:headEnd/>
              <a:tailEnd/>
            </a:ln>
          </p:spPr>
          <p:txBody>
            <a:bodyPr/>
            <a:lstStyle/>
            <a:p>
              <a:endParaRPr lang="en-US"/>
            </a:p>
          </p:txBody>
        </p:sp>
        <p:sp>
          <p:nvSpPr>
            <p:cNvPr id="85011" name="Line 21"/>
            <p:cNvSpPr>
              <a:spLocks noChangeShapeType="1"/>
            </p:cNvSpPr>
            <p:nvPr/>
          </p:nvSpPr>
          <p:spPr bwMode="auto">
            <a:xfrm>
              <a:off x="1495" y="2393"/>
              <a:ext cx="3117" cy="1"/>
            </a:xfrm>
            <a:prstGeom prst="line">
              <a:avLst/>
            </a:prstGeom>
            <a:noFill/>
            <a:ln w="42863">
              <a:solidFill>
                <a:srgbClr val="000000"/>
              </a:solidFill>
              <a:round/>
              <a:headEnd/>
              <a:tailEnd/>
            </a:ln>
          </p:spPr>
          <p:txBody>
            <a:bodyPr/>
            <a:lstStyle/>
            <a:p>
              <a:endParaRPr lang="en-US"/>
            </a:p>
          </p:txBody>
        </p:sp>
        <p:sp>
          <p:nvSpPr>
            <p:cNvPr id="85012" name="Rectangle 22"/>
            <p:cNvSpPr>
              <a:spLocks noChangeArrowheads="1"/>
            </p:cNvSpPr>
            <p:nvPr/>
          </p:nvSpPr>
          <p:spPr bwMode="auto">
            <a:xfrm>
              <a:off x="715" y="2214"/>
              <a:ext cx="641" cy="182"/>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Process </a:t>
              </a:r>
              <a:endParaRPr lang="en-GB" sz="2400">
                <a:latin typeface="Times" pitchFamily="18" charset="0"/>
                <a:ea typeface="宋体" pitchFamily="2" charset="-122"/>
              </a:endParaRPr>
            </a:p>
          </p:txBody>
        </p:sp>
        <p:sp>
          <p:nvSpPr>
            <p:cNvPr id="85013" name="Rectangle 23"/>
            <p:cNvSpPr>
              <a:spLocks noChangeArrowheads="1"/>
            </p:cNvSpPr>
            <p:nvPr/>
          </p:nvSpPr>
          <p:spPr bwMode="auto">
            <a:xfrm>
              <a:off x="1289" y="2199"/>
              <a:ext cx="100" cy="202"/>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p</a:t>
              </a:r>
              <a:endParaRPr lang="en-GB" sz="2400">
                <a:latin typeface="Times" pitchFamily="18" charset="0"/>
                <a:ea typeface="宋体" pitchFamily="2" charset="-122"/>
              </a:endParaRPr>
            </a:p>
          </p:txBody>
        </p:sp>
        <p:sp>
          <p:nvSpPr>
            <p:cNvPr id="85014" name="Rectangle 24"/>
            <p:cNvSpPr>
              <a:spLocks noChangeArrowheads="1"/>
            </p:cNvSpPr>
            <p:nvPr/>
          </p:nvSpPr>
          <p:spPr bwMode="auto">
            <a:xfrm>
              <a:off x="4746" y="2233"/>
              <a:ext cx="641" cy="182"/>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Process </a:t>
              </a:r>
              <a:endParaRPr lang="en-GB" sz="2400">
                <a:latin typeface="Times" pitchFamily="18" charset="0"/>
                <a:ea typeface="宋体" pitchFamily="2" charset="-122"/>
              </a:endParaRPr>
            </a:p>
          </p:txBody>
        </p:sp>
        <p:sp>
          <p:nvSpPr>
            <p:cNvPr id="85015" name="Rectangle 25"/>
            <p:cNvSpPr>
              <a:spLocks noChangeArrowheads="1"/>
            </p:cNvSpPr>
            <p:nvPr/>
          </p:nvSpPr>
          <p:spPr bwMode="auto">
            <a:xfrm>
              <a:off x="5320" y="2218"/>
              <a:ext cx="101" cy="202"/>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q</a:t>
              </a:r>
              <a:endParaRPr lang="en-GB" sz="2400">
                <a:latin typeface="Times" pitchFamily="18" charset="0"/>
                <a:ea typeface="宋体" pitchFamily="2" charset="-122"/>
              </a:endParaRPr>
            </a:p>
          </p:txBody>
        </p:sp>
        <p:sp>
          <p:nvSpPr>
            <p:cNvPr id="85016" name="Rectangle 26"/>
            <p:cNvSpPr>
              <a:spLocks noChangeArrowheads="1"/>
            </p:cNvSpPr>
            <p:nvPr/>
          </p:nvSpPr>
          <p:spPr bwMode="auto">
            <a:xfrm>
              <a:off x="1954" y="2199"/>
              <a:ext cx="152" cy="202"/>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m</a:t>
              </a:r>
              <a:endParaRPr lang="en-GB" sz="2400">
                <a:latin typeface="Times" pitchFamily="18" charset="0"/>
                <a:ea typeface="宋体" pitchFamily="2" charset="-122"/>
              </a:endParaRPr>
            </a:p>
          </p:txBody>
        </p:sp>
        <p:sp>
          <p:nvSpPr>
            <p:cNvPr id="85017" name="Freeform 27"/>
            <p:cNvSpPr>
              <a:spLocks/>
            </p:cNvSpPr>
            <p:nvPr/>
          </p:nvSpPr>
          <p:spPr bwMode="auto">
            <a:xfrm>
              <a:off x="2399" y="2264"/>
              <a:ext cx="74" cy="92"/>
            </a:xfrm>
            <a:custGeom>
              <a:avLst/>
              <a:gdLst>
                <a:gd name="T0" fmla="*/ 0 w 74"/>
                <a:gd name="T1" fmla="*/ 37 h 92"/>
                <a:gd name="T2" fmla="*/ 0 w 74"/>
                <a:gd name="T3" fmla="*/ 0 h 92"/>
                <a:gd name="T4" fmla="*/ 74 w 74"/>
                <a:gd name="T5" fmla="*/ 37 h 92"/>
                <a:gd name="T6" fmla="*/ 0 w 74"/>
                <a:gd name="T7" fmla="*/ 92 h 92"/>
                <a:gd name="T8" fmla="*/ 0 w 74"/>
                <a:gd name="T9" fmla="*/ 37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0" y="37"/>
                  </a:moveTo>
                  <a:lnTo>
                    <a:pt x="0" y="0"/>
                  </a:lnTo>
                  <a:lnTo>
                    <a:pt x="74" y="37"/>
                  </a:lnTo>
                  <a:lnTo>
                    <a:pt x="0" y="92"/>
                  </a:lnTo>
                  <a:lnTo>
                    <a:pt x="0" y="37"/>
                  </a:lnTo>
                  <a:close/>
                </a:path>
              </a:pathLst>
            </a:custGeom>
            <a:solidFill>
              <a:srgbClr val="000000"/>
            </a:solidFill>
            <a:ln w="42863">
              <a:solidFill>
                <a:srgbClr val="000000"/>
              </a:solidFill>
              <a:prstDash val="solid"/>
              <a:round/>
              <a:headEnd/>
              <a:tailEnd/>
            </a:ln>
          </p:spPr>
          <p:txBody>
            <a:bodyPr/>
            <a:lstStyle/>
            <a:p>
              <a:endParaRPr lang="en-US"/>
            </a:p>
          </p:txBody>
        </p:sp>
        <p:sp>
          <p:nvSpPr>
            <p:cNvPr id="85018" name="Line 28"/>
            <p:cNvSpPr>
              <a:spLocks noChangeShapeType="1"/>
            </p:cNvSpPr>
            <p:nvPr/>
          </p:nvSpPr>
          <p:spPr bwMode="auto">
            <a:xfrm>
              <a:off x="2141" y="2301"/>
              <a:ext cx="258" cy="1"/>
            </a:xfrm>
            <a:prstGeom prst="line">
              <a:avLst/>
            </a:prstGeom>
            <a:noFill/>
            <a:ln w="42863">
              <a:solidFill>
                <a:srgbClr val="000000"/>
              </a:solidFill>
              <a:round/>
              <a:headEnd/>
              <a:tailEnd/>
            </a:ln>
          </p:spPr>
          <p:txBody>
            <a:bodyPr/>
            <a:lstStyle/>
            <a:p>
              <a:endParaRPr lang="en-US"/>
            </a:p>
          </p:txBody>
        </p:sp>
        <p:sp>
          <p:nvSpPr>
            <p:cNvPr id="85019" name="Rectangle 29"/>
            <p:cNvSpPr>
              <a:spLocks noChangeArrowheads="1"/>
            </p:cNvSpPr>
            <p:nvPr/>
          </p:nvSpPr>
          <p:spPr bwMode="auto">
            <a:xfrm>
              <a:off x="2779" y="1835"/>
              <a:ext cx="827" cy="182"/>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The enemy</a:t>
              </a:r>
              <a:endParaRPr lang="en-GB" sz="2400">
                <a:latin typeface="Times" pitchFamily="18" charset="0"/>
                <a:ea typeface="宋体" pitchFamily="2" charset="-122"/>
              </a:endParaRPr>
            </a:p>
          </p:txBody>
        </p:sp>
        <p:sp>
          <p:nvSpPr>
            <p:cNvPr id="85020" name="Rectangle 30"/>
            <p:cNvSpPr>
              <a:spLocks noChangeArrowheads="1"/>
            </p:cNvSpPr>
            <p:nvPr/>
          </p:nvSpPr>
          <p:spPr bwMode="auto">
            <a:xfrm>
              <a:off x="1882" y="1360"/>
              <a:ext cx="793" cy="240"/>
            </a:xfrm>
            <a:prstGeom prst="rect">
              <a:avLst/>
            </a:prstGeom>
            <a:noFill/>
            <a:ln w="42863">
              <a:solidFill>
                <a:srgbClr val="000000"/>
              </a:solidFill>
              <a:miter lim="800000"/>
              <a:headEnd/>
              <a:tailEnd/>
            </a:ln>
          </p:spPr>
          <p:txBody>
            <a:bodyPr/>
            <a:lstStyle/>
            <a:p>
              <a:endParaRPr lang="en-US"/>
            </a:p>
          </p:txBody>
        </p:sp>
        <p:sp>
          <p:nvSpPr>
            <p:cNvPr id="85021" name="Freeform 31"/>
            <p:cNvSpPr>
              <a:spLocks/>
            </p:cNvSpPr>
            <p:nvPr/>
          </p:nvSpPr>
          <p:spPr bwMode="auto">
            <a:xfrm>
              <a:off x="4428" y="2264"/>
              <a:ext cx="74" cy="92"/>
            </a:xfrm>
            <a:custGeom>
              <a:avLst/>
              <a:gdLst>
                <a:gd name="T0" fmla="*/ 0 w 74"/>
                <a:gd name="T1" fmla="*/ 37 h 92"/>
                <a:gd name="T2" fmla="*/ 0 w 74"/>
                <a:gd name="T3" fmla="*/ 0 h 92"/>
                <a:gd name="T4" fmla="*/ 74 w 74"/>
                <a:gd name="T5" fmla="*/ 37 h 92"/>
                <a:gd name="T6" fmla="*/ 0 w 74"/>
                <a:gd name="T7" fmla="*/ 92 h 92"/>
                <a:gd name="T8" fmla="*/ 0 w 74"/>
                <a:gd name="T9" fmla="*/ 37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0" y="37"/>
                  </a:moveTo>
                  <a:lnTo>
                    <a:pt x="0" y="0"/>
                  </a:lnTo>
                  <a:lnTo>
                    <a:pt x="74" y="37"/>
                  </a:lnTo>
                  <a:lnTo>
                    <a:pt x="0" y="92"/>
                  </a:lnTo>
                  <a:lnTo>
                    <a:pt x="0" y="37"/>
                  </a:lnTo>
                  <a:close/>
                </a:path>
              </a:pathLst>
            </a:custGeom>
            <a:solidFill>
              <a:srgbClr val="000000"/>
            </a:solidFill>
            <a:ln w="42863">
              <a:solidFill>
                <a:srgbClr val="000000"/>
              </a:solidFill>
              <a:prstDash val="solid"/>
              <a:round/>
              <a:headEnd/>
              <a:tailEnd/>
            </a:ln>
          </p:spPr>
          <p:txBody>
            <a:bodyPr/>
            <a:lstStyle/>
            <a:p>
              <a:endParaRPr lang="en-US"/>
            </a:p>
          </p:txBody>
        </p:sp>
        <p:sp>
          <p:nvSpPr>
            <p:cNvPr id="85022" name="Line 32"/>
            <p:cNvSpPr>
              <a:spLocks noChangeShapeType="1"/>
            </p:cNvSpPr>
            <p:nvPr/>
          </p:nvSpPr>
          <p:spPr bwMode="auto">
            <a:xfrm>
              <a:off x="4169" y="2301"/>
              <a:ext cx="240" cy="1"/>
            </a:xfrm>
            <a:prstGeom prst="line">
              <a:avLst/>
            </a:prstGeom>
            <a:noFill/>
            <a:ln w="42863">
              <a:solidFill>
                <a:srgbClr val="000000"/>
              </a:solidFill>
              <a:round/>
              <a:headEnd/>
              <a:tailEnd/>
            </a:ln>
          </p:spPr>
          <p:txBody>
            <a:bodyPr/>
            <a:lstStyle/>
            <a:p>
              <a:endParaRPr lang="en-US"/>
            </a:p>
          </p:txBody>
        </p:sp>
        <p:sp>
          <p:nvSpPr>
            <p:cNvPr id="85023" name="Rectangle 33"/>
            <p:cNvSpPr>
              <a:spLocks noChangeArrowheads="1"/>
            </p:cNvSpPr>
            <p:nvPr/>
          </p:nvSpPr>
          <p:spPr bwMode="auto">
            <a:xfrm>
              <a:off x="3909" y="1978"/>
              <a:ext cx="192" cy="202"/>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m’</a:t>
              </a:r>
              <a:endParaRPr lang="en-GB" sz="2400">
                <a:latin typeface="Times" pitchFamily="18" charset="0"/>
                <a:ea typeface="宋体" pitchFamily="2" charset="-122"/>
              </a:endParaRPr>
            </a:p>
          </p:txBody>
        </p:sp>
        <p:sp>
          <p:nvSpPr>
            <p:cNvPr id="85024" name="Line 34"/>
            <p:cNvSpPr>
              <a:spLocks noChangeShapeType="1"/>
            </p:cNvSpPr>
            <p:nvPr/>
          </p:nvSpPr>
          <p:spPr bwMode="auto">
            <a:xfrm flipH="1" flipV="1">
              <a:off x="4003" y="2153"/>
              <a:ext cx="148" cy="148"/>
            </a:xfrm>
            <a:prstGeom prst="line">
              <a:avLst/>
            </a:prstGeom>
            <a:noFill/>
            <a:ln w="42863">
              <a:solidFill>
                <a:srgbClr val="000000"/>
              </a:solidFill>
              <a:round/>
              <a:headEnd/>
              <a:tailEnd/>
            </a:ln>
          </p:spPr>
          <p:txBody>
            <a:bodyPr/>
            <a:lstStyle/>
            <a:p>
              <a:endParaRPr lang="en-US"/>
            </a:p>
          </p:txBody>
        </p:sp>
        <p:sp>
          <p:nvSpPr>
            <p:cNvPr id="85025" name="Oval 35"/>
            <p:cNvSpPr>
              <a:spLocks noChangeArrowheads="1"/>
            </p:cNvSpPr>
            <p:nvPr/>
          </p:nvSpPr>
          <p:spPr bwMode="auto">
            <a:xfrm>
              <a:off x="2565" y="2172"/>
              <a:ext cx="55" cy="277"/>
            </a:xfrm>
            <a:prstGeom prst="ellipse">
              <a:avLst/>
            </a:prstGeom>
            <a:solidFill>
              <a:srgbClr val="FFFFFF"/>
            </a:solidFill>
            <a:ln w="42863">
              <a:solidFill>
                <a:srgbClr val="000000"/>
              </a:solidFill>
              <a:round/>
              <a:headEnd/>
              <a:tailEnd/>
            </a:ln>
          </p:spPr>
          <p:txBody>
            <a:bodyPr/>
            <a:lstStyle/>
            <a:p>
              <a:endParaRPr lang="en-US"/>
            </a:p>
          </p:txBody>
        </p:sp>
        <p:sp>
          <p:nvSpPr>
            <p:cNvPr id="85026" name="Line 36"/>
            <p:cNvSpPr>
              <a:spLocks noChangeShapeType="1"/>
            </p:cNvSpPr>
            <p:nvPr/>
          </p:nvSpPr>
          <p:spPr bwMode="auto">
            <a:xfrm flipV="1">
              <a:off x="2602" y="2117"/>
              <a:ext cx="37" cy="73"/>
            </a:xfrm>
            <a:prstGeom prst="line">
              <a:avLst/>
            </a:prstGeom>
            <a:noFill/>
            <a:ln w="42863">
              <a:solidFill>
                <a:srgbClr val="000000"/>
              </a:solidFill>
              <a:round/>
              <a:headEnd/>
              <a:tailEnd/>
            </a:ln>
          </p:spPr>
          <p:txBody>
            <a:bodyPr/>
            <a:lstStyle/>
            <a:p>
              <a:endParaRPr lang="en-US"/>
            </a:p>
          </p:txBody>
        </p:sp>
        <p:sp>
          <p:nvSpPr>
            <p:cNvPr id="85027" name="Freeform 37"/>
            <p:cNvSpPr>
              <a:spLocks/>
            </p:cNvSpPr>
            <p:nvPr/>
          </p:nvSpPr>
          <p:spPr bwMode="auto">
            <a:xfrm>
              <a:off x="2528" y="1582"/>
              <a:ext cx="166" cy="498"/>
            </a:xfrm>
            <a:custGeom>
              <a:avLst/>
              <a:gdLst>
                <a:gd name="T0" fmla="*/ 0 w 166"/>
                <a:gd name="T1" fmla="*/ 0 h 498"/>
                <a:gd name="T2" fmla="*/ 147 w 166"/>
                <a:gd name="T3" fmla="*/ 313 h 498"/>
                <a:gd name="T4" fmla="*/ 166 w 166"/>
                <a:gd name="T5" fmla="*/ 424 h 498"/>
                <a:gd name="T6" fmla="*/ 129 w 166"/>
                <a:gd name="T7" fmla="*/ 498 h 498"/>
                <a:gd name="T8" fmla="*/ 0 60000 65536"/>
                <a:gd name="T9" fmla="*/ 0 60000 65536"/>
                <a:gd name="T10" fmla="*/ 0 60000 65536"/>
                <a:gd name="T11" fmla="*/ 0 60000 65536"/>
                <a:gd name="T12" fmla="*/ 0 w 166"/>
                <a:gd name="T13" fmla="*/ 0 h 498"/>
                <a:gd name="T14" fmla="*/ 166 w 166"/>
                <a:gd name="T15" fmla="*/ 498 h 498"/>
              </a:gdLst>
              <a:ahLst/>
              <a:cxnLst>
                <a:cxn ang="T8">
                  <a:pos x="T0" y="T1"/>
                </a:cxn>
                <a:cxn ang="T9">
                  <a:pos x="T2" y="T3"/>
                </a:cxn>
                <a:cxn ang="T10">
                  <a:pos x="T4" y="T5"/>
                </a:cxn>
                <a:cxn ang="T11">
                  <a:pos x="T6" y="T7"/>
                </a:cxn>
              </a:cxnLst>
              <a:rect l="T12" t="T13" r="T14" b="T15"/>
              <a:pathLst>
                <a:path w="166" h="498">
                  <a:moveTo>
                    <a:pt x="0" y="0"/>
                  </a:moveTo>
                  <a:lnTo>
                    <a:pt x="147" y="313"/>
                  </a:lnTo>
                  <a:lnTo>
                    <a:pt x="166" y="424"/>
                  </a:lnTo>
                  <a:lnTo>
                    <a:pt x="129" y="498"/>
                  </a:lnTo>
                </a:path>
              </a:pathLst>
            </a:custGeom>
            <a:noFill/>
            <a:ln w="42863">
              <a:solidFill>
                <a:srgbClr val="000000"/>
              </a:solidFill>
              <a:prstDash val="solid"/>
              <a:round/>
              <a:headEnd/>
              <a:tailEnd/>
            </a:ln>
          </p:spPr>
          <p:txBody>
            <a:bodyPr/>
            <a:lstStyle/>
            <a:p>
              <a:endParaRPr lang="en-US"/>
            </a:p>
          </p:txBody>
        </p:sp>
      </p:grpSp>
      <p:sp>
        <p:nvSpPr>
          <p:cNvPr id="8500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p>
            <a:fld id="{253947AD-6FF1-407A-B9C0-5171C01A15CC}" type="slidenum">
              <a:rPr lang="en-US"/>
              <a:pPr/>
              <a:t>83</a:t>
            </a:fld>
            <a:endParaRPr lang="en-US"/>
          </a:p>
        </p:txBody>
      </p:sp>
      <p:sp>
        <p:nvSpPr>
          <p:cNvPr id="860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50194" name="Group 18"/>
          <p:cNvGraphicFramePr>
            <a:graphicFrameLocks noGrp="1"/>
          </p:cNvGraphicFramePr>
          <p:nvPr>
            <p:ph type="tbl" idx="1"/>
          </p:nvPr>
        </p:nvGraphicFramePr>
        <p:xfrm>
          <a:off x="533400" y="1219200"/>
          <a:ext cx="8229600" cy="1871663"/>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chemeClr val="tx1"/>
                          </a:solidFill>
                          <a:effectLst/>
                          <a:latin typeface="Arial" charset="0"/>
                          <a:ea typeface="宋体" pitchFamily="2" charset="-122"/>
                          <a:cs typeface="Arial" charset="0"/>
                        </a:rPr>
                        <a:t>Threats from a potential enemy are classified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 </a:t>
                      </a:r>
                      <a:r>
                        <a:rPr kumimoji="0" lang="en-US" sz="2400" b="0" i="0" u="none" strike="noStrike" cap="none" normalizeH="0" baseline="0" smtClean="0">
                          <a:ln>
                            <a:noFill/>
                          </a:ln>
                          <a:solidFill>
                            <a:srgbClr val="CC0099"/>
                          </a:solidFill>
                          <a:effectLst/>
                          <a:latin typeface="Arial" charset="0"/>
                          <a:ea typeface="宋体" pitchFamily="2" charset="-122"/>
                          <a:cs typeface="Arial" charset="0"/>
                        </a:rPr>
                        <a:t>Threats to processes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ea typeface="宋体" pitchFamily="2" charset="-122"/>
                          <a:cs typeface="Arial" charset="0"/>
                        </a:rPr>
                        <a:t> Threats to communication channels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rgbClr val="CC0099"/>
                          </a:solidFill>
                          <a:effectLst/>
                          <a:latin typeface="Arial" charset="0"/>
                          <a:ea typeface="宋体" pitchFamily="2" charset="-122"/>
                          <a:cs typeface="Arial" charset="0"/>
                        </a:rPr>
                        <a:t> Denial of service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602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602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p>
            <a:fld id="{1D7533A9-C1B5-46F3-8B1E-EA3F0449B420}" type="slidenum">
              <a:rPr lang="en-US"/>
              <a:pPr/>
              <a:t>84</a:t>
            </a:fld>
            <a:endParaRPr lang="en-US"/>
          </a:p>
        </p:txBody>
      </p:sp>
      <p:sp>
        <p:nvSpPr>
          <p:cNvPr id="870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52235" name="Group 11"/>
          <p:cNvGraphicFramePr>
            <a:graphicFrameLocks noGrp="1"/>
          </p:cNvGraphicFramePr>
          <p:nvPr>
            <p:ph type="tbl" idx="1"/>
          </p:nvPr>
        </p:nvGraphicFramePr>
        <p:xfrm>
          <a:off x="533400" y="1219200"/>
          <a:ext cx="8229600" cy="4711700"/>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GB" sz="3200" b="0" i="0" u="none" strike="noStrike" cap="none" normalizeH="0" baseline="0" smtClean="0">
                          <a:ln>
                            <a:noFill/>
                          </a:ln>
                          <a:solidFill>
                            <a:srgbClr val="A50021"/>
                          </a:solidFill>
                          <a:effectLst/>
                          <a:latin typeface="Arial" charset="0"/>
                          <a:cs typeface="Arial" charset="0"/>
                        </a:rPr>
                        <a:t>Defeating security threats</a:t>
                      </a:r>
                    </a:p>
                    <a:p>
                      <a:pPr marL="1316038"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GB" sz="2800" b="0" i="0" u="none" strike="noStrike" cap="none" normalizeH="0" baseline="0" smtClean="0">
                          <a:ln>
                            <a:noFill/>
                          </a:ln>
                          <a:solidFill>
                            <a:schemeClr val="tx1"/>
                          </a:solidFill>
                          <a:effectLst/>
                          <a:latin typeface="Arial" charset="0"/>
                          <a:cs typeface="Arial" charset="0"/>
                        </a:rPr>
                        <a:t>Secure systems are based on the following main techniques: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GB" sz="2400" b="0" i="0" u="none" strike="noStrike" cap="none" normalizeH="0" baseline="0" smtClean="0">
                          <a:ln>
                            <a:noFill/>
                          </a:ln>
                          <a:solidFill>
                            <a:schemeClr val="tx1"/>
                          </a:solidFill>
                          <a:effectLst/>
                          <a:latin typeface="Arial" charset="0"/>
                          <a:cs typeface="Arial" charset="0"/>
                        </a:rPr>
                        <a:t>Cryptography and shared secrets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sz="2000" b="0" i="0" u="none" strike="noStrike" cap="none" normalizeH="0" baseline="0" smtClean="0">
                          <a:ln>
                            <a:noFill/>
                          </a:ln>
                          <a:solidFill>
                            <a:schemeClr val="tx1"/>
                          </a:solidFill>
                          <a:effectLst/>
                          <a:latin typeface="Arial" charset="0"/>
                          <a:cs typeface="Arial" charset="0"/>
                        </a:rPr>
                        <a:t>Cryptography is the science of keeping message secure.</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sz="2000" b="0" i="0" u="none" strike="noStrike" cap="none" normalizeH="0" baseline="0" smtClean="0">
                          <a:ln>
                            <a:noFill/>
                          </a:ln>
                          <a:solidFill>
                            <a:schemeClr val="tx1"/>
                          </a:solidFill>
                          <a:effectLst/>
                          <a:latin typeface="Arial" charset="0"/>
                          <a:cs typeface="Arial" charset="0"/>
                        </a:rPr>
                        <a:t>Encryption is the process of scrambling a message in such a way as to hide its contents.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GB" sz="2400" b="0" i="0" u="none" strike="noStrike" cap="none" normalizeH="0" baseline="0" smtClean="0">
                          <a:ln>
                            <a:noFill/>
                          </a:ln>
                          <a:solidFill>
                            <a:schemeClr val="tx1"/>
                          </a:solidFill>
                          <a:effectLst/>
                          <a:latin typeface="Arial" charset="0"/>
                          <a:cs typeface="Arial" charset="0"/>
                        </a:rPr>
                        <a:t>Authentication</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sz="2000" b="0" i="0" u="none" strike="noStrike" cap="none" normalizeH="0" baseline="0" smtClean="0">
                          <a:ln>
                            <a:noFill/>
                          </a:ln>
                          <a:solidFill>
                            <a:schemeClr val="tx1"/>
                          </a:solidFill>
                          <a:effectLst/>
                          <a:latin typeface="Arial" charset="0"/>
                          <a:cs typeface="Arial" charset="0"/>
                        </a:rPr>
                        <a:t>The use of shared secrets and encryption provides the basis for the authentication of messages.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704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704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p>
            <a:fld id="{BF54FCDD-657A-4435-B74E-08B38014F794}" type="slidenum">
              <a:rPr lang="en-US"/>
              <a:pPr/>
              <a:t>85</a:t>
            </a:fld>
            <a:endParaRPr lang="en-US"/>
          </a:p>
        </p:txBody>
      </p:sp>
      <p:sp>
        <p:nvSpPr>
          <p:cNvPr id="880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51290" name="Group 90"/>
          <p:cNvGraphicFramePr>
            <a:graphicFrameLocks noGrp="1"/>
          </p:cNvGraphicFramePr>
          <p:nvPr>
            <p:ph type="tbl" idx="1"/>
          </p:nvPr>
        </p:nvGraphicFramePr>
        <p:xfrm>
          <a:off x="533400" y="1219200"/>
          <a:ext cx="8229600" cy="3687763"/>
        </p:xfrm>
        <a:graphic>
          <a:graphicData uri="http://schemas.openxmlformats.org/drawingml/2006/table">
            <a:tbl>
              <a:tblPr rtl="1"/>
              <a:tblGrid>
                <a:gridCol w="8229600"/>
              </a:tblGrid>
              <a:tr h="11430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GB" sz="2400" b="0" i="0" u="none" strike="noStrike" cap="none" normalizeH="0" baseline="0" smtClean="0">
                          <a:ln>
                            <a:noFill/>
                          </a:ln>
                          <a:solidFill>
                            <a:schemeClr val="tx1"/>
                          </a:solidFill>
                          <a:effectLst/>
                          <a:latin typeface="Arial" charset="0"/>
                          <a:cs typeface="Arial" charset="0"/>
                        </a:rPr>
                        <a:t>Secure channels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Encryption and authentication are use to build secure channels as a service layer on top of the existing communication services.</a:t>
                      </a:r>
                      <a:endParaRPr kumimoji="0" lang="en-GB" sz="2000" b="0" i="0" u="none" strike="noStrike" cap="none" normalizeH="0" baseline="0" smtClean="0">
                        <a:ln>
                          <a:noFill/>
                        </a:ln>
                        <a:solidFill>
                          <a:schemeClr val="tx1"/>
                        </a:solidFill>
                        <a:effectLst/>
                        <a:latin typeface="Arial" charset="0"/>
                        <a:cs typeface="Arial" charset="0"/>
                      </a:endParaRP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sz="2000" b="0" i="0" u="none" strike="noStrike" cap="none" normalizeH="0" baseline="0" smtClean="0">
                          <a:ln>
                            <a:noFill/>
                          </a:ln>
                          <a:solidFill>
                            <a:schemeClr val="tx1"/>
                          </a:solidFill>
                          <a:effectLst/>
                          <a:latin typeface="Arial" charset="0"/>
                          <a:cs typeface="Arial" charset="0"/>
                        </a:rPr>
                        <a:t>A secure channel is a communication channel connecting a pair of processes, each of which acts on behalf of a principal.</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GB" sz="2000" b="0" i="0" u="none" strike="noStrike" cap="none" normalizeH="0" baseline="0" smtClean="0">
                          <a:ln>
                            <a:noFill/>
                          </a:ln>
                          <a:solidFill>
                            <a:schemeClr val="tx1"/>
                          </a:solidFill>
                          <a:effectLst/>
                          <a:latin typeface="Arial" charset="0"/>
                          <a:cs typeface="Arial" charset="0"/>
                        </a:rPr>
                        <a:t>VPN (Virtual Private Network) and secure socket layer (SSL) protocols are instances of secure channel.</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2000" b="0" i="0" u="none" strike="noStrike" cap="none" normalizeH="0" baseline="0" smtClean="0">
                          <a:ln>
                            <a:noFill/>
                          </a:ln>
                          <a:solidFill>
                            <a:srgbClr val="A50021"/>
                          </a:solidFill>
                          <a:effectLst/>
                          <a:latin typeface="Arial" charset="0"/>
                          <a:ea typeface="宋体" pitchFamily="2" charset="-122"/>
                          <a:cs typeface="Arial" charset="0"/>
                        </a:rPr>
                        <a:t>(Figure 16)</a:t>
                      </a:r>
                      <a:endParaRPr kumimoji="0" lang="en-GB" sz="2400" b="0" i="0" u="none" strike="noStrike" cap="none" normalizeH="0" baseline="0" smtClean="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8071"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8072"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p>
            <a:fld id="{1BFD6E97-DFF9-4E24-A3CE-44A353753312}" type="slidenum">
              <a:rPr lang="en-US"/>
              <a:pPr/>
              <a:t>86</a:t>
            </a:fld>
            <a:endParaRPr lang="en-US"/>
          </a:p>
        </p:txBody>
      </p:sp>
      <p:sp>
        <p:nvSpPr>
          <p:cNvPr id="890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53251" name="Group 3"/>
          <p:cNvGraphicFramePr>
            <a:graphicFrameLocks noGrp="1"/>
          </p:cNvGraphicFramePr>
          <p:nvPr>
            <p:ph type="tbl" idx="1"/>
          </p:nvPr>
        </p:nvGraphicFramePr>
        <p:xfrm>
          <a:off x="533400" y="1219200"/>
          <a:ext cx="8229600" cy="4114800"/>
        </p:xfrm>
        <a:graphic>
          <a:graphicData uri="http://schemas.openxmlformats.org/drawingml/2006/table">
            <a:tbl>
              <a:tblPr rtl="1"/>
              <a:tblGrid>
                <a:gridCol w="8229600"/>
              </a:tblGrid>
              <a:tr h="4114800">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32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909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89096" name="Rectangle 10"/>
          <p:cNvSpPr>
            <a:spLocks noChangeArrowheads="1"/>
          </p:cNvSpPr>
          <p:nvPr/>
        </p:nvSpPr>
        <p:spPr bwMode="auto">
          <a:xfrm>
            <a:off x="3352800" y="5791200"/>
            <a:ext cx="3143250" cy="366713"/>
          </a:xfrm>
          <a:prstGeom prst="rect">
            <a:avLst/>
          </a:prstGeom>
          <a:noFill/>
          <a:ln w="9525">
            <a:noFill/>
            <a:miter lim="800000"/>
            <a:headEnd/>
            <a:tailEnd/>
          </a:ln>
        </p:spPr>
        <p:txBody>
          <a:bodyPr wrap="none">
            <a:spAutoFit/>
          </a:bodyPr>
          <a:lstStyle/>
          <a:p>
            <a:r>
              <a:rPr lang="en-US" b="1">
                <a:solidFill>
                  <a:srgbClr val="0066CC"/>
                </a:solidFill>
              </a:rPr>
              <a:t>Figure 16. Secure channels</a:t>
            </a:r>
          </a:p>
        </p:txBody>
      </p:sp>
      <p:sp>
        <p:nvSpPr>
          <p:cNvPr id="89097" name="Rectangle 38"/>
          <p:cNvSpPr>
            <a:spLocks noChangeArrowheads="1"/>
          </p:cNvSpPr>
          <p:nvPr/>
        </p:nvSpPr>
        <p:spPr bwMode="auto">
          <a:xfrm>
            <a:off x="1922463" y="2484438"/>
            <a:ext cx="163512" cy="320675"/>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A</a:t>
            </a:r>
            <a:endParaRPr lang="en-GB" sz="2400">
              <a:latin typeface="Times" pitchFamily="18" charset="0"/>
              <a:ea typeface="宋体" pitchFamily="2" charset="-122"/>
            </a:endParaRPr>
          </a:p>
        </p:txBody>
      </p:sp>
      <p:sp>
        <p:nvSpPr>
          <p:cNvPr id="89098" name="Oval 39"/>
          <p:cNvSpPr>
            <a:spLocks noChangeArrowheads="1"/>
          </p:cNvSpPr>
          <p:nvPr/>
        </p:nvSpPr>
        <p:spPr bwMode="auto">
          <a:xfrm>
            <a:off x="6670675" y="2941638"/>
            <a:ext cx="1657350" cy="1206500"/>
          </a:xfrm>
          <a:prstGeom prst="ellipse">
            <a:avLst/>
          </a:prstGeom>
          <a:blipFill dpi="0" rotWithShape="0">
            <a:blip r:embed="rId3"/>
            <a:srcRect/>
            <a:tile tx="0" ty="0" sx="100000" sy="100000" flip="none" algn="tl"/>
          </a:blipFill>
          <a:ln w="30163">
            <a:solidFill>
              <a:srgbClr val="D9AA73"/>
            </a:solidFill>
            <a:round/>
            <a:headEnd/>
            <a:tailEnd/>
          </a:ln>
        </p:spPr>
        <p:txBody>
          <a:bodyPr/>
          <a:lstStyle/>
          <a:p>
            <a:endParaRPr lang="en-US"/>
          </a:p>
        </p:txBody>
      </p:sp>
      <p:sp>
        <p:nvSpPr>
          <p:cNvPr id="89099" name="Oval 40"/>
          <p:cNvSpPr>
            <a:spLocks noChangeArrowheads="1"/>
          </p:cNvSpPr>
          <p:nvPr/>
        </p:nvSpPr>
        <p:spPr bwMode="auto">
          <a:xfrm>
            <a:off x="749300" y="2941638"/>
            <a:ext cx="1682750" cy="1176337"/>
          </a:xfrm>
          <a:prstGeom prst="ellipse">
            <a:avLst/>
          </a:prstGeom>
          <a:blipFill dpi="0" rotWithShape="0">
            <a:blip r:embed="rId4"/>
            <a:srcRect/>
            <a:tile tx="0" ty="0" sx="100000" sy="100000" flip="none" algn="tl"/>
          </a:blipFill>
          <a:ln w="30163">
            <a:solidFill>
              <a:srgbClr val="D9AA73"/>
            </a:solidFill>
            <a:round/>
            <a:headEnd/>
            <a:tailEnd/>
          </a:ln>
        </p:spPr>
        <p:txBody>
          <a:bodyPr/>
          <a:lstStyle/>
          <a:p>
            <a:endParaRPr lang="en-US"/>
          </a:p>
        </p:txBody>
      </p:sp>
      <p:sp>
        <p:nvSpPr>
          <p:cNvPr id="89100" name="Line 41"/>
          <p:cNvSpPr>
            <a:spLocks noChangeShapeType="1"/>
          </p:cNvSpPr>
          <p:nvPr/>
        </p:nvSpPr>
        <p:spPr bwMode="auto">
          <a:xfrm>
            <a:off x="2243138" y="3382963"/>
            <a:ext cx="4589462" cy="1587"/>
          </a:xfrm>
          <a:prstGeom prst="line">
            <a:avLst/>
          </a:prstGeom>
          <a:noFill/>
          <a:ln w="30163">
            <a:solidFill>
              <a:srgbClr val="000000"/>
            </a:solidFill>
            <a:round/>
            <a:headEnd/>
            <a:tailEnd/>
          </a:ln>
        </p:spPr>
        <p:txBody>
          <a:bodyPr/>
          <a:lstStyle/>
          <a:p>
            <a:endParaRPr lang="en-US"/>
          </a:p>
        </p:txBody>
      </p:sp>
      <p:sp>
        <p:nvSpPr>
          <p:cNvPr id="89101" name="Line 42"/>
          <p:cNvSpPr>
            <a:spLocks noChangeShapeType="1"/>
          </p:cNvSpPr>
          <p:nvPr/>
        </p:nvSpPr>
        <p:spPr bwMode="auto">
          <a:xfrm flipV="1">
            <a:off x="2243138" y="3668713"/>
            <a:ext cx="4605337" cy="14287"/>
          </a:xfrm>
          <a:prstGeom prst="line">
            <a:avLst/>
          </a:prstGeom>
          <a:noFill/>
          <a:ln w="30163">
            <a:solidFill>
              <a:srgbClr val="000000"/>
            </a:solidFill>
            <a:round/>
            <a:headEnd/>
            <a:tailEnd/>
          </a:ln>
        </p:spPr>
        <p:txBody>
          <a:bodyPr/>
          <a:lstStyle/>
          <a:p>
            <a:endParaRPr lang="en-US"/>
          </a:p>
        </p:txBody>
      </p:sp>
      <p:sp>
        <p:nvSpPr>
          <p:cNvPr id="89102" name="Rectangle 43"/>
          <p:cNvSpPr>
            <a:spLocks noChangeArrowheads="1"/>
          </p:cNvSpPr>
          <p:nvPr/>
        </p:nvSpPr>
        <p:spPr bwMode="auto">
          <a:xfrm>
            <a:off x="3836988" y="3367088"/>
            <a:ext cx="1546225" cy="288925"/>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Secure channel</a:t>
            </a:r>
            <a:endParaRPr lang="en-GB" sz="2400">
              <a:latin typeface="Times" pitchFamily="18" charset="0"/>
              <a:ea typeface="宋体" pitchFamily="2" charset="-122"/>
            </a:endParaRPr>
          </a:p>
        </p:txBody>
      </p:sp>
      <p:sp>
        <p:nvSpPr>
          <p:cNvPr id="89103" name="Rectangle 44"/>
          <p:cNvSpPr>
            <a:spLocks noChangeArrowheads="1"/>
          </p:cNvSpPr>
          <p:nvPr/>
        </p:nvSpPr>
        <p:spPr bwMode="auto">
          <a:xfrm>
            <a:off x="1096963" y="3355975"/>
            <a:ext cx="866775" cy="288925"/>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Process </a:t>
            </a:r>
            <a:endParaRPr lang="en-GB" sz="2400">
              <a:latin typeface="Times" pitchFamily="18" charset="0"/>
              <a:ea typeface="宋体" pitchFamily="2" charset="-122"/>
            </a:endParaRPr>
          </a:p>
        </p:txBody>
      </p:sp>
      <p:sp>
        <p:nvSpPr>
          <p:cNvPr id="89104" name="Rectangle 45"/>
          <p:cNvSpPr>
            <a:spLocks noChangeArrowheads="1"/>
          </p:cNvSpPr>
          <p:nvPr/>
        </p:nvSpPr>
        <p:spPr bwMode="auto">
          <a:xfrm>
            <a:off x="7034213" y="3367088"/>
            <a:ext cx="865187" cy="288925"/>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Process </a:t>
            </a:r>
            <a:endParaRPr lang="en-GB" sz="2400">
              <a:latin typeface="Times" pitchFamily="18" charset="0"/>
              <a:ea typeface="宋体" pitchFamily="2" charset="-122"/>
            </a:endParaRPr>
          </a:p>
        </p:txBody>
      </p:sp>
      <p:sp>
        <p:nvSpPr>
          <p:cNvPr id="89105" name="Rectangle 46"/>
          <p:cNvSpPr>
            <a:spLocks noChangeArrowheads="1"/>
          </p:cNvSpPr>
          <p:nvPr/>
        </p:nvSpPr>
        <p:spPr bwMode="auto">
          <a:xfrm>
            <a:off x="7551738" y="2414588"/>
            <a:ext cx="915987" cy="288925"/>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Principal </a:t>
            </a:r>
            <a:endParaRPr lang="en-GB" sz="2400">
              <a:latin typeface="Times" pitchFamily="18" charset="0"/>
              <a:ea typeface="宋体" pitchFamily="2" charset="-122"/>
            </a:endParaRPr>
          </a:p>
        </p:txBody>
      </p:sp>
      <p:sp>
        <p:nvSpPr>
          <p:cNvPr id="89106" name="Rectangle 47"/>
          <p:cNvSpPr>
            <a:spLocks noChangeArrowheads="1"/>
          </p:cNvSpPr>
          <p:nvPr/>
        </p:nvSpPr>
        <p:spPr bwMode="auto">
          <a:xfrm>
            <a:off x="1012825" y="2501900"/>
            <a:ext cx="915988" cy="288925"/>
          </a:xfrm>
          <a:prstGeom prst="rect">
            <a:avLst/>
          </a:prstGeom>
          <a:noFill/>
          <a:ln w="9525">
            <a:noFill/>
            <a:miter lim="800000"/>
            <a:headEnd/>
            <a:tailEnd/>
          </a:ln>
        </p:spPr>
        <p:txBody>
          <a:bodyPr wrap="none" lIns="0" tIns="0" rIns="0" bIns="0">
            <a:spAutoFit/>
          </a:bodyPr>
          <a:lstStyle/>
          <a:p>
            <a:pPr eaLnBrk="0" hangingPunct="0"/>
            <a:r>
              <a:rPr lang="en-GB" sz="1900">
                <a:solidFill>
                  <a:srgbClr val="000000"/>
                </a:solidFill>
                <a:ea typeface="宋体" pitchFamily="2" charset="-122"/>
              </a:rPr>
              <a:t>Principal </a:t>
            </a:r>
            <a:endParaRPr lang="en-GB" sz="2400">
              <a:latin typeface="Times" pitchFamily="18" charset="0"/>
              <a:ea typeface="宋体" pitchFamily="2" charset="-122"/>
            </a:endParaRPr>
          </a:p>
        </p:txBody>
      </p:sp>
      <p:sp>
        <p:nvSpPr>
          <p:cNvPr id="89107" name="Rectangle 49"/>
          <p:cNvSpPr>
            <a:spLocks noChangeArrowheads="1"/>
          </p:cNvSpPr>
          <p:nvPr/>
        </p:nvSpPr>
        <p:spPr bwMode="auto">
          <a:xfrm>
            <a:off x="8477250" y="2379663"/>
            <a:ext cx="163513" cy="320675"/>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B</a:t>
            </a:r>
            <a:endParaRPr lang="en-GB" sz="2400">
              <a:latin typeface="Times" pitchFamily="18" charset="0"/>
              <a:ea typeface="宋体" pitchFamily="2" charset="-122"/>
            </a:endParaRPr>
          </a:p>
        </p:txBody>
      </p:sp>
      <p:sp>
        <p:nvSpPr>
          <p:cNvPr id="89108" name="Rectangle 51"/>
          <p:cNvSpPr>
            <a:spLocks noChangeArrowheads="1"/>
          </p:cNvSpPr>
          <p:nvPr/>
        </p:nvSpPr>
        <p:spPr bwMode="auto">
          <a:xfrm>
            <a:off x="1943100" y="3338513"/>
            <a:ext cx="136525" cy="320675"/>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p</a:t>
            </a:r>
            <a:endParaRPr lang="en-GB" sz="2400">
              <a:ea typeface="宋体" pitchFamily="2" charset="-122"/>
            </a:endParaRPr>
          </a:p>
        </p:txBody>
      </p:sp>
      <p:sp>
        <p:nvSpPr>
          <p:cNvPr id="89109" name="Rectangle 53"/>
          <p:cNvSpPr>
            <a:spLocks noChangeArrowheads="1"/>
          </p:cNvSpPr>
          <p:nvPr/>
        </p:nvSpPr>
        <p:spPr bwMode="auto">
          <a:xfrm>
            <a:off x="7878763" y="3367088"/>
            <a:ext cx="136525" cy="320675"/>
          </a:xfrm>
          <a:prstGeom prst="rect">
            <a:avLst/>
          </a:prstGeom>
          <a:noFill/>
          <a:ln w="9525">
            <a:noFill/>
            <a:miter lim="800000"/>
            <a:headEnd/>
            <a:tailEnd/>
          </a:ln>
        </p:spPr>
        <p:txBody>
          <a:bodyPr wrap="none" lIns="0" tIns="0" rIns="0" bIns="0">
            <a:spAutoFit/>
          </a:bodyPr>
          <a:lstStyle/>
          <a:p>
            <a:pPr eaLnBrk="0" hangingPunct="0"/>
            <a:r>
              <a:rPr lang="en-GB" sz="2100" i="1">
                <a:solidFill>
                  <a:srgbClr val="000000"/>
                </a:solidFill>
                <a:ea typeface="宋体" pitchFamily="2" charset="-122"/>
              </a:rPr>
              <a:t>q</a:t>
            </a:r>
            <a:endParaRPr lang="en-GB" sz="2400">
              <a:latin typeface="Times" pitchFamily="18" charset="0"/>
              <a:ea typeface="宋体" pitchFamily="2" charset="-122"/>
            </a:endParaRPr>
          </a:p>
        </p:txBody>
      </p:sp>
      <p:sp>
        <p:nvSpPr>
          <p:cNvPr id="8911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p>
            <a:fld id="{D595E515-48AA-4A06-A89E-0D7B26D10BDE}" type="slidenum">
              <a:rPr lang="en-US"/>
              <a:pPr/>
              <a:t>87</a:t>
            </a:fld>
            <a:endParaRPr lang="en-US"/>
          </a:p>
        </p:txBody>
      </p:sp>
      <p:sp>
        <p:nvSpPr>
          <p:cNvPr id="901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209946" name="Group 26"/>
          <p:cNvGraphicFramePr>
            <a:graphicFrameLocks noGrp="1"/>
          </p:cNvGraphicFramePr>
          <p:nvPr>
            <p:ph type="tbl" idx="1"/>
          </p:nvPr>
        </p:nvGraphicFramePr>
        <p:xfrm>
          <a:off x="533400" y="1219200"/>
          <a:ext cx="8229600" cy="4748213"/>
        </p:xfrm>
        <a:graphic>
          <a:graphicData uri="http://schemas.openxmlformats.org/drawingml/2006/table">
            <a:tbl>
              <a:tblPr rtl="1"/>
              <a:tblGrid>
                <a:gridCol w="8229600"/>
              </a:tblGrid>
              <a:tr h="1143000">
                <a:tc>
                  <a:txBody>
                    <a:bodyPr/>
                    <a:lstStyle/>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A secure channel has the following properties:</a:t>
                      </a:r>
                    </a:p>
                    <a:p>
                      <a:pPr marL="2570163" marR="0" lvl="3" indent="-334963" algn="l" defTabSz="914400" rtl="0" eaLnBrk="1" fontAlgn="base" latinLnBrk="0" hangingPunct="1">
                        <a:lnSpc>
                          <a:spcPct val="100000"/>
                        </a:lnSpc>
                        <a:spcBef>
                          <a:spcPct val="20000"/>
                        </a:spcBef>
                        <a:spcAft>
                          <a:spcPct val="0"/>
                        </a:spcAft>
                        <a:buClrTx/>
                        <a:buSzTx/>
                        <a:buFontTx/>
                        <a:buNone/>
                        <a:tabLst>
                          <a:tab pos="969963" algn="l"/>
                          <a:tab pos="1485900" algn="l"/>
                          <a:tab pos="1600200" algn="l"/>
                          <a:tab pos="1716088" algn="l"/>
                        </a:tabLst>
                      </a:pPr>
                      <a:endParaRPr kumimoji="0" lang="en-US" sz="2000" b="0" i="0" u="none" strike="noStrike" cap="none" normalizeH="0" baseline="0" smtClean="0">
                        <a:ln>
                          <a:noFill/>
                        </a:ln>
                        <a:solidFill>
                          <a:schemeClr val="tx1"/>
                        </a:solidFill>
                        <a:effectLst/>
                        <a:latin typeface="Arial" charset="0"/>
                        <a:cs typeface="Arial" charset="0"/>
                      </a:endParaRPr>
                    </a:p>
                    <a:p>
                      <a:pPr marL="2684463" marR="0" lvl="4" indent="0" algn="l" defTabSz="914400" rtl="0" eaLnBrk="1" fontAlgn="base" latinLnBrk="0" hangingPunct="1">
                        <a:lnSpc>
                          <a:spcPct val="100000"/>
                        </a:lnSpc>
                        <a:spcBef>
                          <a:spcPct val="20000"/>
                        </a:spcBef>
                        <a:spcAft>
                          <a:spcPct val="0"/>
                        </a:spcAft>
                        <a:buClrTx/>
                        <a:buSzTx/>
                        <a:buFont typeface="Arial" charset="0"/>
                        <a:buChar char="»"/>
                        <a:tabLst>
                          <a:tab pos="969963" algn="l"/>
                          <a:tab pos="1485900" algn="l"/>
                          <a:tab pos="1600200" algn="l"/>
                          <a:tab pos="1716088" algn="l"/>
                        </a:tabLst>
                      </a:pPr>
                      <a:r>
                        <a:rPr kumimoji="0" lang="en-US" sz="2000" b="0" i="0" u="none" strike="noStrike" cap="none" normalizeH="0" baseline="0" smtClean="0">
                          <a:ln>
                            <a:noFill/>
                          </a:ln>
                          <a:solidFill>
                            <a:schemeClr val="tx1"/>
                          </a:solidFill>
                          <a:effectLst/>
                          <a:latin typeface="Arial" charset="0"/>
                          <a:cs typeface="Arial" charset="0"/>
                        </a:rPr>
                        <a:t>  </a:t>
                      </a:r>
                      <a:r>
                        <a:rPr kumimoji="0" lang="en-US" sz="1800" b="0" i="0" u="none" strike="noStrike" cap="none" normalizeH="0" baseline="0" smtClean="0">
                          <a:ln>
                            <a:noFill/>
                          </a:ln>
                          <a:solidFill>
                            <a:schemeClr val="tx1"/>
                          </a:solidFill>
                          <a:effectLst/>
                          <a:latin typeface="Arial" charset="0"/>
                          <a:cs typeface="Arial" charset="0"/>
                        </a:rPr>
                        <a:t>Each of the processes knows the identity of </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the principal on whose behalf the other</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process is executing.</a:t>
                      </a:r>
                    </a:p>
                    <a:p>
                      <a:pPr marL="2684463" marR="0" lvl="4" indent="0" algn="l" defTabSz="914400" rtl="0" eaLnBrk="1" fontAlgn="base" latinLnBrk="0" hangingPunct="1">
                        <a:lnSpc>
                          <a:spcPct val="100000"/>
                        </a:lnSpc>
                        <a:spcBef>
                          <a:spcPct val="20000"/>
                        </a:spcBef>
                        <a:spcAft>
                          <a:spcPct val="0"/>
                        </a:spcAft>
                        <a:buClrTx/>
                        <a:buSzTx/>
                        <a:buFont typeface="Arial" charset="0"/>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In a secure channel, the server knows the </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identity of the principal behind the invocations</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and can check their access rights before</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performing an operation.</a:t>
                      </a:r>
                    </a:p>
                    <a:p>
                      <a:pPr marL="2684463" marR="0" lvl="4" indent="0" algn="l" defTabSz="914400" rtl="0" eaLnBrk="1" fontAlgn="base" latinLnBrk="0" hangingPunct="1">
                        <a:lnSpc>
                          <a:spcPct val="100000"/>
                        </a:lnSpc>
                        <a:spcBef>
                          <a:spcPct val="20000"/>
                        </a:spcBef>
                        <a:spcAft>
                          <a:spcPct val="0"/>
                        </a:spcAft>
                        <a:buClrTx/>
                        <a:buSzTx/>
                        <a:buFont typeface="Arial" charset="0"/>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A secure channel ensures the privacy and </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integrity of the data transmitted across it. </a:t>
                      </a:r>
                    </a:p>
                    <a:p>
                      <a:pPr marL="2684463" marR="0" lvl="4" indent="0" algn="l" defTabSz="914400" rtl="0" eaLnBrk="1" fontAlgn="base" latinLnBrk="0" hangingPunct="1">
                        <a:lnSpc>
                          <a:spcPct val="100000"/>
                        </a:lnSpc>
                        <a:spcBef>
                          <a:spcPct val="20000"/>
                        </a:spcBef>
                        <a:spcAft>
                          <a:spcPct val="0"/>
                        </a:spcAft>
                        <a:buClrTx/>
                        <a:buSzTx/>
                        <a:buFont typeface="Arial" charset="0"/>
                        <a:buChar char="»"/>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Each message includes a physical or logical </a:t>
                      </a:r>
                    </a:p>
                    <a:p>
                      <a:pPr marL="2684463" marR="0" lvl="4" indent="0" algn="l" defTabSz="914400" rtl="0" eaLnBrk="1" fontAlgn="base" latinLnBrk="0" hangingPunct="1">
                        <a:lnSpc>
                          <a:spcPct val="100000"/>
                        </a:lnSpc>
                        <a:spcBef>
                          <a:spcPct val="20000"/>
                        </a:spcBef>
                        <a:spcAft>
                          <a:spcPct val="0"/>
                        </a:spcAft>
                        <a:buClrTx/>
                        <a:buSzTx/>
                        <a:buFont typeface="Arial" charset="0"/>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time stamp to prevent messages from being</a:t>
                      </a:r>
                    </a:p>
                    <a:p>
                      <a:pPr marL="2684463" marR="0" lvl="4"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485900" algn="l"/>
                          <a:tab pos="1600200" algn="l"/>
                          <a:tab pos="1716088" algn="l"/>
                        </a:tabLst>
                      </a:pPr>
                      <a:r>
                        <a:rPr kumimoji="0" lang="en-US" sz="1800" b="0" i="0" u="none" strike="noStrike" cap="none" normalizeH="0" baseline="0" smtClean="0">
                          <a:ln>
                            <a:noFill/>
                          </a:ln>
                          <a:solidFill>
                            <a:schemeClr val="tx1"/>
                          </a:solidFill>
                          <a:effectLst/>
                          <a:latin typeface="Arial" charset="0"/>
                          <a:cs typeface="Arial" charset="0"/>
                        </a:rPr>
                        <a:t>    replayed or reordered.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011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90120"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p>
            <a:fld id="{B22C60D9-6006-41A5-80B3-A5478548B0FE}" type="slidenum">
              <a:rPr lang="en-US"/>
              <a:pPr/>
              <a:t>88</a:t>
            </a:fld>
            <a:endParaRPr lang="en-US"/>
          </a:p>
        </p:txBody>
      </p:sp>
      <p:sp>
        <p:nvSpPr>
          <p:cNvPr id="911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54299" name="Group 27"/>
          <p:cNvGraphicFramePr>
            <a:graphicFrameLocks noGrp="1"/>
          </p:cNvGraphicFramePr>
          <p:nvPr>
            <p:ph type="tbl" idx="1"/>
          </p:nvPr>
        </p:nvGraphicFramePr>
        <p:xfrm>
          <a:off x="533400" y="1219200"/>
          <a:ext cx="8229600" cy="4164013"/>
        </p:xfrm>
        <a:graphic>
          <a:graphicData uri="http://schemas.openxmlformats.org/drawingml/2006/table">
            <a:tbl>
              <a:tblPr rtl="1"/>
              <a:tblGrid>
                <a:gridCol w="8229600"/>
              </a:tblGrid>
              <a:tr h="1143000">
                <a:tc>
                  <a:txBody>
                    <a:bodyPr/>
                    <a:lstStyle/>
                    <a:p>
                      <a:pPr marL="225425" marR="0" lvl="0" indent="-225425"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smtClean="0">
                          <a:ln>
                            <a:noFill/>
                          </a:ln>
                          <a:solidFill>
                            <a:srgbClr val="A50021"/>
                          </a:solidFill>
                          <a:effectLst/>
                          <a:latin typeface="Arial" charset="0"/>
                          <a:ea typeface="宋体" pitchFamily="2" charset="-122"/>
                          <a:cs typeface="Arial" charset="0"/>
                        </a:rPr>
                        <a:t>Other possible threats from an enemy</a:t>
                      </a:r>
                    </a:p>
                    <a:p>
                      <a:pPr marL="1316038"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3399"/>
                          </a:solidFill>
                          <a:effectLst/>
                          <a:latin typeface="Arial" charset="0"/>
                          <a:ea typeface="宋体" pitchFamily="2" charset="-122"/>
                          <a:cs typeface="Arial" charset="0"/>
                        </a:rPr>
                        <a:t>Denial of service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This is a form of attack in which the enemy interferes with the activities of authorized users by making excessive and pointless invocations on services of message transmissions in a network.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It results in overloading of physical resources (network bandwidth, server processing capacity).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1143"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91144"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p>
            <a:fld id="{094CA413-4954-49EC-9660-07E5220C2BBD}" type="slidenum">
              <a:rPr lang="en-US"/>
              <a:pPr/>
              <a:t>89</a:t>
            </a:fld>
            <a:endParaRPr lang="en-US"/>
          </a:p>
        </p:txBody>
      </p:sp>
      <p:sp>
        <p:nvSpPr>
          <p:cNvPr id="921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Security Model</a:t>
            </a:r>
          </a:p>
        </p:txBody>
      </p:sp>
      <p:graphicFrame>
        <p:nvGraphicFramePr>
          <p:cNvPr id="57364" name="Group 20"/>
          <p:cNvGraphicFramePr>
            <a:graphicFrameLocks noGrp="1"/>
          </p:cNvGraphicFramePr>
          <p:nvPr>
            <p:ph type="tbl" idx="1"/>
          </p:nvPr>
        </p:nvGraphicFramePr>
        <p:xfrm>
          <a:off x="533400" y="1219200"/>
          <a:ext cx="8229600" cy="3590925"/>
        </p:xfrm>
        <a:graphic>
          <a:graphicData uri="http://schemas.openxmlformats.org/drawingml/2006/table">
            <a:tbl>
              <a:tblPr rtl="1"/>
              <a:tblGrid>
                <a:gridCol w="8229600"/>
              </a:tblGrid>
              <a:tr h="1143000">
                <a:tc>
                  <a:txBody>
                    <a:bodyPr/>
                    <a:lstStyle/>
                    <a:p>
                      <a:pPr marL="1316038"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800" b="0" i="0" u="none" strike="noStrike" cap="none" normalizeH="0" baseline="0" smtClean="0">
                          <a:ln>
                            <a:noFill/>
                          </a:ln>
                          <a:solidFill>
                            <a:srgbClr val="CC3399"/>
                          </a:solidFill>
                          <a:effectLst/>
                          <a:latin typeface="Arial" charset="0"/>
                          <a:ea typeface="宋体" pitchFamily="2" charset="-122"/>
                          <a:cs typeface="Arial" charset="0"/>
                        </a:rPr>
                        <a:t>Mobile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Mobile code is security problem for any process that receives and executes program code from elsewhere, such as the email attachment.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smtClean="0">
                          <a:ln>
                            <a:noFill/>
                          </a:ln>
                          <a:solidFill>
                            <a:schemeClr val="tx1"/>
                          </a:solidFill>
                          <a:effectLst/>
                          <a:latin typeface="Arial" charset="0"/>
                          <a:ea typeface="宋体" pitchFamily="2" charset="-122"/>
                          <a:cs typeface="Arial" charset="0"/>
                        </a:rPr>
                        <a:t>Such attachment may include a code that accesses or modifies resources that are available to the host process but not to the originator of the code.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216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9216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50F00BC8-F12C-4390-A86E-992D807DA994}" type="slidenum">
              <a:rPr lang="en-US"/>
              <a:pPr/>
              <a:t>9</a:t>
            </a:fld>
            <a:endParaRPr lang="en-US"/>
          </a:p>
        </p:txBody>
      </p:sp>
      <p:sp>
        <p:nvSpPr>
          <p:cNvPr id="102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Architectural Models</a:t>
            </a:r>
          </a:p>
        </p:txBody>
      </p:sp>
      <p:graphicFrame>
        <p:nvGraphicFramePr>
          <p:cNvPr id="11281" name="Group 17"/>
          <p:cNvGraphicFramePr>
            <a:graphicFrameLocks noGrp="1"/>
          </p:cNvGraphicFramePr>
          <p:nvPr>
            <p:ph type="tbl" idx="1"/>
          </p:nvPr>
        </p:nvGraphicFramePr>
        <p:xfrm>
          <a:off x="533400" y="1219200"/>
          <a:ext cx="8229600" cy="291998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Introduction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Software Layers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System Architectures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Variants of Client Sever Model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charset="0"/>
                          <a:cs typeface="Arial" charset="0"/>
                        </a:rPr>
                        <a:t>Design Requirements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247"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0248" name="Footer Placeholder 3"/>
          <p:cNvSpPr>
            <a:spLocks noGrp="1"/>
          </p:cNvSpPr>
          <p:nvPr/>
        </p:nvSpPr>
        <p:spPr bwMode="auto">
          <a:xfrm>
            <a:off x="6096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6371</Words>
  <Application>Microsoft PowerPoint</Application>
  <PresentationFormat>On-screen Show (4:3)</PresentationFormat>
  <Paragraphs>998</Paragraphs>
  <Slides>89</Slides>
  <Notes>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Wingdings</vt:lpstr>
      <vt:lpstr>宋体</vt:lpstr>
      <vt:lpstr>Tahoma</vt:lpstr>
      <vt:lpstr>Times</vt:lpstr>
      <vt:lpstr>Default Design</vt:lpstr>
      <vt:lpstr>Slide 1</vt:lpstr>
      <vt:lpstr>Topics</vt:lpstr>
      <vt:lpstr>Introduction</vt:lpstr>
      <vt:lpstr>Introduction</vt:lpstr>
      <vt:lpstr>Introduction</vt:lpstr>
      <vt:lpstr>Introduction</vt:lpstr>
      <vt:lpstr>Introduction</vt:lpstr>
      <vt:lpstr>Introduction</vt:lpstr>
      <vt:lpstr>Architectural Models</vt:lpstr>
      <vt:lpstr>Architectural Models-Intro</vt:lpstr>
      <vt:lpstr>Architectural Models-Intro</vt:lpstr>
      <vt:lpstr>Architectural Models-Intro</vt:lpstr>
      <vt:lpstr>Software Layers</vt:lpstr>
      <vt:lpstr>Software Layers</vt:lpstr>
      <vt:lpstr>Software Layers</vt:lpstr>
      <vt:lpstr>Software Layers</vt:lpstr>
      <vt:lpstr>Software Layers</vt:lpstr>
      <vt:lpstr>Software Layers</vt:lpstr>
      <vt:lpstr>System Architectures</vt:lpstr>
      <vt:lpstr>System Architectures</vt:lpstr>
      <vt:lpstr>System Architectures</vt:lpstr>
      <vt:lpstr>System Architectures</vt:lpstr>
      <vt:lpstr>System Architectures</vt:lpstr>
      <vt:lpstr>System Architectures</vt:lpstr>
      <vt:lpstr>System Architectures</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Variants of Client Sever Model</vt:lpstr>
      <vt:lpstr>Design Requirements for distributed architectures</vt:lpstr>
      <vt:lpstr>Design Requirements for distributed architectures</vt:lpstr>
      <vt:lpstr>Design Requirements for distributed architectures</vt:lpstr>
      <vt:lpstr>Design Requirements for distributed architectures</vt:lpstr>
      <vt:lpstr>Fundamental Models</vt:lpstr>
      <vt:lpstr>Fundamental Models-Intro</vt:lpstr>
      <vt:lpstr>Fundamental Models-Intro</vt:lpstr>
      <vt:lpstr>Fundamental Models-Intro</vt:lpstr>
      <vt:lpstr>Interaction Model </vt:lpstr>
      <vt:lpstr>Interaction Model </vt:lpstr>
      <vt:lpstr>Interaction Model-Communication Channels </vt:lpstr>
      <vt:lpstr>Interaction Model-Communication Channels</vt:lpstr>
      <vt:lpstr>Interaction Model-Computer Clock </vt:lpstr>
      <vt:lpstr>Interaction Model-Computer Clock </vt:lpstr>
      <vt:lpstr>Interaction Model-Computer Clock</vt:lpstr>
      <vt:lpstr>Interaction Model-Variations </vt:lpstr>
      <vt:lpstr>Interaction Model </vt:lpstr>
      <vt:lpstr>Interaction Model </vt:lpstr>
      <vt:lpstr>Interaction Model </vt:lpstr>
      <vt:lpstr>Interaction Model </vt:lpstr>
      <vt:lpstr>Interaction Model </vt:lpstr>
      <vt:lpstr>Failure Model</vt:lpstr>
      <vt:lpstr>Failure Model</vt:lpstr>
      <vt:lpstr>Failure Model</vt:lpstr>
      <vt:lpstr>Failure Model</vt:lpstr>
      <vt:lpstr>Failure Model</vt:lpstr>
      <vt:lpstr>Failure Model</vt:lpstr>
      <vt:lpstr>Failure Model</vt:lpstr>
      <vt:lpstr>Failure Model</vt:lpstr>
      <vt:lpstr>Failure Model</vt:lpstr>
      <vt:lpstr>Failure Model</vt:lpstr>
      <vt:lpstr>Security Model</vt:lpstr>
      <vt:lpstr>Security Model</vt:lpstr>
      <vt:lpstr>Security Model</vt:lpstr>
      <vt:lpstr>Security Model</vt:lpstr>
      <vt:lpstr>Security Model</vt:lpstr>
      <vt:lpstr>Security Model</vt:lpstr>
      <vt:lpstr>Security Model</vt:lpstr>
      <vt:lpstr>Security Model</vt:lpstr>
      <vt:lpstr>Security Model</vt:lpstr>
      <vt:lpstr>Security Model</vt:lpstr>
      <vt:lpstr>Security Model</vt:lpstr>
      <vt:lpstr>Security Model</vt:lpstr>
      <vt:lpstr>Security Model</vt:lpstr>
    </vt:vector>
  </TitlesOfParts>
  <Company>Mojgan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Abdy</dc:creator>
  <cp:lastModifiedBy>Admin</cp:lastModifiedBy>
  <cp:revision>385</cp:revision>
  <dcterms:created xsi:type="dcterms:W3CDTF">2007-08-25T16:21:37Z</dcterms:created>
  <dcterms:modified xsi:type="dcterms:W3CDTF">2016-05-29T23:53:39Z</dcterms:modified>
</cp:coreProperties>
</file>